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3"/>
  </p:notesMasterIdLst>
  <p:sldIdLst>
    <p:sldId id="257" r:id="rId2"/>
    <p:sldId id="310" r:id="rId3"/>
    <p:sldId id="356" r:id="rId4"/>
    <p:sldId id="318" r:id="rId5"/>
    <p:sldId id="319" r:id="rId6"/>
    <p:sldId id="320" r:id="rId7"/>
    <p:sldId id="321" r:id="rId8"/>
    <p:sldId id="322" r:id="rId9"/>
    <p:sldId id="323" r:id="rId10"/>
    <p:sldId id="324" r:id="rId11"/>
    <p:sldId id="325" r:id="rId12"/>
    <p:sldId id="326" r:id="rId13"/>
    <p:sldId id="327" r:id="rId14"/>
    <p:sldId id="328" r:id="rId15"/>
    <p:sldId id="329" r:id="rId16"/>
    <p:sldId id="330" r:id="rId17"/>
    <p:sldId id="331" r:id="rId18"/>
    <p:sldId id="332" r:id="rId19"/>
    <p:sldId id="333" r:id="rId20"/>
    <p:sldId id="334" r:id="rId21"/>
    <p:sldId id="335" r:id="rId22"/>
    <p:sldId id="336" r:id="rId23"/>
    <p:sldId id="337" r:id="rId24"/>
    <p:sldId id="338" r:id="rId25"/>
    <p:sldId id="339" r:id="rId26"/>
    <p:sldId id="340" r:id="rId27"/>
    <p:sldId id="341" r:id="rId28"/>
    <p:sldId id="342" r:id="rId29"/>
    <p:sldId id="343" r:id="rId30"/>
    <p:sldId id="344" r:id="rId31"/>
    <p:sldId id="346" r:id="rId32"/>
    <p:sldId id="347" r:id="rId33"/>
    <p:sldId id="348" r:id="rId34"/>
    <p:sldId id="349" r:id="rId35"/>
    <p:sldId id="350" r:id="rId36"/>
    <p:sldId id="351" r:id="rId37"/>
    <p:sldId id="352" r:id="rId38"/>
    <p:sldId id="353" r:id="rId39"/>
    <p:sldId id="354" r:id="rId40"/>
    <p:sldId id="355" r:id="rId41"/>
    <p:sldId id="299" r:id="rId4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ooke Parkinson" initials="BP" lastIdx="21" clrIdx="0">
    <p:extLst>
      <p:ext uri="{19B8F6BF-5375-455C-9EA6-DF929625EA0E}">
        <p15:presenceInfo xmlns:p15="http://schemas.microsoft.com/office/powerpoint/2012/main" userId="S-1-5-21-789336058-1454471165-725345543-5063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B96C"/>
    <a:srgbClr val="231950"/>
    <a:srgbClr val="FFFFFF"/>
    <a:srgbClr val="1C81FB"/>
    <a:srgbClr val="B1E6FE"/>
    <a:srgbClr val="1FC77F"/>
    <a:srgbClr val="898B8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A24531-2202-42FC-A90B-62A75DFA6C47}" v="112" dt="2019-05-13T18:47:23.1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187" autoAdjust="0"/>
  </p:normalViewPr>
  <p:slideViewPr>
    <p:cSldViewPr snapToGrid="0" snapToObjects="1">
      <p:cViewPr varScale="1">
        <p:scale>
          <a:sx n="71" d="100"/>
          <a:sy n="71" d="100"/>
        </p:scale>
        <p:origin x="1786" y="53"/>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lin Lemon" userId="10322c2a-a21f-4e92-84e6-3faf769cf950" providerId="ADAL" clId="{E3F611F1-0916-49C3-A6E9-1EE55B1ADEDC}"/>
    <pc:docChg chg="addSld modSld">
      <pc:chgData name="Colin Lemon" userId="10322c2a-a21f-4e92-84e6-3faf769cf950" providerId="ADAL" clId="{E3F611F1-0916-49C3-A6E9-1EE55B1ADEDC}" dt="2019-05-13T16:22:59.675" v="60" actId="20577"/>
      <pc:docMkLst>
        <pc:docMk/>
      </pc:docMkLst>
      <pc:sldChg chg="modSp add">
        <pc:chgData name="Colin Lemon" userId="10322c2a-a21f-4e92-84e6-3faf769cf950" providerId="ADAL" clId="{E3F611F1-0916-49C3-A6E9-1EE55B1ADEDC}" dt="2019-05-13T16:22:27.670" v="9" actId="20577"/>
        <pc:sldMkLst>
          <pc:docMk/>
          <pc:sldMk cId="3144718902" sldId="311"/>
        </pc:sldMkLst>
        <pc:spChg chg="mod">
          <ac:chgData name="Colin Lemon" userId="10322c2a-a21f-4e92-84e6-3faf769cf950" providerId="ADAL" clId="{E3F611F1-0916-49C3-A6E9-1EE55B1ADEDC}" dt="2019-05-13T16:22:27.670" v="9" actId="20577"/>
          <ac:spMkLst>
            <pc:docMk/>
            <pc:sldMk cId="3144718902" sldId="311"/>
            <ac:spMk id="9" creationId="{AFF656A5-E4B1-4C94-8C84-5441285C7F4E}"/>
          </ac:spMkLst>
        </pc:spChg>
      </pc:sldChg>
      <pc:sldChg chg="modSp add">
        <pc:chgData name="Colin Lemon" userId="10322c2a-a21f-4e92-84e6-3faf769cf950" providerId="ADAL" clId="{E3F611F1-0916-49C3-A6E9-1EE55B1ADEDC}" dt="2019-05-13T16:22:34.129" v="22" actId="20577"/>
        <pc:sldMkLst>
          <pc:docMk/>
          <pc:sldMk cId="2387087866" sldId="312"/>
        </pc:sldMkLst>
        <pc:spChg chg="mod">
          <ac:chgData name="Colin Lemon" userId="10322c2a-a21f-4e92-84e6-3faf769cf950" providerId="ADAL" clId="{E3F611F1-0916-49C3-A6E9-1EE55B1ADEDC}" dt="2019-05-13T16:22:34.129" v="22" actId="20577"/>
          <ac:spMkLst>
            <pc:docMk/>
            <pc:sldMk cId="2387087866" sldId="312"/>
            <ac:spMk id="9" creationId="{AFF656A5-E4B1-4C94-8C84-5441285C7F4E}"/>
          </ac:spMkLst>
        </pc:spChg>
      </pc:sldChg>
      <pc:sldChg chg="modSp add">
        <pc:chgData name="Colin Lemon" userId="10322c2a-a21f-4e92-84e6-3faf769cf950" providerId="ADAL" clId="{E3F611F1-0916-49C3-A6E9-1EE55B1ADEDC}" dt="2019-05-13T16:22:39.096" v="31" actId="20577"/>
        <pc:sldMkLst>
          <pc:docMk/>
          <pc:sldMk cId="3413249911" sldId="313"/>
        </pc:sldMkLst>
        <pc:spChg chg="mod">
          <ac:chgData name="Colin Lemon" userId="10322c2a-a21f-4e92-84e6-3faf769cf950" providerId="ADAL" clId="{E3F611F1-0916-49C3-A6E9-1EE55B1ADEDC}" dt="2019-05-13T16:22:39.096" v="31" actId="20577"/>
          <ac:spMkLst>
            <pc:docMk/>
            <pc:sldMk cId="3413249911" sldId="313"/>
            <ac:spMk id="9" creationId="{AFF656A5-E4B1-4C94-8C84-5441285C7F4E}"/>
          </ac:spMkLst>
        </pc:spChg>
      </pc:sldChg>
      <pc:sldChg chg="modSp add">
        <pc:chgData name="Colin Lemon" userId="10322c2a-a21f-4e92-84e6-3faf769cf950" providerId="ADAL" clId="{E3F611F1-0916-49C3-A6E9-1EE55B1ADEDC}" dt="2019-05-13T16:22:44.141" v="36" actId="20577"/>
        <pc:sldMkLst>
          <pc:docMk/>
          <pc:sldMk cId="2785030987" sldId="314"/>
        </pc:sldMkLst>
        <pc:spChg chg="mod">
          <ac:chgData name="Colin Lemon" userId="10322c2a-a21f-4e92-84e6-3faf769cf950" providerId="ADAL" clId="{E3F611F1-0916-49C3-A6E9-1EE55B1ADEDC}" dt="2019-05-13T16:22:44.141" v="36" actId="20577"/>
          <ac:spMkLst>
            <pc:docMk/>
            <pc:sldMk cId="2785030987" sldId="314"/>
            <ac:spMk id="9" creationId="{AFF656A5-E4B1-4C94-8C84-5441285C7F4E}"/>
          </ac:spMkLst>
        </pc:spChg>
      </pc:sldChg>
      <pc:sldChg chg="modSp add">
        <pc:chgData name="Colin Lemon" userId="10322c2a-a21f-4e92-84e6-3faf769cf950" providerId="ADAL" clId="{E3F611F1-0916-49C3-A6E9-1EE55B1ADEDC}" dt="2019-05-13T16:22:48.965" v="44" actId="20577"/>
        <pc:sldMkLst>
          <pc:docMk/>
          <pc:sldMk cId="3479179542" sldId="315"/>
        </pc:sldMkLst>
        <pc:spChg chg="mod">
          <ac:chgData name="Colin Lemon" userId="10322c2a-a21f-4e92-84e6-3faf769cf950" providerId="ADAL" clId="{E3F611F1-0916-49C3-A6E9-1EE55B1ADEDC}" dt="2019-05-13T16:22:48.965" v="44" actId="20577"/>
          <ac:spMkLst>
            <pc:docMk/>
            <pc:sldMk cId="3479179542" sldId="315"/>
            <ac:spMk id="9" creationId="{AFF656A5-E4B1-4C94-8C84-5441285C7F4E}"/>
          </ac:spMkLst>
        </pc:spChg>
      </pc:sldChg>
      <pc:sldChg chg="modSp add">
        <pc:chgData name="Colin Lemon" userId="10322c2a-a21f-4e92-84e6-3faf769cf950" providerId="ADAL" clId="{E3F611F1-0916-49C3-A6E9-1EE55B1ADEDC}" dt="2019-05-13T16:22:55.512" v="52" actId="20577"/>
        <pc:sldMkLst>
          <pc:docMk/>
          <pc:sldMk cId="1840651704" sldId="316"/>
        </pc:sldMkLst>
        <pc:spChg chg="mod">
          <ac:chgData name="Colin Lemon" userId="10322c2a-a21f-4e92-84e6-3faf769cf950" providerId="ADAL" clId="{E3F611F1-0916-49C3-A6E9-1EE55B1ADEDC}" dt="2019-05-13T16:22:55.512" v="52" actId="20577"/>
          <ac:spMkLst>
            <pc:docMk/>
            <pc:sldMk cId="1840651704" sldId="316"/>
            <ac:spMk id="9" creationId="{AFF656A5-E4B1-4C94-8C84-5441285C7F4E}"/>
          </ac:spMkLst>
        </pc:spChg>
      </pc:sldChg>
      <pc:sldChg chg="modSp add">
        <pc:chgData name="Colin Lemon" userId="10322c2a-a21f-4e92-84e6-3faf769cf950" providerId="ADAL" clId="{E3F611F1-0916-49C3-A6E9-1EE55B1ADEDC}" dt="2019-05-13T16:22:59.675" v="60" actId="20577"/>
        <pc:sldMkLst>
          <pc:docMk/>
          <pc:sldMk cId="3660379413" sldId="317"/>
        </pc:sldMkLst>
        <pc:spChg chg="mod">
          <ac:chgData name="Colin Lemon" userId="10322c2a-a21f-4e92-84e6-3faf769cf950" providerId="ADAL" clId="{E3F611F1-0916-49C3-A6E9-1EE55B1ADEDC}" dt="2019-05-13T16:22:59.675" v="60" actId="20577"/>
          <ac:spMkLst>
            <pc:docMk/>
            <pc:sldMk cId="3660379413" sldId="317"/>
            <ac:spMk id="9" creationId="{AFF656A5-E4B1-4C94-8C84-5441285C7F4E}"/>
          </ac:spMkLst>
        </pc:spChg>
      </pc:sldChg>
    </pc:docChg>
  </pc:docChgLst>
  <pc:docChgLst>
    <pc:chgData name="Colin Lemon" userId="10322c2a-a21f-4e92-84e6-3faf769cf950" providerId="ADAL" clId="{51A24531-2202-42FC-A90B-62A75DFA6C47}"/>
    <pc:docChg chg="undo custSel addSld delSld modSld sldOrd">
      <pc:chgData name="Colin Lemon" userId="10322c2a-a21f-4e92-84e6-3faf769cf950" providerId="ADAL" clId="{51A24531-2202-42FC-A90B-62A75DFA6C47}" dt="2019-05-14T19:25:14.857" v="10709" actId="20577"/>
      <pc:docMkLst>
        <pc:docMk/>
      </pc:docMkLst>
      <pc:sldChg chg="modNotesTx">
        <pc:chgData name="Colin Lemon" userId="10322c2a-a21f-4e92-84e6-3faf769cf950" providerId="ADAL" clId="{51A24531-2202-42FC-A90B-62A75DFA6C47}" dt="2019-05-13T17:58:40.544" v="507" actId="20577"/>
        <pc:sldMkLst>
          <pc:docMk/>
          <pc:sldMk cId="3998892390" sldId="257"/>
        </pc:sldMkLst>
      </pc:sldChg>
      <pc:sldChg chg="del">
        <pc:chgData name="Colin Lemon" userId="10322c2a-a21f-4e92-84e6-3faf769cf950" providerId="ADAL" clId="{51A24531-2202-42FC-A90B-62A75DFA6C47}" dt="2019-05-13T18:45:27.924" v="10370" actId="2696"/>
        <pc:sldMkLst>
          <pc:docMk/>
          <pc:sldMk cId="1528252593" sldId="258"/>
        </pc:sldMkLst>
      </pc:sldChg>
      <pc:sldChg chg="delSp modSp">
        <pc:chgData name="Colin Lemon" userId="10322c2a-a21f-4e92-84e6-3faf769cf950" providerId="ADAL" clId="{51A24531-2202-42FC-A90B-62A75DFA6C47}" dt="2019-05-13T18:48:09.152" v="10427" actId="1076"/>
        <pc:sldMkLst>
          <pc:docMk/>
          <pc:sldMk cId="1948453986" sldId="299"/>
        </pc:sldMkLst>
        <pc:spChg chg="del">
          <ac:chgData name="Colin Lemon" userId="10322c2a-a21f-4e92-84e6-3faf769cf950" providerId="ADAL" clId="{51A24531-2202-42FC-A90B-62A75DFA6C47}" dt="2019-05-13T18:45:35.519" v="10371" actId="478"/>
          <ac:spMkLst>
            <pc:docMk/>
            <pc:sldMk cId="1948453986" sldId="299"/>
            <ac:spMk id="8" creationId="{00000000-0000-0000-0000-000000000000}"/>
          </ac:spMkLst>
        </pc:spChg>
        <pc:spChg chg="del">
          <ac:chgData name="Colin Lemon" userId="10322c2a-a21f-4e92-84e6-3faf769cf950" providerId="ADAL" clId="{51A24531-2202-42FC-A90B-62A75DFA6C47}" dt="2019-05-13T18:45:35.519" v="10371" actId="478"/>
          <ac:spMkLst>
            <pc:docMk/>
            <pc:sldMk cId="1948453986" sldId="299"/>
            <ac:spMk id="9" creationId="{00000000-0000-0000-0000-000000000000}"/>
          </ac:spMkLst>
        </pc:spChg>
        <pc:spChg chg="mod">
          <ac:chgData name="Colin Lemon" userId="10322c2a-a21f-4e92-84e6-3faf769cf950" providerId="ADAL" clId="{51A24531-2202-42FC-A90B-62A75DFA6C47}" dt="2019-05-13T18:48:09.152" v="10427" actId="1076"/>
          <ac:spMkLst>
            <pc:docMk/>
            <pc:sldMk cId="1948453986" sldId="299"/>
            <ac:spMk id="10" creationId="{00000000-0000-0000-0000-000000000000}"/>
          </ac:spMkLst>
        </pc:spChg>
        <pc:spChg chg="del">
          <ac:chgData name="Colin Lemon" userId="10322c2a-a21f-4e92-84e6-3faf769cf950" providerId="ADAL" clId="{51A24531-2202-42FC-A90B-62A75DFA6C47}" dt="2019-05-13T18:45:35.519" v="10371" actId="478"/>
          <ac:spMkLst>
            <pc:docMk/>
            <pc:sldMk cId="1948453986" sldId="299"/>
            <ac:spMk id="11" creationId="{00000000-0000-0000-0000-000000000000}"/>
          </ac:spMkLst>
        </pc:spChg>
        <pc:spChg chg="mod">
          <ac:chgData name="Colin Lemon" userId="10322c2a-a21f-4e92-84e6-3faf769cf950" providerId="ADAL" clId="{51A24531-2202-42FC-A90B-62A75DFA6C47}" dt="2019-05-13T18:46:03.799" v="10377" actId="404"/>
          <ac:spMkLst>
            <pc:docMk/>
            <pc:sldMk cId="1948453986" sldId="299"/>
            <ac:spMk id="15" creationId="{00000000-0000-0000-0000-000000000000}"/>
          </ac:spMkLst>
        </pc:spChg>
        <pc:picChg chg="mod">
          <ac:chgData name="Colin Lemon" userId="10322c2a-a21f-4e92-84e6-3faf769cf950" providerId="ADAL" clId="{51A24531-2202-42FC-A90B-62A75DFA6C47}" dt="2019-05-13T18:48:09.152" v="10427" actId="1076"/>
          <ac:picMkLst>
            <pc:docMk/>
            <pc:sldMk cId="1948453986" sldId="299"/>
            <ac:picMk id="4" creationId="{9580C107-20E8-4A4F-81B4-1DBEA4AE8123}"/>
          </ac:picMkLst>
        </pc:picChg>
        <pc:picChg chg="del">
          <ac:chgData name="Colin Lemon" userId="10322c2a-a21f-4e92-84e6-3faf769cf950" providerId="ADAL" clId="{51A24531-2202-42FC-A90B-62A75DFA6C47}" dt="2019-05-13T18:45:35.519" v="10371" actId="478"/>
          <ac:picMkLst>
            <pc:docMk/>
            <pc:sldMk cId="1948453986" sldId="299"/>
            <ac:picMk id="6" creationId="{B2C378C1-4E04-428E-8C24-B362519EA888}"/>
          </ac:picMkLst>
        </pc:picChg>
        <pc:picChg chg="del">
          <ac:chgData name="Colin Lemon" userId="10322c2a-a21f-4e92-84e6-3faf769cf950" providerId="ADAL" clId="{51A24531-2202-42FC-A90B-62A75DFA6C47}" dt="2019-05-13T18:45:35.519" v="10371" actId="478"/>
          <ac:picMkLst>
            <pc:docMk/>
            <pc:sldMk cId="1948453986" sldId="299"/>
            <ac:picMk id="14" creationId="{00000000-0000-0000-0000-000000000000}"/>
          </ac:picMkLst>
        </pc:picChg>
        <pc:picChg chg="del">
          <ac:chgData name="Colin Lemon" userId="10322c2a-a21f-4e92-84e6-3faf769cf950" providerId="ADAL" clId="{51A24531-2202-42FC-A90B-62A75DFA6C47}" dt="2019-05-13T18:45:35.519" v="10371" actId="478"/>
          <ac:picMkLst>
            <pc:docMk/>
            <pc:sldMk cId="1948453986" sldId="299"/>
            <ac:picMk id="16" creationId="{00000000-0000-0000-0000-000000000000}"/>
          </ac:picMkLst>
        </pc:picChg>
      </pc:sldChg>
      <pc:sldChg chg="addSp delSp modSp modNotesTx">
        <pc:chgData name="Colin Lemon" userId="10322c2a-a21f-4e92-84e6-3faf769cf950" providerId="ADAL" clId="{51A24531-2202-42FC-A90B-62A75DFA6C47}" dt="2019-05-13T18:01:29.850" v="885" actId="20577"/>
        <pc:sldMkLst>
          <pc:docMk/>
          <pc:sldMk cId="1404335917" sldId="310"/>
        </pc:sldMkLst>
        <pc:spChg chg="add del mod">
          <ac:chgData name="Colin Lemon" userId="10322c2a-a21f-4e92-84e6-3faf769cf950" providerId="ADAL" clId="{51A24531-2202-42FC-A90B-62A75DFA6C47}" dt="2019-05-13T17:54:29.302" v="191"/>
          <ac:spMkLst>
            <pc:docMk/>
            <pc:sldMk cId="1404335917" sldId="310"/>
            <ac:spMk id="4" creationId="{AA1E8417-0260-4FEF-8733-F51F6186BCFE}"/>
          </ac:spMkLst>
        </pc:spChg>
        <pc:spChg chg="add mod">
          <ac:chgData name="Colin Lemon" userId="10322c2a-a21f-4e92-84e6-3faf769cf950" providerId="ADAL" clId="{51A24531-2202-42FC-A90B-62A75DFA6C47}" dt="2019-05-13T17:55:04.168" v="217" actId="122"/>
          <ac:spMkLst>
            <pc:docMk/>
            <pc:sldMk cId="1404335917" sldId="310"/>
            <ac:spMk id="5" creationId="{09BBABD0-05EB-4A5A-B16E-CAA2F5C3E536}"/>
          </ac:spMkLst>
        </pc:spChg>
        <pc:spChg chg="add mod">
          <ac:chgData name="Colin Lemon" userId="10322c2a-a21f-4e92-84e6-3faf769cf950" providerId="ADAL" clId="{51A24531-2202-42FC-A90B-62A75DFA6C47}" dt="2019-05-13T17:56:39.693" v="362" actId="1076"/>
          <ac:spMkLst>
            <pc:docMk/>
            <pc:sldMk cId="1404335917" sldId="310"/>
            <ac:spMk id="6" creationId="{C22511FF-DC79-4CFD-80F3-01E906CB2361}"/>
          </ac:spMkLst>
        </pc:spChg>
        <pc:spChg chg="del">
          <ac:chgData name="Colin Lemon" userId="10322c2a-a21f-4e92-84e6-3faf769cf950" providerId="ADAL" clId="{51A24531-2202-42FC-A90B-62A75DFA6C47}" dt="2019-05-13T17:08:51.111" v="2" actId="478"/>
          <ac:spMkLst>
            <pc:docMk/>
            <pc:sldMk cId="1404335917" sldId="310"/>
            <ac:spMk id="9" creationId="{AFF656A5-E4B1-4C94-8C84-5441285C7F4E}"/>
          </ac:spMkLst>
        </pc:spChg>
        <pc:spChg chg="del">
          <ac:chgData name="Colin Lemon" userId="10322c2a-a21f-4e92-84e6-3faf769cf950" providerId="ADAL" clId="{51A24531-2202-42FC-A90B-62A75DFA6C47}" dt="2019-05-13T17:09:28.073" v="9" actId="478"/>
          <ac:spMkLst>
            <pc:docMk/>
            <pc:sldMk cId="1404335917" sldId="310"/>
            <ac:spMk id="25" creationId="{00000000-0000-0000-0000-000000000000}"/>
          </ac:spMkLst>
        </pc:spChg>
        <pc:picChg chg="add del mod ord modCrop">
          <ac:chgData name="Colin Lemon" userId="10322c2a-a21f-4e92-84e6-3faf769cf950" providerId="ADAL" clId="{51A24531-2202-42FC-A90B-62A75DFA6C47}" dt="2019-05-13T17:46:36.433" v="188" actId="478"/>
          <ac:picMkLst>
            <pc:docMk/>
            <pc:sldMk cId="1404335917" sldId="310"/>
            <ac:picMk id="3" creationId="{7C1CBED6-DA66-480A-AB31-DEBA8746C8F2}"/>
          </ac:picMkLst>
        </pc:picChg>
      </pc:sldChg>
      <pc:sldChg chg="del">
        <pc:chgData name="Colin Lemon" userId="10322c2a-a21f-4e92-84e6-3faf769cf950" providerId="ADAL" clId="{51A24531-2202-42FC-A90B-62A75DFA6C47}" dt="2019-05-13T17:22:53.565" v="26" actId="2696"/>
        <pc:sldMkLst>
          <pc:docMk/>
          <pc:sldMk cId="3144718902" sldId="311"/>
        </pc:sldMkLst>
      </pc:sldChg>
      <pc:sldChg chg="del">
        <pc:chgData name="Colin Lemon" userId="10322c2a-a21f-4e92-84e6-3faf769cf950" providerId="ADAL" clId="{51A24531-2202-42FC-A90B-62A75DFA6C47}" dt="2019-05-13T17:23:44.478" v="32" actId="2696"/>
        <pc:sldMkLst>
          <pc:docMk/>
          <pc:sldMk cId="2387087866" sldId="312"/>
        </pc:sldMkLst>
      </pc:sldChg>
      <pc:sldChg chg="del">
        <pc:chgData name="Colin Lemon" userId="10322c2a-a21f-4e92-84e6-3faf769cf950" providerId="ADAL" clId="{51A24531-2202-42FC-A90B-62A75DFA6C47}" dt="2019-05-13T17:24:12.067" v="37" actId="2696"/>
        <pc:sldMkLst>
          <pc:docMk/>
          <pc:sldMk cId="3413249911" sldId="313"/>
        </pc:sldMkLst>
      </pc:sldChg>
      <pc:sldChg chg="del">
        <pc:chgData name="Colin Lemon" userId="10322c2a-a21f-4e92-84e6-3faf769cf950" providerId="ADAL" clId="{51A24531-2202-42FC-A90B-62A75DFA6C47}" dt="2019-05-13T17:24:55.647" v="46" actId="2696"/>
        <pc:sldMkLst>
          <pc:docMk/>
          <pc:sldMk cId="2785030987" sldId="314"/>
        </pc:sldMkLst>
      </pc:sldChg>
      <pc:sldChg chg="del">
        <pc:chgData name="Colin Lemon" userId="10322c2a-a21f-4e92-84e6-3faf769cf950" providerId="ADAL" clId="{51A24531-2202-42FC-A90B-62A75DFA6C47}" dt="2019-05-13T17:26:09.102" v="63" actId="2696"/>
        <pc:sldMkLst>
          <pc:docMk/>
          <pc:sldMk cId="3479179542" sldId="315"/>
        </pc:sldMkLst>
      </pc:sldChg>
      <pc:sldChg chg="del">
        <pc:chgData name="Colin Lemon" userId="10322c2a-a21f-4e92-84e6-3faf769cf950" providerId="ADAL" clId="{51A24531-2202-42FC-A90B-62A75DFA6C47}" dt="2019-05-13T17:28:06.134" v="75" actId="2696"/>
        <pc:sldMkLst>
          <pc:docMk/>
          <pc:sldMk cId="1840651704" sldId="316"/>
        </pc:sldMkLst>
      </pc:sldChg>
      <pc:sldChg chg="modSp del modNotesTx">
        <pc:chgData name="Colin Lemon" userId="10322c2a-a21f-4e92-84e6-3faf769cf950" providerId="ADAL" clId="{51A24531-2202-42FC-A90B-62A75DFA6C47}" dt="2019-05-13T18:45:45.005" v="10372" actId="2696"/>
        <pc:sldMkLst>
          <pc:docMk/>
          <pc:sldMk cId="3660379413" sldId="317"/>
        </pc:sldMkLst>
        <pc:spChg chg="mod">
          <ac:chgData name="Colin Lemon" userId="10322c2a-a21f-4e92-84e6-3faf769cf950" providerId="ADAL" clId="{51A24531-2202-42FC-A90B-62A75DFA6C47}" dt="2019-05-13T18:44:09.773" v="10040" actId="20577"/>
          <ac:spMkLst>
            <pc:docMk/>
            <pc:sldMk cId="3660379413" sldId="317"/>
            <ac:spMk id="9" creationId="{AFF656A5-E4B1-4C94-8C84-5441285C7F4E}"/>
          </ac:spMkLst>
        </pc:spChg>
      </pc:sldChg>
      <pc:sldChg chg="modSp add modNotesTx">
        <pc:chgData name="Colin Lemon" userId="10322c2a-a21f-4e92-84e6-3faf769cf950" providerId="ADAL" clId="{51A24531-2202-42FC-A90B-62A75DFA6C47}" dt="2019-05-13T18:02:33.186" v="1110" actId="20577"/>
        <pc:sldMkLst>
          <pc:docMk/>
          <pc:sldMk cId="1817225072" sldId="318"/>
        </pc:sldMkLst>
        <pc:picChg chg="mod">
          <ac:chgData name="Colin Lemon" userId="10322c2a-a21f-4e92-84e6-3faf769cf950" providerId="ADAL" clId="{51A24531-2202-42FC-A90B-62A75DFA6C47}" dt="2019-05-13T17:10:01.702" v="13" actId="14826"/>
          <ac:picMkLst>
            <pc:docMk/>
            <pc:sldMk cId="1817225072" sldId="318"/>
            <ac:picMk id="3" creationId="{7C1CBED6-DA66-480A-AB31-DEBA8746C8F2}"/>
          </ac:picMkLst>
        </pc:picChg>
      </pc:sldChg>
      <pc:sldChg chg="modSp add modNotesTx">
        <pc:chgData name="Colin Lemon" userId="10322c2a-a21f-4e92-84e6-3faf769cf950" providerId="ADAL" clId="{51A24531-2202-42FC-A90B-62A75DFA6C47}" dt="2019-05-13T18:02:58.720" v="1227" actId="20577"/>
        <pc:sldMkLst>
          <pc:docMk/>
          <pc:sldMk cId="2114133586" sldId="319"/>
        </pc:sldMkLst>
        <pc:picChg chg="mod">
          <ac:chgData name="Colin Lemon" userId="10322c2a-a21f-4e92-84e6-3faf769cf950" providerId="ADAL" clId="{51A24531-2202-42FC-A90B-62A75DFA6C47}" dt="2019-05-13T17:20:40.360" v="15" actId="14826"/>
          <ac:picMkLst>
            <pc:docMk/>
            <pc:sldMk cId="2114133586" sldId="319"/>
            <ac:picMk id="3" creationId="{7C1CBED6-DA66-480A-AB31-DEBA8746C8F2}"/>
          </ac:picMkLst>
        </pc:picChg>
      </pc:sldChg>
      <pc:sldChg chg="modSp add del">
        <pc:chgData name="Colin Lemon" userId="10322c2a-a21f-4e92-84e6-3faf769cf950" providerId="ADAL" clId="{51A24531-2202-42FC-A90B-62A75DFA6C47}" dt="2019-05-13T17:21:08.614" v="18" actId="2696"/>
        <pc:sldMkLst>
          <pc:docMk/>
          <pc:sldMk cId="3170042440" sldId="320"/>
        </pc:sldMkLst>
        <pc:picChg chg="mod">
          <ac:chgData name="Colin Lemon" userId="10322c2a-a21f-4e92-84e6-3faf769cf950" providerId="ADAL" clId="{51A24531-2202-42FC-A90B-62A75DFA6C47}" dt="2019-05-13T17:20:55.909" v="17" actId="14826"/>
          <ac:picMkLst>
            <pc:docMk/>
            <pc:sldMk cId="3170042440" sldId="320"/>
            <ac:picMk id="3" creationId="{7C1CBED6-DA66-480A-AB31-DEBA8746C8F2}"/>
          </ac:picMkLst>
        </pc:picChg>
      </pc:sldChg>
      <pc:sldChg chg="modSp add modNotesTx">
        <pc:chgData name="Colin Lemon" userId="10322c2a-a21f-4e92-84e6-3faf769cf950" providerId="ADAL" clId="{51A24531-2202-42FC-A90B-62A75DFA6C47}" dt="2019-05-13T18:04:50.138" v="1462" actId="20577"/>
        <pc:sldMkLst>
          <pc:docMk/>
          <pc:sldMk cId="4185095716" sldId="320"/>
        </pc:sldMkLst>
        <pc:picChg chg="mod">
          <ac:chgData name="Colin Lemon" userId="10322c2a-a21f-4e92-84e6-3faf769cf950" providerId="ADAL" clId="{51A24531-2202-42FC-A90B-62A75DFA6C47}" dt="2019-05-13T17:21:27.781" v="20" actId="14826"/>
          <ac:picMkLst>
            <pc:docMk/>
            <pc:sldMk cId="4185095716" sldId="320"/>
            <ac:picMk id="3" creationId="{7C1CBED6-DA66-480A-AB31-DEBA8746C8F2}"/>
          </ac:picMkLst>
        </pc:picChg>
      </pc:sldChg>
      <pc:sldChg chg="modSp add modNotesTx">
        <pc:chgData name="Colin Lemon" userId="10322c2a-a21f-4e92-84e6-3faf769cf950" providerId="ADAL" clId="{51A24531-2202-42FC-A90B-62A75DFA6C47}" dt="2019-05-13T18:05:23.932" v="1634" actId="20577"/>
        <pc:sldMkLst>
          <pc:docMk/>
          <pc:sldMk cId="1104181507" sldId="321"/>
        </pc:sldMkLst>
        <pc:picChg chg="mod">
          <ac:chgData name="Colin Lemon" userId="10322c2a-a21f-4e92-84e6-3faf769cf950" providerId="ADAL" clId="{51A24531-2202-42FC-A90B-62A75DFA6C47}" dt="2019-05-13T17:21:39.578" v="22" actId="14826"/>
          <ac:picMkLst>
            <pc:docMk/>
            <pc:sldMk cId="1104181507" sldId="321"/>
            <ac:picMk id="3" creationId="{7C1CBED6-DA66-480A-AB31-DEBA8746C8F2}"/>
          </ac:picMkLst>
        </pc:picChg>
      </pc:sldChg>
      <pc:sldChg chg="modSp add modNotesTx">
        <pc:chgData name="Colin Lemon" userId="10322c2a-a21f-4e92-84e6-3faf769cf950" providerId="ADAL" clId="{51A24531-2202-42FC-A90B-62A75DFA6C47}" dt="2019-05-13T18:05:43.694" v="1729" actId="20577"/>
        <pc:sldMkLst>
          <pc:docMk/>
          <pc:sldMk cId="633774215" sldId="322"/>
        </pc:sldMkLst>
        <pc:picChg chg="mod">
          <ac:chgData name="Colin Lemon" userId="10322c2a-a21f-4e92-84e6-3faf769cf950" providerId="ADAL" clId="{51A24531-2202-42FC-A90B-62A75DFA6C47}" dt="2019-05-13T17:21:50.849" v="24" actId="14826"/>
          <ac:picMkLst>
            <pc:docMk/>
            <pc:sldMk cId="633774215" sldId="322"/>
            <ac:picMk id="3" creationId="{7C1CBED6-DA66-480A-AB31-DEBA8746C8F2}"/>
          </ac:picMkLst>
        </pc:picChg>
      </pc:sldChg>
      <pc:sldChg chg="modSp add modNotesTx">
        <pc:chgData name="Colin Lemon" userId="10322c2a-a21f-4e92-84e6-3faf769cf950" providerId="ADAL" clId="{51A24531-2202-42FC-A90B-62A75DFA6C47}" dt="2019-05-13T18:07:24.706" v="2102" actId="20577"/>
        <pc:sldMkLst>
          <pc:docMk/>
          <pc:sldMk cId="2360655050" sldId="323"/>
        </pc:sldMkLst>
        <pc:picChg chg="mod">
          <ac:chgData name="Colin Lemon" userId="10322c2a-a21f-4e92-84e6-3faf769cf950" providerId="ADAL" clId="{51A24531-2202-42FC-A90B-62A75DFA6C47}" dt="2019-05-13T17:23:07.629" v="27" actId="14826"/>
          <ac:picMkLst>
            <pc:docMk/>
            <pc:sldMk cId="2360655050" sldId="323"/>
            <ac:picMk id="3" creationId="{7C1CBED6-DA66-480A-AB31-DEBA8746C8F2}"/>
          </ac:picMkLst>
        </pc:picChg>
      </pc:sldChg>
      <pc:sldChg chg="modSp add modNotesTx">
        <pc:chgData name="Colin Lemon" userId="10322c2a-a21f-4e92-84e6-3faf769cf950" providerId="ADAL" clId="{51A24531-2202-42FC-A90B-62A75DFA6C47}" dt="2019-05-13T18:14:29.200" v="3605" actId="20577"/>
        <pc:sldMkLst>
          <pc:docMk/>
          <pc:sldMk cId="2241499595" sldId="324"/>
        </pc:sldMkLst>
        <pc:picChg chg="mod">
          <ac:chgData name="Colin Lemon" userId="10322c2a-a21f-4e92-84e6-3faf769cf950" providerId="ADAL" clId="{51A24531-2202-42FC-A90B-62A75DFA6C47}" dt="2019-05-13T17:23:17.048" v="29" actId="14826"/>
          <ac:picMkLst>
            <pc:docMk/>
            <pc:sldMk cId="2241499595" sldId="324"/>
            <ac:picMk id="3" creationId="{7C1CBED6-DA66-480A-AB31-DEBA8746C8F2}"/>
          </ac:picMkLst>
        </pc:picChg>
      </pc:sldChg>
      <pc:sldChg chg="modSp add modNotesTx">
        <pc:chgData name="Colin Lemon" userId="10322c2a-a21f-4e92-84e6-3faf769cf950" providerId="ADAL" clId="{51A24531-2202-42FC-A90B-62A75DFA6C47}" dt="2019-05-13T18:18:02.781" v="4333" actId="20577"/>
        <pc:sldMkLst>
          <pc:docMk/>
          <pc:sldMk cId="3798501151" sldId="325"/>
        </pc:sldMkLst>
        <pc:picChg chg="mod">
          <ac:chgData name="Colin Lemon" userId="10322c2a-a21f-4e92-84e6-3faf769cf950" providerId="ADAL" clId="{51A24531-2202-42FC-A90B-62A75DFA6C47}" dt="2019-05-13T17:23:26.980" v="31" actId="14826"/>
          <ac:picMkLst>
            <pc:docMk/>
            <pc:sldMk cId="3798501151" sldId="325"/>
            <ac:picMk id="3" creationId="{7C1CBED6-DA66-480A-AB31-DEBA8746C8F2}"/>
          </ac:picMkLst>
        </pc:picChg>
      </pc:sldChg>
      <pc:sldChg chg="modSp add modNotesTx">
        <pc:chgData name="Colin Lemon" userId="10322c2a-a21f-4e92-84e6-3faf769cf950" providerId="ADAL" clId="{51A24531-2202-42FC-A90B-62A75DFA6C47}" dt="2019-05-13T18:18:31.214" v="4394" actId="20577"/>
        <pc:sldMkLst>
          <pc:docMk/>
          <pc:sldMk cId="407525001" sldId="326"/>
        </pc:sldMkLst>
        <pc:picChg chg="mod">
          <ac:chgData name="Colin Lemon" userId="10322c2a-a21f-4e92-84e6-3faf769cf950" providerId="ADAL" clId="{51A24531-2202-42FC-A90B-62A75DFA6C47}" dt="2019-05-13T17:31:29.356" v="105" actId="1076"/>
          <ac:picMkLst>
            <pc:docMk/>
            <pc:sldMk cId="407525001" sldId="326"/>
            <ac:picMk id="3" creationId="{7C1CBED6-DA66-480A-AB31-DEBA8746C8F2}"/>
          </ac:picMkLst>
        </pc:picChg>
      </pc:sldChg>
      <pc:sldChg chg="modSp add modNotesTx">
        <pc:chgData name="Colin Lemon" userId="10322c2a-a21f-4e92-84e6-3faf769cf950" providerId="ADAL" clId="{51A24531-2202-42FC-A90B-62A75DFA6C47}" dt="2019-05-13T18:18:50.206" v="4506" actId="20577"/>
        <pc:sldMkLst>
          <pc:docMk/>
          <pc:sldMk cId="3043977517" sldId="327"/>
        </pc:sldMkLst>
        <pc:picChg chg="mod">
          <ac:chgData name="Colin Lemon" userId="10322c2a-a21f-4e92-84e6-3faf769cf950" providerId="ADAL" clId="{51A24531-2202-42FC-A90B-62A75DFA6C47}" dt="2019-05-13T17:32:08.444" v="115" actId="1076"/>
          <ac:picMkLst>
            <pc:docMk/>
            <pc:sldMk cId="3043977517" sldId="327"/>
            <ac:picMk id="3" creationId="{7C1CBED6-DA66-480A-AB31-DEBA8746C8F2}"/>
          </ac:picMkLst>
        </pc:picChg>
      </pc:sldChg>
      <pc:sldChg chg="modSp add modNotesTx">
        <pc:chgData name="Colin Lemon" userId="10322c2a-a21f-4e92-84e6-3faf769cf950" providerId="ADAL" clId="{51A24531-2202-42FC-A90B-62A75DFA6C47}" dt="2019-05-13T18:20:14.321" v="4875" actId="20577"/>
        <pc:sldMkLst>
          <pc:docMk/>
          <pc:sldMk cId="1860786966" sldId="328"/>
        </pc:sldMkLst>
        <pc:picChg chg="mod">
          <ac:chgData name="Colin Lemon" userId="10322c2a-a21f-4e92-84e6-3faf769cf950" providerId="ADAL" clId="{51A24531-2202-42FC-A90B-62A75DFA6C47}" dt="2019-05-13T17:32:23.843" v="119" actId="1076"/>
          <ac:picMkLst>
            <pc:docMk/>
            <pc:sldMk cId="1860786966" sldId="328"/>
            <ac:picMk id="3" creationId="{7C1CBED6-DA66-480A-AB31-DEBA8746C8F2}"/>
          </ac:picMkLst>
        </pc:picChg>
      </pc:sldChg>
      <pc:sldChg chg="modSp add modNotesTx">
        <pc:chgData name="Colin Lemon" userId="10322c2a-a21f-4e92-84e6-3faf769cf950" providerId="ADAL" clId="{51A24531-2202-42FC-A90B-62A75DFA6C47}" dt="2019-05-13T18:20:31.354" v="4921" actId="20577"/>
        <pc:sldMkLst>
          <pc:docMk/>
          <pc:sldMk cId="511598148" sldId="329"/>
        </pc:sldMkLst>
        <pc:picChg chg="mod">
          <ac:chgData name="Colin Lemon" userId="10322c2a-a21f-4e92-84e6-3faf769cf950" providerId="ADAL" clId="{51A24531-2202-42FC-A90B-62A75DFA6C47}" dt="2019-05-13T17:32:36.004" v="123" actId="1076"/>
          <ac:picMkLst>
            <pc:docMk/>
            <pc:sldMk cId="511598148" sldId="329"/>
            <ac:picMk id="3" creationId="{7C1CBED6-DA66-480A-AB31-DEBA8746C8F2}"/>
          </ac:picMkLst>
        </pc:picChg>
      </pc:sldChg>
      <pc:sldChg chg="modSp add modNotesTx">
        <pc:chgData name="Colin Lemon" userId="10322c2a-a21f-4e92-84e6-3faf769cf950" providerId="ADAL" clId="{51A24531-2202-42FC-A90B-62A75DFA6C47}" dt="2019-05-13T18:21:27.535" v="5166" actId="20577"/>
        <pc:sldMkLst>
          <pc:docMk/>
          <pc:sldMk cId="2502302599" sldId="330"/>
        </pc:sldMkLst>
        <pc:picChg chg="mod">
          <ac:chgData name="Colin Lemon" userId="10322c2a-a21f-4e92-84e6-3faf769cf950" providerId="ADAL" clId="{51A24531-2202-42FC-A90B-62A75DFA6C47}" dt="2019-05-13T17:33:04.300" v="131" actId="1076"/>
          <ac:picMkLst>
            <pc:docMk/>
            <pc:sldMk cId="2502302599" sldId="330"/>
            <ac:picMk id="3" creationId="{7C1CBED6-DA66-480A-AB31-DEBA8746C8F2}"/>
          </ac:picMkLst>
        </pc:picChg>
      </pc:sldChg>
      <pc:sldChg chg="modSp add">
        <pc:chgData name="Colin Lemon" userId="10322c2a-a21f-4e92-84e6-3faf769cf950" providerId="ADAL" clId="{51A24531-2202-42FC-A90B-62A75DFA6C47}" dt="2019-05-13T17:33:26.763" v="135" actId="1076"/>
        <pc:sldMkLst>
          <pc:docMk/>
          <pc:sldMk cId="632727365" sldId="331"/>
        </pc:sldMkLst>
        <pc:picChg chg="mod">
          <ac:chgData name="Colin Lemon" userId="10322c2a-a21f-4e92-84e6-3faf769cf950" providerId="ADAL" clId="{51A24531-2202-42FC-A90B-62A75DFA6C47}" dt="2019-05-13T17:33:26.763" v="135" actId="1076"/>
          <ac:picMkLst>
            <pc:docMk/>
            <pc:sldMk cId="632727365" sldId="331"/>
            <ac:picMk id="3" creationId="{7C1CBED6-DA66-480A-AB31-DEBA8746C8F2}"/>
          </ac:picMkLst>
        </pc:picChg>
      </pc:sldChg>
      <pc:sldChg chg="modSp add modNotesTx">
        <pc:chgData name="Colin Lemon" userId="10322c2a-a21f-4e92-84e6-3faf769cf950" providerId="ADAL" clId="{51A24531-2202-42FC-A90B-62A75DFA6C47}" dt="2019-05-13T18:25:28.766" v="5791" actId="20577"/>
        <pc:sldMkLst>
          <pc:docMk/>
          <pc:sldMk cId="2771321530" sldId="332"/>
        </pc:sldMkLst>
        <pc:picChg chg="mod">
          <ac:chgData name="Colin Lemon" userId="10322c2a-a21f-4e92-84e6-3faf769cf950" providerId="ADAL" clId="{51A24531-2202-42FC-A90B-62A75DFA6C47}" dt="2019-05-13T17:33:38.723" v="139" actId="1076"/>
          <ac:picMkLst>
            <pc:docMk/>
            <pc:sldMk cId="2771321530" sldId="332"/>
            <ac:picMk id="3" creationId="{7C1CBED6-DA66-480A-AB31-DEBA8746C8F2}"/>
          </ac:picMkLst>
        </pc:picChg>
      </pc:sldChg>
      <pc:sldChg chg="modSp add modNotesTx">
        <pc:chgData name="Colin Lemon" userId="10322c2a-a21f-4e92-84e6-3faf769cf950" providerId="ADAL" clId="{51A24531-2202-42FC-A90B-62A75DFA6C47}" dt="2019-05-13T18:24:55.558" v="5736" actId="20577"/>
        <pc:sldMkLst>
          <pc:docMk/>
          <pc:sldMk cId="3710770274" sldId="333"/>
        </pc:sldMkLst>
        <pc:picChg chg="mod">
          <ac:chgData name="Colin Lemon" userId="10322c2a-a21f-4e92-84e6-3faf769cf950" providerId="ADAL" clId="{51A24531-2202-42FC-A90B-62A75DFA6C47}" dt="2019-05-13T17:33:48.763" v="142" actId="1076"/>
          <ac:picMkLst>
            <pc:docMk/>
            <pc:sldMk cId="3710770274" sldId="333"/>
            <ac:picMk id="3" creationId="{7C1CBED6-DA66-480A-AB31-DEBA8746C8F2}"/>
          </ac:picMkLst>
        </pc:picChg>
      </pc:sldChg>
      <pc:sldChg chg="modSp add">
        <pc:chgData name="Colin Lemon" userId="10322c2a-a21f-4e92-84e6-3faf769cf950" providerId="ADAL" clId="{51A24531-2202-42FC-A90B-62A75DFA6C47}" dt="2019-05-13T17:33:57.516" v="146" actId="1076"/>
        <pc:sldMkLst>
          <pc:docMk/>
          <pc:sldMk cId="1905106491" sldId="334"/>
        </pc:sldMkLst>
        <pc:picChg chg="mod">
          <ac:chgData name="Colin Lemon" userId="10322c2a-a21f-4e92-84e6-3faf769cf950" providerId="ADAL" clId="{51A24531-2202-42FC-A90B-62A75DFA6C47}" dt="2019-05-13T17:33:57.516" v="146" actId="1076"/>
          <ac:picMkLst>
            <pc:docMk/>
            <pc:sldMk cId="1905106491" sldId="334"/>
            <ac:picMk id="3" creationId="{7C1CBED6-DA66-480A-AB31-DEBA8746C8F2}"/>
          </ac:picMkLst>
        </pc:picChg>
      </pc:sldChg>
      <pc:sldChg chg="modSp add modNotesTx">
        <pc:chgData name="Colin Lemon" userId="10322c2a-a21f-4e92-84e6-3faf769cf950" providerId="ADAL" clId="{51A24531-2202-42FC-A90B-62A75DFA6C47}" dt="2019-05-14T19:25:14.857" v="10709" actId="20577"/>
        <pc:sldMkLst>
          <pc:docMk/>
          <pc:sldMk cId="2948134408" sldId="335"/>
        </pc:sldMkLst>
        <pc:picChg chg="mod">
          <ac:chgData name="Colin Lemon" userId="10322c2a-a21f-4e92-84e6-3faf769cf950" providerId="ADAL" clId="{51A24531-2202-42FC-A90B-62A75DFA6C47}" dt="2019-05-13T17:34:21.956" v="153" actId="1076"/>
          <ac:picMkLst>
            <pc:docMk/>
            <pc:sldMk cId="2948134408" sldId="335"/>
            <ac:picMk id="3" creationId="{7C1CBED6-DA66-480A-AB31-DEBA8746C8F2}"/>
          </ac:picMkLst>
        </pc:picChg>
      </pc:sldChg>
      <pc:sldChg chg="modSp add modNotesTx">
        <pc:chgData name="Colin Lemon" userId="10322c2a-a21f-4e92-84e6-3faf769cf950" providerId="ADAL" clId="{51A24531-2202-42FC-A90B-62A75DFA6C47}" dt="2019-05-13T18:28:46.956" v="6461" actId="20577"/>
        <pc:sldMkLst>
          <pc:docMk/>
          <pc:sldMk cId="1664024482" sldId="336"/>
        </pc:sldMkLst>
        <pc:picChg chg="mod">
          <ac:chgData name="Colin Lemon" userId="10322c2a-a21f-4e92-84e6-3faf769cf950" providerId="ADAL" clId="{51A24531-2202-42FC-A90B-62A75DFA6C47}" dt="2019-05-13T17:34:29.596" v="156" actId="1076"/>
          <ac:picMkLst>
            <pc:docMk/>
            <pc:sldMk cId="1664024482" sldId="336"/>
            <ac:picMk id="3" creationId="{7C1CBED6-DA66-480A-AB31-DEBA8746C8F2}"/>
          </ac:picMkLst>
        </pc:picChg>
      </pc:sldChg>
      <pc:sldChg chg="modSp add modNotesTx">
        <pc:chgData name="Colin Lemon" userId="10322c2a-a21f-4e92-84e6-3faf769cf950" providerId="ADAL" clId="{51A24531-2202-42FC-A90B-62A75DFA6C47}" dt="2019-05-13T18:29:59.715" v="6713" actId="20577"/>
        <pc:sldMkLst>
          <pc:docMk/>
          <pc:sldMk cId="2967231510" sldId="337"/>
        </pc:sldMkLst>
        <pc:picChg chg="mod">
          <ac:chgData name="Colin Lemon" userId="10322c2a-a21f-4e92-84e6-3faf769cf950" providerId="ADAL" clId="{51A24531-2202-42FC-A90B-62A75DFA6C47}" dt="2019-05-13T17:34:39.547" v="159" actId="1076"/>
          <ac:picMkLst>
            <pc:docMk/>
            <pc:sldMk cId="2967231510" sldId="337"/>
            <ac:picMk id="3" creationId="{7C1CBED6-DA66-480A-AB31-DEBA8746C8F2}"/>
          </ac:picMkLst>
        </pc:picChg>
      </pc:sldChg>
      <pc:sldChg chg="modSp add">
        <pc:chgData name="Colin Lemon" userId="10322c2a-a21f-4e92-84e6-3faf769cf950" providerId="ADAL" clId="{51A24531-2202-42FC-A90B-62A75DFA6C47}" dt="2019-05-13T17:34:49.060" v="162" actId="1076"/>
        <pc:sldMkLst>
          <pc:docMk/>
          <pc:sldMk cId="1054857046" sldId="338"/>
        </pc:sldMkLst>
        <pc:picChg chg="mod">
          <ac:chgData name="Colin Lemon" userId="10322c2a-a21f-4e92-84e6-3faf769cf950" providerId="ADAL" clId="{51A24531-2202-42FC-A90B-62A75DFA6C47}" dt="2019-05-13T17:34:49.060" v="162" actId="1076"/>
          <ac:picMkLst>
            <pc:docMk/>
            <pc:sldMk cId="1054857046" sldId="338"/>
            <ac:picMk id="3" creationId="{7C1CBED6-DA66-480A-AB31-DEBA8746C8F2}"/>
          </ac:picMkLst>
        </pc:picChg>
      </pc:sldChg>
      <pc:sldChg chg="modSp add modNotesTx">
        <pc:chgData name="Colin Lemon" userId="10322c2a-a21f-4e92-84e6-3faf769cf950" providerId="ADAL" clId="{51A24531-2202-42FC-A90B-62A75DFA6C47}" dt="2019-05-13T18:30:54.419" v="6852" actId="20577"/>
        <pc:sldMkLst>
          <pc:docMk/>
          <pc:sldMk cId="1784667710" sldId="339"/>
        </pc:sldMkLst>
        <pc:picChg chg="mod">
          <ac:chgData name="Colin Lemon" userId="10322c2a-a21f-4e92-84e6-3faf769cf950" providerId="ADAL" clId="{51A24531-2202-42FC-A90B-62A75DFA6C47}" dt="2019-05-13T17:34:57.572" v="165" actId="1076"/>
          <ac:picMkLst>
            <pc:docMk/>
            <pc:sldMk cId="1784667710" sldId="339"/>
            <ac:picMk id="3" creationId="{7C1CBED6-DA66-480A-AB31-DEBA8746C8F2}"/>
          </ac:picMkLst>
        </pc:picChg>
      </pc:sldChg>
      <pc:sldChg chg="modSp add modNotesTx">
        <pc:chgData name="Colin Lemon" userId="10322c2a-a21f-4e92-84e6-3faf769cf950" providerId="ADAL" clId="{51A24531-2202-42FC-A90B-62A75DFA6C47}" dt="2019-05-13T18:31:11.628" v="6943" actId="20577"/>
        <pc:sldMkLst>
          <pc:docMk/>
          <pc:sldMk cId="545736994" sldId="340"/>
        </pc:sldMkLst>
        <pc:picChg chg="mod">
          <ac:chgData name="Colin Lemon" userId="10322c2a-a21f-4e92-84e6-3faf769cf950" providerId="ADAL" clId="{51A24531-2202-42FC-A90B-62A75DFA6C47}" dt="2019-05-13T17:35:05.532" v="168" actId="1076"/>
          <ac:picMkLst>
            <pc:docMk/>
            <pc:sldMk cId="545736994" sldId="340"/>
            <ac:picMk id="3" creationId="{7C1CBED6-DA66-480A-AB31-DEBA8746C8F2}"/>
          </ac:picMkLst>
        </pc:picChg>
      </pc:sldChg>
      <pc:sldChg chg="modSp add modNotesTx">
        <pc:chgData name="Colin Lemon" userId="10322c2a-a21f-4e92-84e6-3faf769cf950" providerId="ADAL" clId="{51A24531-2202-42FC-A90B-62A75DFA6C47}" dt="2019-05-13T18:39:31.476" v="8851" actId="20577"/>
        <pc:sldMkLst>
          <pc:docMk/>
          <pc:sldMk cId="1980396407" sldId="341"/>
        </pc:sldMkLst>
        <pc:picChg chg="mod">
          <ac:chgData name="Colin Lemon" userId="10322c2a-a21f-4e92-84e6-3faf769cf950" providerId="ADAL" clId="{51A24531-2202-42FC-A90B-62A75DFA6C47}" dt="2019-05-13T17:35:13.876" v="171" actId="1076"/>
          <ac:picMkLst>
            <pc:docMk/>
            <pc:sldMk cId="1980396407" sldId="341"/>
            <ac:picMk id="3" creationId="{7C1CBED6-DA66-480A-AB31-DEBA8746C8F2}"/>
          </ac:picMkLst>
        </pc:picChg>
      </pc:sldChg>
      <pc:sldChg chg="modSp add modNotesTx">
        <pc:chgData name="Colin Lemon" userId="10322c2a-a21f-4e92-84e6-3faf769cf950" providerId="ADAL" clId="{51A24531-2202-42FC-A90B-62A75DFA6C47}" dt="2019-05-13T18:34:19.317" v="7611" actId="20577"/>
        <pc:sldMkLst>
          <pc:docMk/>
          <pc:sldMk cId="1737739660" sldId="342"/>
        </pc:sldMkLst>
        <pc:picChg chg="mod">
          <ac:chgData name="Colin Lemon" userId="10322c2a-a21f-4e92-84e6-3faf769cf950" providerId="ADAL" clId="{51A24531-2202-42FC-A90B-62A75DFA6C47}" dt="2019-05-13T17:35:29.772" v="174" actId="1076"/>
          <ac:picMkLst>
            <pc:docMk/>
            <pc:sldMk cId="1737739660" sldId="342"/>
            <ac:picMk id="3" creationId="{7C1CBED6-DA66-480A-AB31-DEBA8746C8F2}"/>
          </ac:picMkLst>
        </pc:picChg>
      </pc:sldChg>
      <pc:sldChg chg="modSp add modNotesTx">
        <pc:chgData name="Colin Lemon" userId="10322c2a-a21f-4e92-84e6-3faf769cf950" providerId="ADAL" clId="{51A24531-2202-42FC-A90B-62A75DFA6C47}" dt="2019-05-13T18:34:57.319" v="7756" actId="20577"/>
        <pc:sldMkLst>
          <pc:docMk/>
          <pc:sldMk cId="2772090908" sldId="343"/>
        </pc:sldMkLst>
        <pc:picChg chg="mod">
          <ac:chgData name="Colin Lemon" userId="10322c2a-a21f-4e92-84e6-3faf769cf950" providerId="ADAL" clId="{51A24531-2202-42FC-A90B-62A75DFA6C47}" dt="2019-05-13T17:35:55.636" v="180" actId="1076"/>
          <ac:picMkLst>
            <pc:docMk/>
            <pc:sldMk cId="2772090908" sldId="343"/>
            <ac:picMk id="3" creationId="{7C1CBED6-DA66-480A-AB31-DEBA8746C8F2}"/>
          </ac:picMkLst>
        </pc:picChg>
      </pc:sldChg>
      <pc:sldChg chg="modSp add modNotesTx">
        <pc:chgData name="Colin Lemon" userId="10322c2a-a21f-4e92-84e6-3faf769cf950" providerId="ADAL" clId="{51A24531-2202-42FC-A90B-62A75DFA6C47}" dt="2019-05-13T18:35:29.252" v="7892" actId="20577"/>
        <pc:sldMkLst>
          <pc:docMk/>
          <pc:sldMk cId="1538586238" sldId="344"/>
        </pc:sldMkLst>
        <pc:picChg chg="mod">
          <ac:chgData name="Colin Lemon" userId="10322c2a-a21f-4e92-84e6-3faf769cf950" providerId="ADAL" clId="{51A24531-2202-42FC-A90B-62A75DFA6C47}" dt="2019-05-13T17:36:04.707" v="183" actId="1076"/>
          <ac:picMkLst>
            <pc:docMk/>
            <pc:sldMk cId="1538586238" sldId="344"/>
            <ac:picMk id="3" creationId="{7C1CBED6-DA66-480A-AB31-DEBA8746C8F2}"/>
          </ac:picMkLst>
        </pc:picChg>
      </pc:sldChg>
      <pc:sldChg chg="modSp add del">
        <pc:chgData name="Colin Lemon" userId="10322c2a-a21f-4e92-84e6-3faf769cf950" providerId="ADAL" clId="{51A24531-2202-42FC-A90B-62A75DFA6C47}" dt="2019-05-13T17:28:49.992" v="83" actId="2696"/>
        <pc:sldMkLst>
          <pc:docMk/>
          <pc:sldMk cId="2388066557" sldId="345"/>
        </pc:sldMkLst>
        <pc:picChg chg="mod">
          <ac:chgData name="Colin Lemon" userId="10322c2a-a21f-4e92-84e6-3faf769cf950" providerId="ADAL" clId="{51A24531-2202-42FC-A90B-62A75DFA6C47}" dt="2019-05-13T17:28:22.056" v="77" actId="14826"/>
          <ac:picMkLst>
            <pc:docMk/>
            <pc:sldMk cId="2388066557" sldId="345"/>
            <ac:picMk id="3" creationId="{7C1CBED6-DA66-480A-AB31-DEBA8746C8F2}"/>
          </ac:picMkLst>
        </pc:picChg>
      </pc:sldChg>
      <pc:sldChg chg="modSp add modNotesTx">
        <pc:chgData name="Colin Lemon" userId="10322c2a-a21f-4e92-84e6-3faf769cf950" providerId="ADAL" clId="{51A24531-2202-42FC-A90B-62A75DFA6C47}" dt="2019-05-13T18:36:39.203" v="8090" actId="20577"/>
        <pc:sldMkLst>
          <pc:docMk/>
          <pc:sldMk cId="724705256" sldId="346"/>
        </pc:sldMkLst>
        <pc:picChg chg="mod">
          <ac:chgData name="Colin Lemon" userId="10322c2a-a21f-4e92-84e6-3faf769cf950" providerId="ADAL" clId="{51A24531-2202-42FC-A90B-62A75DFA6C47}" dt="2019-05-13T17:28:43.860" v="82" actId="1076"/>
          <ac:picMkLst>
            <pc:docMk/>
            <pc:sldMk cId="724705256" sldId="346"/>
            <ac:picMk id="3" creationId="{7C1CBED6-DA66-480A-AB31-DEBA8746C8F2}"/>
          </ac:picMkLst>
        </pc:picChg>
      </pc:sldChg>
      <pc:sldChg chg="modSp add modNotesTx">
        <pc:chgData name="Colin Lemon" userId="10322c2a-a21f-4e92-84e6-3faf769cf950" providerId="ADAL" clId="{51A24531-2202-42FC-A90B-62A75DFA6C47}" dt="2019-05-13T18:36:43.849" v="8094" actId="20577"/>
        <pc:sldMkLst>
          <pc:docMk/>
          <pc:sldMk cId="392546815" sldId="347"/>
        </pc:sldMkLst>
        <pc:picChg chg="mod">
          <ac:chgData name="Colin Lemon" userId="10322c2a-a21f-4e92-84e6-3faf769cf950" providerId="ADAL" clId="{51A24531-2202-42FC-A90B-62A75DFA6C47}" dt="2019-05-13T17:28:59.304" v="85" actId="14826"/>
          <ac:picMkLst>
            <pc:docMk/>
            <pc:sldMk cId="392546815" sldId="347"/>
            <ac:picMk id="3" creationId="{7C1CBED6-DA66-480A-AB31-DEBA8746C8F2}"/>
          </ac:picMkLst>
        </pc:picChg>
      </pc:sldChg>
      <pc:sldChg chg="modSp add modNotesTx">
        <pc:chgData name="Colin Lemon" userId="10322c2a-a21f-4e92-84e6-3faf769cf950" providerId="ADAL" clId="{51A24531-2202-42FC-A90B-62A75DFA6C47}" dt="2019-05-13T18:37:44.122" v="8399" actId="20577"/>
        <pc:sldMkLst>
          <pc:docMk/>
          <pc:sldMk cId="453998854" sldId="348"/>
        </pc:sldMkLst>
        <pc:picChg chg="mod">
          <ac:chgData name="Colin Lemon" userId="10322c2a-a21f-4e92-84e6-3faf769cf950" providerId="ADAL" clId="{51A24531-2202-42FC-A90B-62A75DFA6C47}" dt="2019-05-13T17:29:09.836" v="87" actId="14826"/>
          <ac:picMkLst>
            <pc:docMk/>
            <pc:sldMk cId="453998854" sldId="348"/>
            <ac:picMk id="3" creationId="{7C1CBED6-DA66-480A-AB31-DEBA8746C8F2}"/>
          </ac:picMkLst>
        </pc:picChg>
      </pc:sldChg>
      <pc:sldChg chg="modSp add modNotesTx">
        <pc:chgData name="Colin Lemon" userId="10322c2a-a21f-4e92-84e6-3faf769cf950" providerId="ADAL" clId="{51A24531-2202-42FC-A90B-62A75DFA6C47}" dt="2019-05-13T18:38:32.610" v="8541" actId="20577"/>
        <pc:sldMkLst>
          <pc:docMk/>
          <pc:sldMk cId="2481648954" sldId="349"/>
        </pc:sldMkLst>
        <pc:picChg chg="mod">
          <ac:chgData name="Colin Lemon" userId="10322c2a-a21f-4e92-84e6-3faf769cf950" providerId="ADAL" clId="{51A24531-2202-42FC-A90B-62A75DFA6C47}" dt="2019-05-13T17:29:22.473" v="89" actId="14826"/>
          <ac:picMkLst>
            <pc:docMk/>
            <pc:sldMk cId="2481648954" sldId="349"/>
            <ac:picMk id="3" creationId="{7C1CBED6-DA66-480A-AB31-DEBA8746C8F2}"/>
          </ac:picMkLst>
        </pc:picChg>
      </pc:sldChg>
      <pc:sldChg chg="modSp add modNotesTx">
        <pc:chgData name="Colin Lemon" userId="10322c2a-a21f-4e92-84e6-3faf769cf950" providerId="ADAL" clId="{51A24531-2202-42FC-A90B-62A75DFA6C47}" dt="2019-05-13T18:39:48.127" v="8912" actId="20577"/>
        <pc:sldMkLst>
          <pc:docMk/>
          <pc:sldMk cId="3423331441" sldId="350"/>
        </pc:sldMkLst>
        <pc:picChg chg="mod">
          <ac:chgData name="Colin Lemon" userId="10322c2a-a21f-4e92-84e6-3faf769cf950" providerId="ADAL" clId="{51A24531-2202-42FC-A90B-62A75DFA6C47}" dt="2019-05-13T17:29:45.125" v="91" actId="14826"/>
          <ac:picMkLst>
            <pc:docMk/>
            <pc:sldMk cId="3423331441" sldId="350"/>
            <ac:picMk id="3" creationId="{7C1CBED6-DA66-480A-AB31-DEBA8746C8F2}"/>
          </ac:picMkLst>
        </pc:picChg>
      </pc:sldChg>
      <pc:sldChg chg="modSp add modNotesTx">
        <pc:chgData name="Colin Lemon" userId="10322c2a-a21f-4e92-84e6-3faf769cf950" providerId="ADAL" clId="{51A24531-2202-42FC-A90B-62A75DFA6C47}" dt="2019-05-13T18:40:26.462" v="9072" actId="20577"/>
        <pc:sldMkLst>
          <pc:docMk/>
          <pc:sldMk cId="4283114632" sldId="351"/>
        </pc:sldMkLst>
        <pc:picChg chg="mod">
          <ac:chgData name="Colin Lemon" userId="10322c2a-a21f-4e92-84e6-3faf769cf950" providerId="ADAL" clId="{51A24531-2202-42FC-A90B-62A75DFA6C47}" dt="2019-05-13T17:29:56.926" v="93" actId="14826"/>
          <ac:picMkLst>
            <pc:docMk/>
            <pc:sldMk cId="4283114632" sldId="351"/>
            <ac:picMk id="3" creationId="{7C1CBED6-DA66-480A-AB31-DEBA8746C8F2}"/>
          </ac:picMkLst>
        </pc:picChg>
      </pc:sldChg>
      <pc:sldChg chg="modSp add modNotesTx">
        <pc:chgData name="Colin Lemon" userId="10322c2a-a21f-4e92-84e6-3faf769cf950" providerId="ADAL" clId="{51A24531-2202-42FC-A90B-62A75DFA6C47}" dt="2019-05-13T18:41:05.730" v="9218" actId="20577"/>
        <pc:sldMkLst>
          <pc:docMk/>
          <pc:sldMk cId="3549333956" sldId="352"/>
        </pc:sldMkLst>
        <pc:picChg chg="mod">
          <ac:chgData name="Colin Lemon" userId="10322c2a-a21f-4e92-84e6-3faf769cf950" providerId="ADAL" clId="{51A24531-2202-42FC-A90B-62A75DFA6C47}" dt="2019-05-13T17:30:18.274" v="95" actId="14826"/>
          <ac:picMkLst>
            <pc:docMk/>
            <pc:sldMk cId="3549333956" sldId="352"/>
            <ac:picMk id="3" creationId="{7C1CBED6-DA66-480A-AB31-DEBA8746C8F2}"/>
          </ac:picMkLst>
        </pc:picChg>
      </pc:sldChg>
      <pc:sldChg chg="modSp add modNotesTx">
        <pc:chgData name="Colin Lemon" userId="10322c2a-a21f-4e92-84e6-3faf769cf950" providerId="ADAL" clId="{51A24531-2202-42FC-A90B-62A75DFA6C47}" dt="2019-05-13T18:41:51.168" v="9426" actId="20577"/>
        <pc:sldMkLst>
          <pc:docMk/>
          <pc:sldMk cId="3891057297" sldId="353"/>
        </pc:sldMkLst>
        <pc:picChg chg="mod">
          <ac:chgData name="Colin Lemon" userId="10322c2a-a21f-4e92-84e6-3faf769cf950" providerId="ADAL" clId="{51A24531-2202-42FC-A90B-62A75DFA6C47}" dt="2019-05-13T17:30:27.841" v="97" actId="14826"/>
          <ac:picMkLst>
            <pc:docMk/>
            <pc:sldMk cId="3891057297" sldId="353"/>
            <ac:picMk id="3" creationId="{7C1CBED6-DA66-480A-AB31-DEBA8746C8F2}"/>
          </ac:picMkLst>
        </pc:picChg>
      </pc:sldChg>
      <pc:sldChg chg="modSp add modNotesTx">
        <pc:chgData name="Colin Lemon" userId="10322c2a-a21f-4e92-84e6-3faf769cf950" providerId="ADAL" clId="{51A24531-2202-42FC-A90B-62A75DFA6C47}" dt="2019-05-13T18:42:45.709" v="9714" actId="20577"/>
        <pc:sldMkLst>
          <pc:docMk/>
          <pc:sldMk cId="2549624796" sldId="354"/>
        </pc:sldMkLst>
        <pc:picChg chg="mod">
          <ac:chgData name="Colin Lemon" userId="10322c2a-a21f-4e92-84e6-3faf769cf950" providerId="ADAL" clId="{51A24531-2202-42FC-A90B-62A75DFA6C47}" dt="2019-05-13T17:30:36.555" v="99" actId="14826"/>
          <ac:picMkLst>
            <pc:docMk/>
            <pc:sldMk cId="2549624796" sldId="354"/>
            <ac:picMk id="3" creationId="{7C1CBED6-DA66-480A-AB31-DEBA8746C8F2}"/>
          </ac:picMkLst>
        </pc:picChg>
      </pc:sldChg>
      <pc:sldChg chg="modSp add modNotesTx">
        <pc:chgData name="Colin Lemon" userId="10322c2a-a21f-4e92-84e6-3faf769cf950" providerId="ADAL" clId="{51A24531-2202-42FC-A90B-62A75DFA6C47}" dt="2019-05-13T18:43:50.362" v="10027" actId="20577"/>
        <pc:sldMkLst>
          <pc:docMk/>
          <pc:sldMk cId="2873483608" sldId="355"/>
        </pc:sldMkLst>
        <pc:picChg chg="mod">
          <ac:chgData name="Colin Lemon" userId="10322c2a-a21f-4e92-84e6-3faf769cf950" providerId="ADAL" clId="{51A24531-2202-42FC-A90B-62A75DFA6C47}" dt="2019-05-13T17:30:48.409" v="101" actId="14826"/>
          <ac:picMkLst>
            <pc:docMk/>
            <pc:sldMk cId="2873483608" sldId="355"/>
            <ac:picMk id="3" creationId="{7C1CBED6-DA66-480A-AB31-DEBA8746C8F2}"/>
          </ac:picMkLst>
        </pc:picChg>
      </pc:sldChg>
      <pc:sldChg chg="add del ord">
        <pc:chgData name="Colin Lemon" userId="10322c2a-a21f-4e92-84e6-3faf769cf950" providerId="ADAL" clId="{51A24531-2202-42FC-A90B-62A75DFA6C47}" dt="2019-05-13T17:46:32.568" v="186" actId="2696"/>
        <pc:sldMkLst>
          <pc:docMk/>
          <pc:sldMk cId="4066662760" sldId="356"/>
        </pc:sldMkLst>
      </pc:sldChg>
      <pc:sldChg chg="add">
        <pc:chgData name="Colin Lemon" userId="10322c2a-a21f-4e92-84e6-3faf769cf950" providerId="ADAL" clId="{51A24531-2202-42FC-A90B-62A75DFA6C47}" dt="2019-05-13T17:46:34.623" v="187"/>
        <pc:sldMkLst>
          <pc:docMk/>
          <pc:sldMk cId="4107088411" sldId="356"/>
        </pc:sldMkLst>
      </pc:sldChg>
      <pc:sldChg chg="add del">
        <pc:chgData name="Colin Lemon" userId="10322c2a-a21f-4e92-84e6-3faf769cf950" providerId="ADAL" clId="{51A24531-2202-42FC-A90B-62A75DFA6C47}" dt="2019-05-13T18:04:55.162" v="1464"/>
        <pc:sldMkLst>
          <pc:docMk/>
          <pc:sldMk cId="1713590386" sldId="35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B704EA-B683-4B75-BFC3-086E0D4A41F7}" type="datetimeFigureOut">
              <a:rPr lang="en-US" smtClean="0"/>
              <a:t>5/14/2019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E23A31-EF17-447D-9AF9-7B6FD551DD82}" type="slidenum">
              <a:rPr lang="en-US" smtClean="0"/>
              <a:t>‹#›</a:t>
            </a:fld>
            <a:endParaRPr lang="en-US"/>
          </a:p>
        </p:txBody>
      </p:sp>
    </p:spTree>
    <p:extLst>
      <p:ext uri="{BB962C8B-B14F-4D97-AF65-F5344CB8AC3E}">
        <p14:creationId xmlns:p14="http://schemas.microsoft.com/office/powerpoint/2010/main" val="4698507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the webinar! Today we will be covering a new growth method for Exploring – geo-fencing.</a:t>
            </a:r>
          </a:p>
        </p:txBody>
      </p:sp>
      <p:sp>
        <p:nvSpPr>
          <p:cNvPr id="4" name="Slide Number Placeholder 3"/>
          <p:cNvSpPr>
            <a:spLocks noGrp="1"/>
          </p:cNvSpPr>
          <p:nvPr>
            <p:ph type="sldNum" sz="quarter" idx="10"/>
          </p:nvPr>
        </p:nvSpPr>
        <p:spPr/>
        <p:txBody>
          <a:bodyPr/>
          <a:lstStyle/>
          <a:p>
            <a:fld id="{14E23A31-EF17-447D-9AF9-7B6FD551DD82}" type="slidenum">
              <a:rPr lang="en-US" smtClean="0"/>
              <a:t>1</a:t>
            </a:fld>
            <a:endParaRPr lang="en-US"/>
          </a:p>
        </p:txBody>
      </p:sp>
    </p:spTree>
    <p:extLst>
      <p:ext uri="{BB962C8B-B14F-4D97-AF65-F5344CB8AC3E}">
        <p14:creationId xmlns:p14="http://schemas.microsoft.com/office/powerpoint/2010/main" val="31282746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option down is to add a co-host. This is optional but could increase the value of this promotion significantly. Adding a co-host means that you designate another organization as a co-host through their Facebook page. They have to approve it and if they do, your event will be promoted to their audience as well. Co-hosts might be the location of the recruitment (library, school, business) if being held at a location other than the participating organization, or it can be another organization like the council, district, chamber of commerce, other posts/clubs, etc. A co-host can also be an individual page like the mayor, superintendent, police chief, etc. Be sure you discuss this with the potential co-host before adding them to the event so they aren’t caught off-guard.</a:t>
            </a:r>
          </a:p>
          <a:p>
            <a:endParaRPr lang="en-US" dirty="0"/>
          </a:p>
          <a:p>
            <a:r>
              <a:rPr lang="en-US" dirty="0"/>
              <a:t>Next are the schedule and keywords. The schedule option is for adding an agenda. This gives the audience an idea of what will be covered in the meeting/event. Adding keywords will help people find your event if they are intentionally searching for those keywords.</a:t>
            </a:r>
          </a:p>
          <a:p>
            <a:endParaRPr lang="en-US" dirty="0"/>
          </a:p>
          <a:p>
            <a:r>
              <a:rPr lang="en-US" dirty="0"/>
              <a:t>For recruitment events, you can ignore the ticketing option. There are some other options below like setting who can post to the event page, etc.</a:t>
            </a:r>
          </a:p>
        </p:txBody>
      </p:sp>
      <p:sp>
        <p:nvSpPr>
          <p:cNvPr id="4" name="Slide Number Placeholder 3"/>
          <p:cNvSpPr>
            <a:spLocks noGrp="1"/>
          </p:cNvSpPr>
          <p:nvPr>
            <p:ph type="sldNum" sz="quarter" idx="10"/>
          </p:nvPr>
        </p:nvSpPr>
        <p:spPr/>
        <p:txBody>
          <a:bodyPr/>
          <a:lstStyle/>
          <a:p>
            <a:fld id="{14E23A31-EF17-447D-9AF9-7B6FD551DD82}" type="slidenum">
              <a:rPr lang="en-US" smtClean="0"/>
              <a:t>10</a:t>
            </a:fld>
            <a:endParaRPr lang="en-US"/>
          </a:p>
        </p:txBody>
      </p:sp>
    </p:spTree>
    <p:extLst>
      <p:ext uri="{BB962C8B-B14F-4D97-AF65-F5344CB8AC3E}">
        <p14:creationId xmlns:p14="http://schemas.microsoft.com/office/powerpoint/2010/main" val="29055375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 have the event details entered, click “Publish” at the bottom right to make the event go live. Alternatively, you can click the white arrow next to the “Publish” button and set a time and date for the event to publish automatically. This is especially useful if you are creating an event but don’t want it to publish until a peak social media usage time. Ideal times to post on Facebook for maximum exposure are Tuesday afternoon through Friday morning. Weekends are low traffic times to promote anything. (People seem to check Facebook at work more than at home!)</a:t>
            </a:r>
          </a:p>
        </p:txBody>
      </p:sp>
      <p:sp>
        <p:nvSpPr>
          <p:cNvPr id="4" name="Slide Number Placeholder 3"/>
          <p:cNvSpPr>
            <a:spLocks noGrp="1"/>
          </p:cNvSpPr>
          <p:nvPr>
            <p:ph type="sldNum" sz="quarter" idx="10"/>
          </p:nvPr>
        </p:nvSpPr>
        <p:spPr/>
        <p:txBody>
          <a:bodyPr/>
          <a:lstStyle/>
          <a:p>
            <a:fld id="{14E23A31-EF17-447D-9AF9-7B6FD551DD82}" type="slidenum">
              <a:rPr lang="en-US" smtClean="0"/>
              <a:t>11</a:t>
            </a:fld>
            <a:endParaRPr lang="en-US"/>
          </a:p>
        </p:txBody>
      </p:sp>
    </p:spTree>
    <p:extLst>
      <p:ext uri="{BB962C8B-B14F-4D97-AF65-F5344CB8AC3E}">
        <p14:creationId xmlns:p14="http://schemas.microsoft.com/office/powerpoint/2010/main" val="8479253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publishing, you will be taken to your event page.</a:t>
            </a:r>
          </a:p>
        </p:txBody>
      </p:sp>
      <p:sp>
        <p:nvSpPr>
          <p:cNvPr id="4" name="Slide Number Placeholder 3"/>
          <p:cNvSpPr>
            <a:spLocks noGrp="1"/>
          </p:cNvSpPr>
          <p:nvPr>
            <p:ph type="sldNum" sz="quarter" idx="10"/>
          </p:nvPr>
        </p:nvSpPr>
        <p:spPr/>
        <p:txBody>
          <a:bodyPr/>
          <a:lstStyle/>
          <a:p>
            <a:fld id="{14E23A31-EF17-447D-9AF9-7B6FD551DD82}" type="slidenum">
              <a:rPr lang="en-US" smtClean="0"/>
              <a:t>12</a:t>
            </a:fld>
            <a:endParaRPr lang="en-US"/>
          </a:p>
        </p:txBody>
      </p:sp>
    </p:spTree>
    <p:extLst>
      <p:ext uri="{BB962C8B-B14F-4D97-AF65-F5344CB8AC3E}">
        <p14:creationId xmlns:p14="http://schemas.microsoft.com/office/powerpoint/2010/main" val="21928957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you’re ready to begin setting up the geo-fence promotion, click on “Boost Event” at the top of the page.</a:t>
            </a:r>
          </a:p>
        </p:txBody>
      </p:sp>
      <p:sp>
        <p:nvSpPr>
          <p:cNvPr id="4" name="Slide Number Placeholder 3"/>
          <p:cNvSpPr>
            <a:spLocks noGrp="1"/>
          </p:cNvSpPr>
          <p:nvPr>
            <p:ph type="sldNum" sz="quarter" idx="10"/>
          </p:nvPr>
        </p:nvSpPr>
        <p:spPr/>
        <p:txBody>
          <a:bodyPr/>
          <a:lstStyle/>
          <a:p>
            <a:fld id="{14E23A31-EF17-447D-9AF9-7B6FD551DD82}" type="slidenum">
              <a:rPr lang="en-US" smtClean="0"/>
              <a:t>13</a:t>
            </a:fld>
            <a:endParaRPr lang="en-US"/>
          </a:p>
        </p:txBody>
      </p:sp>
    </p:spTree>
    <p:extLst>
      <p:ext uri="{BB962C8B-B14F-4D97-AF65-F5344CB8AC3E}">
        <p14:creationId xmlns:p14="http://schemas.microsoft.com/office/powerpoint/2010/main" val="42418122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detail is the promotion’s photo or video. It will default to the event’s photo or video but you can use a different one for this promotion if you like. Again, videos are highly recommended over photos if you want maximum engagement. After the photo/video, add a description of the promotion in the text box.</a:t>
            </a:r>
          </a:p>
        </p:txBody>
      </p:sp>
      <p:sp>
        <p:nvSpPr>
          <p:cNvPr id="4" name="Slide Number Placeholder 3"/>
          <p:cNvSpPr>
            <a:spLocks noGrp="1"/>
          </p:cNvSpPr>
          <p:nvPr>
            <p:ph type="sldNum" sz="quarter" idx="10"/>
          </p:nvPr>
        </p:nvSpPr>
        <p:spPr/>
        <p:txBody>
          <a:bodyPr/>
          <a:lstStyle/>
          <a:p>
            <a:fld id="{14E23A31-EF17-447D-9AF9-7B6FD551DD82}" type="slidenum">
              <a:rPr lang="en-US" smtClean="0"/>
              <a:t>14</a:t>
            </a:fld>
            <a:endParaRPr lang="en-US"/>
          </a:p>
        </p:txBody>
      </p:sp>
    </p:spTree>
    <p:extLst>
      <p:ext uri="{BB962C8B-B14F-4D97-AF65-F5344CB8AC3E}">
        <p14:creationId xmlns:p14="http://schemas.microsoft.com/office/powerpoint/2010/main" val="33982554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scroll down to the “Audience” section.</a:t>
            </a:r>
          </a:p>
        </p:txBody>
      </p:sp>
      <p:sp>
        <p:nvSpPr>
          <p:cNvPr id="4" name="Slide Number Placeholder 3"/>
          <p:cNvSpPr>
            <a:spLocks noGrp="1"/>
          </p:cNvSpPr>
          <p:nvPr>
            <p:ph type="sldNum" sz="quarter" idx="10"/>
          </p:nvPr>
        </p:nvSpPr>
        <p:spPr/>
        <p:txBody>
          <a:bodyPr/>
          <a:lstStyle/>
          <a:p>
            <a:fld id="{14E23A31-EF17-447D-9AF9-7B6FD551DD82}" type="slidenum">
              <a:rPr lang="en-US" smtClean="0"/>
              <a:t>15</a:t>
            </a:fld>
            <a:endParaRPr lang="en-US"/>
          </a:p>
        </p:txBody>
      </p:sp>
    </p:spTree>
    <p:extLst>
      <p:ext uri="{BB962C8B-B14F-4D97-AF65-F5344CB8AC3E}">
        <p14:creationId xmlns:p14="http://schemas.microsoft.com/office/powerpoint/2010/main" val="10495145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where the true power of geo-fencing comes into play. On this page, you can determine the audience that you wish to receive your promotion.</a:t>
            </a:r>
          </a:p>
        </p:txBody>
      </p:sp>
      <p:sp>
        <p:nvSpPr>
          <p:cNvPr id="4" name="Slide Number Placeholder 3"/>
          <p:cNvSpPr>
            <a:spLocks noGrp="1"/>
          </p:cNvSpPr>
          <p:nvPr>
            <p:ph type="sldNum" sz="quarter" idx="10"/>
          </p:nvPr>
        </p:nvSpPr>
        <p:spPr/>
        <p:txBody>
          <a:bodyPr/>
          <a:lstStyle/>
          <a:p>
            <a:fld id="{14E23A31-EF17-447D-9AF9-7B6FD551DD82}" type="slidenum">
              <a:rPr lang="en-US" smtClean="0"/>
              <a:t>16</a:t>
            </a:fld>
            <a:endParaRPr lang="en-US"/>
          </a:p>
        </p:txBody>
      </p:sp>
    </p:spTree>
    <p:extLst>
      <p:ext uri="{BB962C8B-B14F-4D97-AF65-F5344CB8AC3E}">
        <p14:creationId xmlns:p14="http://schemas.microsoft.com/office/powerpoint/2010/main" val="22199084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to “People you choose through targeting”, click on “Edit”.</a:t>
            </a:r>
          </a:p>
        </p:txBody>
      </p:sp>
      <p:sp>
        <p:nvSpPr>
          <p:cNvPr id="4" name="Slide Number Placeholder 3"/>
          <p:cNvSpPr>
            <a:spLocks noGrp="1"/>
          </p:cNvSpPr>
          <p:nvPr>
            <p:ph type="sldNum" sz="quarter" idx="10"/>
          </p:nvPr>
        </p:nvSpPr>
        <p:spPr/>
        <p:txBody>
          <a:bodyPr/>
          <a:lstStyle/>
          <a:p>
            <a:fld id="{14E23A31-EF17-447D-9AF9-7B6FD551DD82}" type="slidenum">
              <a:rPr lang="en-US" smtClean="0"/>
              <a:t>17</a:t>
            </a:fld>
            <a:endParaRPr lang="en-US"/>
          </a:p>
        </p:txBody>
      </p:sp>
    </p:spTree>
    <p:extLst>
      <p:ext uri="{BB962C8B-B14F-4D97-AF65-F5344CB8AC3E}">
        <p14:creationId xmlns:p14="http://schemas.microsoft.com/office/powerpoint/2010/main" val="17352026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you will begin setting up your audience.</a:t>
            </a:r>
          </a:p>
        </p:txBody>
      </p:sp>
      <p:sp>
        <p:nvSpPr>
          <p:cNvPr id="4" name="Slide Number Placeholder 3"/>
          <p:cNvSpPr>
            <a:spLocks noGrp="1"/>
          </p:cNvSpPr>
          <p:nvPr>
            <p:ph type="sldNum" sz="quarter" idx="10"/>
          </p:nvPr>
        </p:nvSpPr>
        <p:spPr/>
        <p:txBody>
          <a:bodyPr/>
          <a:lstStyle/>
          <a:p>
            <a:fld id="{14E23A31-EF17-447D-9AF9-7B6FD551DD82}" type="slidenum">
              <a:rPr lang="en-US" smtClean="0"/>
              <a:t>18</a:t>
            </a:fld>
            <a:endParaRPr lang="en-US"/>
          </a:p>
        </p:txBody>
      </p:sp>
    </p:spTree>
    <p:extLst>
      <p:ext uri="{BB962C8B-B14F-4D97-AF65-F5344CB8AC3E}">
        <p14:creationId xmlns:p14="http://schemas.microsoft.com/office/powerpoint/2010/main" val="20372851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this page, select either men, women, or all to determine the gender of your audience. Keep in mind that women tend to check Facebook a lot more frequently than men.</a:t>
            </a:r>
          </a:p>
        </p:txBody>
      </p:sp>
      <p:sp>
        <p:nvSpPr>
          <p:cNvPr id="4" name="Slide Number Placeholder 3"/>
          <p:cNvSpPr>
            <a:spLocks noGrp="1"/>
          </p:cNvSpPr>
          <p:nvPr>
            <p:ph type="sldNum" sz="quarter" idx="10"/>
          </p:nvPr>
        </p:nvSpPr>
        <p:spPr/>
        <p:txBody>
          <a:bodyPr/>
          <a:lstStyle/>
          <a:p>
            <a:fld id="{14E23A31-EF17-447D-9AF9-7B6FD551DD82}" type="slidenum">
              <a:rPr lang="en-US" smtClean="0"/>
              <a:t>19</a:t>
            </a:fld>
            <a:endParaRPr lang="en-US"/>
          </a:p>
        </p:txBody>
      </p:sp>
    </p:spTree>
    <p:extLst>
      <p:ext uri="{BB962C8B-B14F-4D97-AF65-F5344CB8AC3E}">
        <p14:creationId xmlns:p14="http://schemas.microsoft.com/office/powerpoint/2010/main" val="24741157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get started, your club/post/district/council should have a public organization Facebook page. This is different from a Facebook group which is more of a gathering place for communication and idea sharing. Include as much detail as you can about the organization, complete with an effective cover photo or video.</a:t>
            </a:r>
          </a:p>
        </p:txBody>
      </p:sp>
      <p:sp>
        <p:nvSpPr>
          <p:cNvPr id="4" name="Slide Number Placeholder 3"/>
          <p:cNvSpPr>
            <a:spLocks noGrp="1"/>
          </p:cNvSpPr>
          <p:nvPr>
            <p:ph type="sldNum" sz="quarter" idx="10"/>
          </p:nvPr>
        </p:nvSpPr>
        <p:spPr/>
        <p:txBody>
          <a:bodyPr/>
          <a:lstStyle/>
          <a:p>
            <a:fld id="{14E23A31-EF17-447D-9AF9-7B6FD551DD82}" type="slidenum">
              <a:rPr lang="en-US" smtClean="0"/>
              <a:t>2</a:t>
            </a:fld>
            <a:endParaRPr lang="en-US"/>
          </a:p>
        </p:txBody>
      </p:sp>
    </p:spTree>
    <p:extLst>
      <p:ext uri="{BB962C8B-B14F-4D97-AF65-F5344CB8AC3E}">
        <p14:creationId xmlns:p14="http://schemas.microsoft.com/office/powerpoint/2010/main" val="28451695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Then select the age range. The youth audience for Exploring is most likely not who you are targeting. That age range is most likely not using Facebook but is using other social media networks. Your target for this promotion is most likely their parents or grandparents. In the example here, we have an age range of 28 to 50 years old.</a:t>
            </a:r>
          </a:p>
        </p:txBody>
      </p:sp>
      <p:sp>
        <p:nvSpPr>
          <p:cNvPr id="4" name="Slide Number Placeholder 3"/>
          <p:cNvSpPr>
            <a:spLocks noGrp="1"/>
          </p:cNvSpPr>
          <p:nvPr>
            <p:ph type="sldNum" sz="quarter" idx="10"/>
          </p:nvPr>
        </p:nvSpPr>
        <p:spPr/>
        <p:txBody>
          <a:bodyPr/>
          <a:lstStyle/>
          <a:p>
            <a:fld id="{14E23A31-EF17-447D-9AF9-7B6FD551DD82}" type="slidenum">
              <a:rPr lang="en-US" smtClean="0"/>
              <a:t>20</a:t>
            </a:fld>
            <a:endParaRPr lang="en-US"/>
          </a:p>
        </p:txBody>
      </p:sp>
    </p:spTree>
    <p:extLst>
      <p:ext uri="{BB962C8B-B14F-4D97-AF65-F5344CB8AC3E}">
        <p14:creationId xmlns:p14="http://schemas.microsoft.com/office/powerpoint/2010/main" val="21737064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you can select the geographical area you wish to reach with the promotion. You can add multiple addresses manually or click on “Drop Pin” to mark locations directly on the map. Next to each location, you can click the dropdown arrow and select the radius of your geographical area.</a:t>
            </a:r>
          </a:p>
          <a:p>
            <a:endParaRPr lang="en-US"/>
          </a:p>
          <a:p>
            <a:r>
              <a:rPr lang="en-US"/>
              <a:t>Adding </a:t>
            </a:r>
            <a:r>
              <a:rPr lang="en-US" dirty="0"/>
              <a:t>multiple locations will increase your audience. For Cub Scouts, you might put a pin on the location of the recruitment (school), the chartered organization, a local park, a Starbuck’s close by, the public library, etc.</a:t>
            </a:r>
          </a:p>
        </p:txBody>
      </p:sp>
      <p:sp>
        <p:nvSpPr>
          <p:cNvPr id="4" name="Slide Number Placeholder 3"/>
          <p:cNvSpPr>
            <a:spLocks noGrp="1"/>
          </p:cNvSpPr>
          <p:nvPr>
            <p:ph type="sldNum" sz="quarter" idx="10"/>
          </p:nvPr>
        </p:nvSpPr>
        <p:spPr/>
        <p:txBody>
          <a:bodyPr/>
          <a:lstStyle/>
          <a:p>
            <a:fld id="{14E23A31-EF17-447D-9AF9-7B6FD551DD82}" type="slidenum">
              <a:rPr lang="en-US" smtClean="0"/>
              <a:t>21</a:t>
            </a:fld>
            <a:endParaRPr lang="en-US"/>
          </a:p>
        </p:txBody>
      </p:sp>
    </p:spTree>
    <p:extLst>
      <p:ext uri="{BB962C8B-B14F-4D97-AF65-F5344CB8AC3E}">
        <p14:creationId xmlns:p14="http://schemas.microsoft.com/office/powerpoint/2010/main" val="21827597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more specific you set these parameters, the smaller your audience becomes. If you are too specific, you will see a message here stating that and the dial will be in the red. The target is to have a defined audience in the green. This screen will give you an estimated size of your promotion’s audience.</a:t>
            </a:r>
          </a:p>
        </p:txBody>
      </p:sp>
      <p:sp>
        <p:nvSpPr>
          <p:cNvPr id="4" name="Slide Number Placeholder 3"/>
          <p:cNvSpPr>
            <a:spLocks noGrp="1"/>
          </p:cNvSpPr>
          <p:nvPr>
            <p:ph type="sldNum" sz="quarter" idx="10"/>
          </p:nvPr>
        </p:nvSpPr>
        <p:spPr/>
        <p:txBody>
          <a:bodyPr/>
          <a:lstStyle/>
          <a:p>
            <a:fld id="{14E23A31-EF17-447D-9AF9-7B6FD551DD82}" type="slidenum">
              <a:rPr lang="en-US" smtClean="0"/>
              <a:t>22</a:t>
            </a:fld>
            <a:endParaRPr lang="en-US"/>
          </a:p>
        </p:txBody>
      </p:sp>
    </p:spTree>
    <p:extLst>
      <p:ext uri="{BB962C8B-B14F-4D97-AF65-F5344CB8AC3E}">
        <p14:creationId xmlns:p14="http://schemas.microsoft.com/office/powerpoint/2010/main" val="37919421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scroll down to “Detailed Targeting”.</a:t>
            </a:r>
          </a:p>
        </p:txBody>
      </p:sp>
      <p:sp>
        <p:nvSpPr>
          <p:cNvPr id="4" name="Slide Number Placeholder 3"/>
          <p:cNvSpPr>
            <a:spLocks noGrp="1"/>
          </p:cNvSpPr>
          <p:nvPr>
            <p:ph type="sldNum" sz="quarter" idx="10"/>
          </p:nvPr>
        </p:nvSpPr>
        <p:spPr/>
        <p:txBody>
          <a:bodyPr/>
          <a:lstStyle/>
          <a:p>
            <a:fld id="{14E23A31-EF17-447D-9AF9-7B6FD551DD82}" type="slidenum">
              <a:rPr lang="en-US" smtClean="0"/>
              <a:t>23</a:t>
            </a:fld>
            <a:endParaRPr lang="en-US"/>
          </a:p>
        </p:txBody>
      </p:sp>
    </p:spTree>
    <p:extLst>
      <p:ext uri="{BB962C8B-B14F-4D97-AF65-F5344CB8AC3E}">
        <p14:creationId xmlns:p14="http://schemas.microsoft.com/office/powerpoint/2010/main" val="30753475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you can select keywords related to demographics, interests, or behaviors. Examples are “parents of 13 to 18 year old teenagers” or “all parents”. Again, be careful not to be too specific.</a:t>
            </a:r>
          </a:p>
        </p:txBody>
      </p:sp>
      <p:sp>
        <p:nvSpPr>
          <p:cNvPr id="4" name="Slide Number Placeholder 3"/>
          <p:cNvSpPr>
            <a:spLocks noGrp="1"/>
          </p:cNvSpPr>
          <p:nvPr>
            <p:ph type="sldNum" sz="quarter" idx="10"/>
          </p:nvPr>
        </p:nvSpPr>
        <p:spPr/>
        <p:txBody>
          <a:bodyPr/>
          <a:lstStyle/>
          <a:p>
            <a:fld id="{14E23A31-EF17-447D-9AF9-7B6FD551DD82}" type="slidenum">
              <a:rPr lang="en-US" smtClean="0"/>
              <a:t>24</a:t>
            </a:fld>
            <a:endParaRPr lang="en-US"/>
          </a:p>
        </p:txBody>
      </p:sp>
    </p:spTree>
    <p:extLst>
      <p:ext uri="{BB962C8B-B14F-4D97-AF65-F5344CB8AC3E}">
        <p14:creationId xmlns:p14="http://schemas.microsoft.com/office/powerpoint/2010/main" val="36614156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Check your estimated audience and dial again to make sure you are in the green. Then click the save button on the bottom right.</a:t>
            </a:r>
          </a:p>
        </p:txBody>
      </p:sp>
      <p:sp>
        <p:nvSpPr>
          <p:cNvPr id="4" name="Slide Number Placeholder 3"/>
          <p:cNvSpPr>
            <a:spLocks noGrp="1"/>
          </p:cNvSpPr>
          <p:nvPr>
            <p:ph type="sldNum" sz="quarter" idx="10"/>
          </p:nvPr>
        </p:nvSpPr>
        <p:spPr/>
        <p:txBody>
          <a:bodyPr/>
          <a:lstStyle/>
          <a:p>
            <a:fld id="{14E23A31-EF17-447D-9AF9-7B6FD551DD82}" type="slidenum">
              <a:rPr lang="en-US" smtClean="0"/>
              <a:t>25</a:t>
            </a:fld>
            <a:endParaRPr lang="en-US"/>
          </a:p>
        </p:txBody>
      </p:sp>
    </p:spTree>
    <p:extLst>
      <p:ext uri="{BB962C8B-B14F-4D97-AF65-F5344CB8AC3E}">
        <p14:creationId xmlns:p14="http://schemas.microsoft.com/office/powerpoint/2010/main" val="12373674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step is setting up your budget for the promotion.</a:t>
            </a:r>
          </a:p>
        </p:txBody>
      </p:sp>
      <p:sp>
        <p:nvSpPr>
          <p:cNvPr id="4" name="Slide Number Placeholder 3"/>
          <p:cNvSpPr>
            <a:spLocks noGrp="1"/>
          </p:cNvSpPr>
          <p:nvPr>
            <p:ph type="sldNum" sz="quarter" idx="10"/>
          </p:nvPr>
        </p:nvSpPr>
        <p:spPr/>
        <p:txBody>
          <a:bodyPr/>
          <a:lstStyle/>
          <a:p>
            <a:fld id="{14E23A31-EF17-447D-9AF9-7B6FD551DD82}" type="slidenum">
              <a:rPr lang="en-US" smtClean="0"/>
              <a:t>26</a:t>
            </a:fld>
            <a:endParaRPr lang="en-US"/>
          </a:p>
        </p:txBody>
      </p:sp>
    </p:spTree>
    <p:extLst>
      <p:ext uri="{BB962C8B-B14F-4D97-AF65-F5344CB8AC3E}">
        <p14:creationId xmlns:p14="http://schemas.microsoft.com/office/powerpoint/2010/main" val="16497958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setting your budget, determine how much you are willing to spend at most per day of the promotion. You can budget as little as $1.00 per day. The higher your budget, the more people you will reach. This is also where you set the end date for your promotion. This will also impact the number of people reached. This is only a budget which means that it is the maximum amount of money that Facebook will spend on this promotion. It is possible that less will be spent depending on the impact.</a:t>
            </a:r>
          </a:p>
        </p:txBody>
      </p:sp>
      <p:sp>
        <p:nvSpPr>
          <p:cNvPr id="4" name="Slide Number Placeholder 3"/>
          <p:cNvSpPr>
            <a:spLocks noGrp="1"/>
          </p:cNvSpPr>
          <p:nvPr>
            <p:ph type="sldNum" sz="quarter" idx="10"/>
          </p:nvPr>
        </p:nvSpPr>
        <p:spPr/>
        <p:txBody>
          <a:bodyPr/>
          <a:lstStyle/>
          <a:p>
            <a:fld id="{14E23A31-EF17-447D-9AF9-7B6FD551DD82}" type="slidenum">
              <a:rPr lang="en-US" smtClean="0"/>
              <a:t>27</a:t>
            </a:fld>
            <a:endParaRPr lang="en-US"/>
          </a:p>
        </p:txBody>
      </p:sp>
    </p:spTree>
    <p:extLst>
      <p:ext uri="{BB962C8B-B14F-4D97-AF65-F5344CB8AC3E}">
        <p14:creationId xmlns:p14="http://schemas.microsoft.com/office/powerpoint/2010/main" val="42527336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optional tool is “Tracking Conversions”. This is a method of imbedding what’s called a “Facebook Pixel” into your organization’s website which will allow you to track how many people visited your website as a result of this Facebook promotion. However, Facebook Pixels are a topic for another training.</a:t>
            </a:r>
          </a:p>
        </p:txBody>
      </p:sp>
      <p:sp>
        <p:nvSpPr>
          <p:cNvPr id="4" name="Slide Number Placeholder 3"/>
          <p:cNvSpPr>
            <a:spLocks noGrp="1"/>
          </p:cNvSpPr>
          <p:nvPr>
            <p:ph type="sldNum" sz="quarter" idx="10"/>
          </p:nvPr>
        </p:nvSpPr>
        <p:spPr/>
        <p:txBody>
          <a:bodyPr/>
          <a:lstStyle/>
          <a:p>
            <a:fld id="{14E23A31-EF17-447D-9AF9-7B6FD551DD82}" type="slidenum">
              <a:rPr lang="en-US" smtClean="0"/>
              <a:t>28</a:t>
            </a:fld>
            <a:endParaRPr lang="en-US"/>
          </a:p>
        </p:txBody>
      </p:sp>
    </p:spTree>
    <p:extLst>
      <p:ext uri="{BB962C8B-B14F-4D97-AF65-F5344CB8AC3E}">
        <p14:creationId xmlns:p14="http://schemas.microsoft.com/office/powerpoint/2010/main" val="13421723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launching your promotion, check this area to see what your promotion will look like to those on desktops, mobile devices, etc.</a:t>
            </a:r>
          </a:p>
        </p:txBody>
      </p:sp>
      <p:sp>
        <p:nvSpPr>
          <p:cNvPr id="4" name="Slide Number Placeholder 3"/>
          <p:cNvSpPr>
            <a:spLocks noGrp="1"/>
          </p:cNvSpPr>
          <p:nvPr>
            <p:ph type="sldNum" sz="quarter" idx="10"/>
          </p:nvPr>
        </p:nvSpPr>
        <p:spPr/>
        <p:txBody>
          <a:bodyPr/>
          <a:lstStyle/>
          <a:p>
            <a:fld id="{14E23A31-EF17-447D-9AF9-7B6FD551DD82}" type="slidenum">
              <a:rPr lang="en-US" smtClean="0"/>
              <a:t>29</a:t>
            </a:fld>
            <a:endParaRPr lang="en-US"/>
          </a:p>
        </p:txBody>
      </p:sp>
    </p:spTree>
    <p:extLst>
      <p:ext uri="{BB962C8B-B14F-4D97-AF65-F5344CB8AC3E}">
        <p14:creationId xmlns:p14="http://schemas.microsoft.com/office/powerpoint/2010/main" val="41787184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Include as much detail as you can about the organization, complete with an effective cover photo or video.</a:t>
            </a:r>
          </a:p>
        </p:txBody>
      </p:sp>
      <p:sp>
        <p:nvSpPr>
          <p:cNvPr id="4" name="Slide Number Placeholder 3"/>
          <p:cNvSpPr>
            <a:spLocks noGrp="1"/>
          </p:cNvSpPr>
          <p:nvPr>
            <p:ph type="sldNum" sz="quarter" idx="10"/>
          </p:nvPr>
        </p:nvSpPr>
        <p:spPr/>
        <p:txBody>
          <a:bodyPr/>
          <a:lstStyle/>
          <a:p>
            <a:fld id="{14E23A31-EF17-447D-9AF9-7B6FD551DD82}" type="slidenum">
              <a:rPr lang="en-US" smtClean="0"/>
              <a:t>3</a:t>
            </a:fld>
            <a:endParaRPr lang="en-US"/>
          </a:p>
        </p:txBody>
      </p:sp>
    </p:spTree>
    <p:extLst>
      <p:ext uri="{BB962C8B-B14F-4D97-AF65-F5344CB8AC3E}">
        <p14:creationId xmlns:p14="http://schemas.microsoft.com/office/powerpoint/2010/main" val="7916659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Then click the “Boost” button at the bottom right of the screen. Congratulations! Your geo-fenced promotion is now live!</a:t>
            </a:r>
          </a:p>
        </p:txBody>
      </p:sp>
      <p:sp>
        <p:nvSpPr>
          <p:cNvPr id="4" name="Slide Number Placeholder 3"/>
          <p:cNvSpPr>
            <a:spLocks noGrp="1"/>
          </p:cNvSpPr>
          <p:nvPr>
            <p:ph type="sldNum" sz="quarter" idx="10"/>
          </p:nvPr>
        </p:nvSpPr>
        <p:spPr/>
        <p:txBody>
          <a:bodyPr/>
          <a:lstStyle/>
          <a:p>
            <a:fld id="{14E23A31-EF17-447D-9AF9-7B6FD551DD82}" type="slidenum">
              <a:rPr lang="en-US" smtClean="0"/>
              <a:t>30</a:t>
            </a:fld>
            <a:endParaRPr lang="en-US"/>
          </a:p>
        </p:txBody>
      </p:sp>
    </p:spTree>
    <p:extLst>
      <p:ext uri="{BB962C8B-B14F-4D97-AF65-F5344CB8AC3E}">
        <p14:creationId xmlns:p14="http://schemas.microsoft.com/office/powerpoint/2010/main" val="18126998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you’d like to keep track of how the promotion is doing, go to your organization’s main Facebook page.</a:t>
            </a:r>
          </a:p>
        </p:txBody>
      </p:sp>
      <p:sp>
        <p:nvSpPr>
          <p:cNvPr id="4" name="Slide Number Placeholder 3"/>
          <p:cNvSpPr>
            <a:spLocks noGrp="1"/>
          </p:cNvSpPr>
          <p:nvPr>
            <p:ph type="sldNum" sz="quarter" idx="10"/>
          </p:nvPr>
        </p:nvSpPr>
        <p:spPr/>
        <p:txBody>
          <a:bodyPr/>
          <a:lstStyle/>
          <a:p>
            <a:fld id="{14E23A31-EF17-447D-9AF9-7B6FD551DD82}" type="slidenum">
              <a:rPr lang="en-US" smtClean="0"/>
              <a:t>31</a:t>
            </a:fld>
            <a:endParaRPr lang="en-US"/>
          </a:p>
        </p:txBody>
      </p:sp>
    </p:spTree>
    <p:extLst>
      <p:ext uri="{BB962C8B-B14F-4D97-AF65-F5344CB8AC3E}">
        <p14:creationId xmlns:p14="http://schemas.microsoft.com/office/powerpoint/2010/main" val="27540570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Then click on “Ad Center” on the top menu bar.</a:t>
            </a:r>
          </a:p>
        </p:txBody>
      </p:sp>
      <p:sp>
        <p:nvSpPr>
          <p:cNvPr id="4" name="Slide Number Placeholder 3"/>
          <p:cNvSpPr>
            <a:spLocks noGrp="1"/>
          </p:cNvSpPr>
          <p:nvPr>
            <p:ph type="sldNum" sz="quarter" idx="10"/>
          </p:nvPr>
        </p:nvSpPr>
        <p:spPr/>
        <p:txBody>
          <a:bodyPr/>
          <a:lstStyle/>
          <a:p>
            <a:fld id="{14E23A31-EF17-447D-9AF9-7B6FD551DD82}" type="slidenum">
              <a:rPr lang="en-US" smtClean="0"/>
              <a:t>32</a:t>
            </a:fld>
            <a:endParaRPr lang="en-US"/>
          </a:p>
        </p:txBody>
      </p:sp>
    </p:spTree>
    <p:extLst>
      <p:ext uri="{BB962C8B-B14F-4D97-AF65-F5344CB8AC3E}">
        <p14:creationId xmlns:p14="http://schemas.microsoft.com/office/powerpoint/2010/main" val="38374050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page shows a summary of your recent promotions for this organization. For the purposes of this demonstration, we will look at a Cub Scout pack that held a recruitment promotion during the fall recruitment season.</a:t>
            </a:r>
          </a:p>
        </p:txBody>
      </p:sp>
      <p:sp>
        <p:nvSpPr>
          <p:cNvPr id="4" name="Slide Number Placeholder 3"/>
          <p:cNvSpPr>
            <a:spLocks noGrp="1"/>
          </p:cNvSpPr>
          <p:nvPr>
            <p:ph type="sldNum" sz="quarter" idx="10"/>
          </p:nvPr>
        </p:nvSpPr>
        <p:spPr/>
        <p:txBody>
          <a:bodyPr/>
          <a:lstStyle/>
          <a:p>
            <a:fld id="{14E23A31-EF17-447D-9AF9-7B6FD551DD82}" type="slidenum">
              <a:rPr lang="en-US" smtClean="0"/>
              <a:t>33</a:t>
            </a:fld>
            <a:endParaRPr lang="en-US"/>
          </a:p>
        </p:txBody>
      </p:sp>
    </p:spTree>
    <p:extLst>
      <p:ext uri="{BB962C8B-B14F-4D97-AF65-F5344CB8AC3E}">
        <p14:creationId xmlns:p14="http://schemas.microsoft.com/office/powerpoint/2010/main" val="19431583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this particular promotion, 717 people were reached, two people actually responded to the event, and only $19.87 of the $20.00 was spent.</a:t>
            </a:r>
          </a:p>
        </p:txBody>
      </p:sp>
      <p:sp>
        <p:nvSpPr>
          <p:cNvPr id="4" name="Slide Number Placeholder 3"/>
          <p:cNvSpPr>
            <a:spLocks noGrp="1"/>
          </p:cNvSpPr>
          <p:nvPr>
            <p:ph type="sldNum" sz="quarter" idx="10"/>
          </p:nvPr>
        </p:nvSpPr>
        <p:spPr/>
        <p:txBody>
          <a:bodyPr/>
          <a:lstStyle/>
          <a:p>
            <a:fld id="{14E23A31-EF17-447D-9AF9-7B6FD551DD82}" type="slidenum">
              <a:rPr lang="en-US" smtClean="0"/>
              <a:t>34</a:t>
            </a:fld>
            <a:endParaRPr lang="en-US"/>
          </a:p>
        </p:txBody>
      </p:sp>
    </p:spTree>
    <p:extLst>
      <p:ext uri="{BB962C8B-B14F-4D97-AF65-F5344CB8AC3E}">
        <p14:creationId xmlns:p14="http://schemas.microsoft.com/office/powerpoint/2010/main" val="42598251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get more detail, click on the “View Results” button.</a:t>
            </a:r>
          </a:p>
        </p:txBody>
      </p:sp>
      <p:sp>
        <p:nvSpPr>
          <p:cNvPr id="4" name="Slide Number Placeholder 3"/>
          <p:cNvSpPr>
            <a:spLocks noGrp="1"/>
          </p:cNvSpPr>
          <p:nvPr>
            <p:ph type="sldNum" sz="quarter" idx="10"/>
          </p:nvPr>
        </p:nvSpPr>
        <p:spPr/>
        <p:txBody>
          <a:bodyPr/>
          <a:lstStyle/>
          <a:p>
            <a:fld id="{14E23A31-EF17-447D-9AF9-7B6FD551DD82}" type="slidenum">
              <a:rPr lang="en-US" smtClean="0"/>
              <a:t>35</a:t>
            </a:fld>
            <a:endParaRPr lang="en-US"/>
          </a:p>
        </p:txBody>
      </p:sp>
    </p:spTree>
    <p:extLst>
      <p:ext uri="{BB962C8B-B14F-4D97-AF65-F5344CB8AC3E}">
        <p14:creationId xmlns:p14="http://schemas.microsoft.com/office/powerpoint/2010/main" val="39002124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page gives some more detailed insights of your promotion and allows you to launch it again with an increased audience size if you choose.</a:t>
            </a:r>
          </a:p>
        </p:txBody>
      </p:sp>
      <p:sp>
        <p:nvSpPr>
          <p:cNvPr id="4" name="Slide Number Placeholder 3"/>
          <p:cNvSpPr>
            <a:spLocks noGrp="1"/>
          </p:cNvSpPr>
          <p:nvPr>
            <p:ph type="sldNum" sz="quarter" idx="10"/>
          </p:nvPr>
        </p:nvSpPr>
        <p:spPr/>
        <p:txBody>
          <a:bodyPr/>
          <a:lstStyle/>
          <a:p>
            <a:fld id="{14E23A31-EF17-447D-9AF9-7B6FD551DD82}" type="slidenum">
              <a:rPr lang="en-US" smtClean="0"/>
              <a:t>36</a:t>
            </a:fld>
            <a:endParaRPr lang="en-US"/>
          </a:p>
        </p:txBody>
      </p:sp>
    </p:spTree>
    <p:extLst>
      <p:ext uri="{BB962C8B-B14F-4D97-AF65-F5344CB8AC3E}">
        <p14:creationId xmlns:p14="http://schemas.microsoft.com/office/powerpoint/2010/main" val="3868161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is the summary you saw on the previous page, plus an average amount of money spent per event response.</a:t>
            </a:r>
          </a:p>
        </p:txBody>
      </p:sp>
      <p:sp>
        <p:nvSpPr>
          <p:cNvPr id="4" name="Slide Number Placeholder 3"/>
          <p:cNvSpPr>
            <a:spLocks noGrp="1"/>
          </p:cNvSpPr>
          <p:nvPr>
            <p:ph type="sldNum" sz="quarter" idx="10"/>
          </p:nvPr>
        </p:nvSpPr>
        <p:spPr/>
        <p:txBody>
          <a:bodyPr/>
          <a:lstStyle/>
          <a:p>
            <a:fld id="{14E23A31-EF17-447D-9AF9-7B6FD551DD82}" type="slidenum">
              <a:rPr lang="en-US" smtClean="0"/>
              <a:t>37</a:t>
            </a:fld>
            <a:endParaRPr lang="en-US"/>
          </a:p>
        </p:txBody>
      </p:sp>
    </p:spTree>
    <p:extLst>
      <p:ext uri="{BB962C8B-B14F-4D97-AF65-F5344CB8AC3E}">
        <p14:creationId xmlns:p14="http://schemas.microsoft.com/office/powerpoint/2010/main" val="16306335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Below that, you can see what kind of engagement you had. As you can see, videos are very effective at getting attention from your audience.</a:t>
            </a:r>
          </a:p>
        </p:txBody>
      </p:sp>
      <p:sp>
        <p:nvSpPr>
          <p:cNvPr id="4" name="Slide Number Placeholder 3"/>
          <p:cNvSpPr>
            <a:spLocks noGrp="1"/>
          </p:cNvSpPr>
          <p:nvPr>
            <p:ph type="sldNum" sz="quarter" idx="10"/>
          </p:nvPr>
        </p:nvSpPr>
        <p:spPr/>
        <p:txBody>
          <a:bodyPr/>
          <a:lstStyle/>
          <a:p>
            <a:fld id="{14E23A31-EF17-447D-9AF9-7B6FD551DD82}" type="slidenum">
              <a:rPr lang="en-US" smtClean="0"/>
              <a:t>38</a:t>
            </a:fld>
            <a:endParaRPr lang="en-US"/>
          </a:p>
        </p:txBody>
      </p:sp>
    </p:spTree>
    <p:extLst>
      <p:ext uri="{BB962C8B-B14F-4D97-AF65-F5344CB8AC3E}">
        <p14:creationId xmlns:p14="http://schemas.microsoft.com/office/powerpoint/2010/main" val="280512256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Scroll down and look at the “Audience” section on the right. Here you can see who was receiving your promotion. In this example, it was 100% women but this event was only promoted to women.</a:t>
            </a:r>
          </a:p>
        </p:txBody>
      </p:sp>
      <p:sp>
        <p:nvSpPr>
          <p:cNvPr id="4" name="Slide Number Placeholder 3"/>
          <p:cNvSpPr>
            <a:spLocks noGrp="1"/>
          </p:cNvSpPr>
          <p:nvPr>
            <p:ph type="sldNum" sz="quarter" idx="10"/>
          </p:nvPr>
        </p:nvSpPr>
        <p:spPr/>
        <p:txBody>
          <a:bodyPr/>
          <a:lstStyle/>
          <a:p>
            <a:fld id="{14E23A31-EF17-447D-9AF9-7B6FD551DD82}" type="slidenum">
              <a:rPr lang="en-US" smtClean="0"/>
              <a:t>39</a:t>
            </a:fld>
            <a:endParaRPr lang="en-US"/>
          </a:p>
        </p:txBody>
      </p:sp>
    </p:spTree>
    <p:extLst>
      <p:ext uri="{BB962C8B-B14F-4D97-AF65-F5344CB8AC3E}">
        <p14:creationId xmlns:p14="http://schemas.microsoft.com/office/powerpoint/2010/main" val="40966377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two ways to geo-fence. One is by using the “Promote” button on the bottom left of the page. This is how you can set up ongoing promotions for your organization as a whole.</a:t>
            </a:r>
          </a:p>
        </p:txBody>
      </p:sp>
      <p:sp>
        <p:nvSpPr>
          <p:cNvPr id="4" name="Slide Number Placeholder 3"/>
          <p:cNvSpPr>
            <a:spLocks noGrp="1"/>
          </p:cNvSpPr>
          <p:nvPr>
            <p:ph type="sldNum" sz="quarter" idx="10"/>
          </p:nvPr>
        </p:nvSpPr>
        <p:spPr/>
        <p:txBody>
          <a:bodyPr/>
          <a:lstStyle/>
          <a:p>
            <a:fld id="{14E23A31-EF17-447D-9AF9-7B6FD551DD82}" type="slidenum">
              <a:rPr lang="en-US" smtClean="0"/>
              <a:t>4</a:t>
            </a:fld>
            <a:endParaRPr lang="en-US"/>
          </a:p>
        </p:txBody>
      </p:sp>
    </p:spTree>
    <p:extLst>
      <p:ext uri="{BB962C8B-B14F-4D97-AF65-F5344CB8AC3E}">
        <p14:creationId xmlns:p14="http://schemas.microsoft.com/office/powerpoint/2010/main" val="52657107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click on “Placements” and see how many people viewed the promotion on mobile devices vs. desktop computers. The overwhelming majority viewed this promotion from their mobile devices so it might be a good idea to use that as a parameter on my next promotion.</a:t>
            </a:r>
          </a:p>
        </p:txBody>
      </p:sp>
      <p:sp>
        <p:nvSpPr>
          <p:cNvPr id="4" name="Slide Number Placeholder 3"/>
          <p:cNvSpPr>
            <a:spLocks noGrp="1"/>
          </p:cNvSpPr>
          <p:nvPr>
            <p:ph type="sldNum" sz="quarter" idx="10"/>
          </p:nvPr>
        </p:nvSpPr>
        <p:spPr/>
        <p:txBody>
          <a:bodyPr/>
          <a:lstStyle/>
          <a:p>
            <a:fld id="{14E23A31-EF17-447D-9AF9-7B6FD551DD82}" type="slidenum">
              <a:rPr lang="en-US" smtClean="0"/>
              <a:t>40</a:t>
            </a:fld>
            <a:endParaRPr lang="en-US"/>
          </a:p>
        </p:txBody>
      </p:sp>
    </p:spTree>
    <p:extLst>
      <p:ext uri="{BB962C8B-B14F-4D97-AF65-F5344CB8AC3E}">
        <p14:creationId xmlns:p14="http://schemas.microsoft.com/office/powerpoint/2010/main" val="286080826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that’s it! Geo-fencing only takes a couple of minutes, especially if you already have your organization’s Facebook page created. Geo-fencing can be used for recruitment events, fundraisers, summer camp, general Scouting/Exploring promotions, you name it! Are there any questions?</a:t>
            </a:r>
          </a:p>
          <a:p>
            <a:endParaRPr lang="en-US" dirty="0"/>
          </a:p>
        </p:txBody>
      </p:sp>
      <p:sp>
        <p:nvSpPr>
          <p:cNvPr id="4" name="Slide Number Placeholder 3"/>
          <p:cNvSpPr>
            <a:spLocks noGrp="1"/>
          </p:cNvSpPr>
          <p:nvPr>
            <p:ph type="sldNum" sz="quarter" idx="5"/>
          </p:nvPr>
        </p:nvSpPr>
        <p:spPr/>
        <p:txBody>
          <a:bodyPr/>
          <a:lstStyle/>
          <a:p>
            <a:fld id="{14E23A31-EF17-447D-9AF9-7B6FD551DD82}" type="slidenum">
              <a:rPr lang="en-US" smtClean="0"/>
              <a:t>41</a:t>
            </a:fld>
            <a:endParaRPr lang="en-US"/>
          </a:p>
        </p:txBody>
      </p:sp>
    </p:spTree>
    <p:extLst>
      <p:ext uri="{BB962C8B-B14F-4D97-AF65-F5344CB8AC3E}">
        <p14:creationId xmlns:p14="http://schemas.microsoft.com/office/powerpoint/2010/main" val="11119751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We’re going to focus on event promotion in this webinar. Click the “Events” button on the left sidebar shown here.</a:t>
            </a:r>
          </a:p>
        </p:txBody>
      </p:sp>
      <p:sp>
        <p:nvSpPr>
          <p:cNvPr id="4" name="Slide Number Placeholder 3"/>
          <p:cNvSpPr>
            <a:spLocks noGrp="1"/>
          </p:cNvSpPr>
          <p:nvPr>
            <p:ph type="sldNum" sz="quarter" idx="10"/>
          </p:nvPr>
        </p:nvSpPr>
        <p:spPr/>
        <p:txBody>
          <a:bodyPr/>
          <a:lstStyle/>
          <a:p>
            <a:fld id="{14E23A31-EF17-447D-9AF9-7B6FD551DD82}" type="slidenum">
              <a:rPr lang="en-US" smtClean="0"/>
              <a:t>5</a:t>
            </a:fld>
            <a:endParaRPr lang="en-US"/>
          </a:p>
        </p:txBody>
      </p:sp>
    </p:spTree>
    <p:extLst>
      <p:ext uri="{BB962C8B-B14F-4D97-AF65-F5344CB8AC3E}">
        <p14:creationId xmlns:p14="http://schemas.microsoft.com/office/powerpoint/2010/main" val="40127401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event page. If you have events already created, you will see them at the bottom of the screen.</a:t>
            </a:r>
          </a:p>
        </p:txBody>
      </p:sp>
      <p:sp>
        <p:nvSpPr>
          <p:cNvPr id="4" name="Slide Number Placeholder 3"/>
          <p:cNvSpPr>
            <a:spLocks noGrp="1"/>
          </p:cNvSpPr>
          <p:nvPr>
            <p:ph type="sldNum" sz="quarter" idx="10"/>
          </p:nvPr>
        </p:nvSpPr>
        <p:spPr/>
        <p:txBody>
          <a:bodyPr/>
          <a:lstStyle/>
          <a:p>
            <a:fld id="{14E23A31-EF17-447D-9AF9-7B6FD551DD82}" type="slidenum">
              <a:rPr lang="en-US" smtClean="0"/>
              <a:t>6</a:t>
            </a:fld>
            <a:endParaRPr lang="en-US"/>
          </a:p>
        </p:txBody>
      </p:sp>
    </p:spTree>
    <p:extLst>
      <p:ext uri="{BB962C8B-B14F-4D97-AF65-F5344CB8AC3E}">
        <p14:creationId xmlns:p14="http://schemas.microsoft.com/office/powerpoint/2010/main" val="16419695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those events are upcoming, you can go ahead and set up the geo-fencing for them by clicking the “Boost Event” button on the bottom right of the screen.</a:t>
            </a:r>
          </a:p>
        </p:txBody>
      </p:sp>
      <p:sp>
        <p:nvSpPr>
          <p:cNvPr id="4" name="Slide Number Placeholder 3"/>
          <p:cNvSpPr>
            <a:spLocks noGrp="1"/>
          </p:cNvSpPr>
          <p:nvPr>
            <p:ph type="sldNum" sz="quarter" idx="10"/>
          </p:nvPr>
        </p:nvSpPr>
        <p:spPr/>
        <p:txBody>
          <a:bodyPr/>
          <a:lstStyle/>
          <a:p>
            <a:fld id="{14E23A31-EF17-447D-9AF9-7B6FD551DD82}" type="slidenum">
              <a:rPr lang="en-US" smtClean="0"/>
              <a:t>7</a:t>
            </a:fld>
            <a:endParaRPr lang="en-US"/>
          </a:p>
        </p:txBody>
      </p:sp>
    </p:spTree>
    <p:extLst>
      <p:ext uri="{BB962C8B-B14F-4D97-AF65-F5344CB8AC3E}">
        <p14:creationId xmlns:p14="http://schemas.microsoft.com/office/powerpoint/2010/main" val="426227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need to create a new event, click on “Create Event” in the middle of the page.</a:t>
            </a:r>
          </a:p>
        </p:txBody>
      </p:sp>
      <p:sp>
        <p:nvSpPr>
          <p:cNvPr id="4" name="Slide Number Placeholder 3"/>
          <p:cNvSpPr>
            <a:spLocks noGrp="1"/>
          </p:cNvSpPr>
          <p:nvPr>
            <p:ph type="sldNum" sz="quarter" idx="10"/>
          </p:nvPr>
        </p:nvSpPr>
        <p:spPr/>
        <p:txBody>
          <a:bodyPr/>
          <a:lstStyle/>
          <a:p>
            <a:fld id="{14E23A31-EF17-447D-9AF9-7B6FD551DD82}" type="slidenum">
              <a:rPr lang="en-US" smtClean="0"/>
              <a:t>8</a:t>
            </a:fld>
            <a:endParaRPr lang="en-US"/>
          </a:p>
        </p:txBody>
      </p:sp>
    </p:spTree>
    <p:extLst>
      <p:ext uri="{BB962C8B-B14F-4D97-AF65-F5344CB8AC3E}">
        <p14:creationId xmlns:p14="http://schemas.microsoft.com/office/powerpoint/2010/main" val="40703695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creating an event, you should set up an event photo or video. A video is highly recommended over a photo because people are more likely to click on a video. After that, name your event, add the location of the event, and add a brief description. Then you can choose a category, set the frequency of the event, and add the date and start/end times.</a:t>
            </a:r>
          </a:p>
        </p:txBody>
      </p:sp>
      <p:sp>
        <p:nvSpPr>
          <p:cNvPr id="4" name="Slide Number Placeholder 3"/>
          <p:cNvSpPr>
            <a:spLocks noGrp="1"/>
          </p:cNvSpPr>
          <p:nvPr>
            <p:ph type="sldNum" sz="quarter" idx="10"/>
          </p:nvPr>
        </p:nvSpPr>
        <p:spPr/>
        <p:txBody>
          <a:bodyPr/>
          <a:lstStyle/>
          <a:p>
            <a:fld id="{14E23A31-EF17-447D-9AF9-7B6FD551DD82}" type="slidenum">
              <a:rPr lang="en-US" smtClean="0"/>
              <a:t>9</a:t>
            </a:fld>
            <a:endParaRPr lang="en-US"/>
          </a:p>
        </p:txBody>
      </p:sp>
    </p:spTree>
    <p:extLst>
      <p:ext uri="{BB962C8B-B14F-4D97-AF65-F5344CB8AC3E}">
        <p14:creationId xmlns:p14="http://schemas.microsoft.com/office/powerpoint/2010/main" val="4060133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94735B-4945-8A4D-ADD4-CC3228AE4BE3}" type="datetimeFigureOut">
              <a:rPr lang="en-US" smtClean="0"/>
              <a:t>5/14/2019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383098-F627-5B4F-9D1B-3166CCBD3A8A}" type="slidenum">
              <a:rPr lang="en-US" smtClean="0"/>
              <a:t>‹#›</a:t>
            </a:fld>
            <a:endParaRPr lang="en-US"/>
          </a:p>
        </p:txBody>
      </p:sp>
    </p:spTree>
    <p:extLst>
      <p:ext uri="{BB962C8B-B14F-4D97-AF65-F5344CB8AC3E}">
        <p14:creationId xmlns:p14="http://schemas.microsoft.com/office/powerpoint/2010/main" val="878789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94735B-4945-8A4D-ADD4-CC3228AE4BE3}" type="datetimeFigureOut">
              <a:rPr lang="en-US" smtClean="0"/>
              <a:t>5/14/2019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383098-F627-5B4F-9D1B-3166CCBD3A8A}" type="slidenum">
              <a:rPr lang="en-US" smtClean="0"/>
              <a:t>‹#›</a:t>
            </a:fld>
            <a:endParaRPr lang="en-US"/>
          </a:p>
        </p:txBody>
      </p:sp>
    </p:spTree>
    <p:extLst>
      <p:ext uri="{BB962C8B-B14F-4D97-AF65-F5344CB8AC3E}">
        <p14:creationId xmlns:p14="http://schemas.microsoft.com/office/powerpoint/2010/main" val="9655535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94735B-4945-8A4D-ADD4-CC3228AE4BE3}" type="datetimeFigureOut">
              <a:rPr lang="en-US" smtClean="0"/>
              <a:t>5/14/2019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383098-F627-5B4F-9D1B-3166CCBD3A8A}" type="slidenum">
              <a:rPr lang="en-US" smtClean="0"/>
              <a:t>‹#›</a:t>
            </a:fld>
            <a:endParaRPr lang="en-US"/>
          </a:p>
        </p:txBody>
      </p:sp>
    </p:spTree>
    <p:extLst>
      <p:ext uri="{BB962C8B-B14F-4D97-AF65-F5344CB8AC3E}">
        <p14:creationId xmlns:p14="http://schemas.microsoft.com/office/powerpoint/2010/main" val="427800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94735B-4945-8A4D-ADD4-CC3228AE4BE3}" type="datetimeFigureOut">
              <a:rPr lang="en-US" smtClean="0"/>
              <a:t>5/14/2019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383098-F627-5B4F-9D1B-3166CCBD3A8A}" type="slidenum">
              <a:rPr lang="en-US" smtClean="0"/>
              <a:t>‹#›</a:t>
            </a:fld>
            <a:endParaRPr lang="en-US"/>
          </a:p>
        </p:txBody>
      </p:sp>
    </p:spTree>
    <p:extLst>
      <p:ext uri="{BB962C8B-B14F-4D97-AF65-F5344CB8AC3E}">
        <p14:creationId xmlns:p14="http://schemas.microsoft.com/office/powerpoint/2010/main" val="825719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94735B-4945-8A4D-ADD4-CC3228AE4BE3}" type="datetimeFigureOut">
              <a:rPr lang="en-US" smtClean="0"/>
              <a:t>5/14/2019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383098-F627-5B4F-9D1B-3166CCBD3A8A}" type="slidenum">
              <a:rPr lang="en-US" smtClean="0"/>
              <a:t>‹#›</a:t>
            </a:fld>
            <a:endParaRPr lang="en-US"/>
          </a:p>
        </p:txBody>
      </p:sp>
    </p:spTree>
    <p:extLst>
      <p:ext uri="{BB962C8B-B14F-4D97-AF65-F5344CB8AC3E}">
        <p14:creationId xmlns:p14="http://schemas.microsoft.com/office/powerpoint/2010/main" val="3058004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94735B-4945-8A4D-ADD4-CC3228AE4BE3}" type="datetimeFigureOut">
              <a:rPr lang="en-US" smtClean="0"/>
              <a:t>5/14/2019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383098-F627-5B4F-9D1B-3166CCBD3A8A}" type="slidenum">
              <a:rPr lang="en-US" smtClean="0"/>
              <a:t>‹#›</a:t>
            </a:fld>
            <a:endParaRPr lang="en-US"/>
          </a:p>
        </p:txBody>
      </p:sp>
    </p:spTree>
    <p:extLst>
      <p:ext uri="{BB962C8B-B14F-4D97-AF65-F5344CB8AC3E}">
        <p14:creationId xmlns:p14="http://schemas.microsoft.com/office/powerpoint/2010/main" val="2110763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94735B-4945-8A4D-ADD4-CC3228AE4BE3}" type="datetimeFigureOut">
              <a:rPr lang="en-US" smtClean="0"/>
              <a:t>5/14/2019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383098-F627-5B4F-9D1B-3166CCBD3A8A}" type="slidenum">
              <a:rPr lang="en-US" smtClean="0"/>
              <a:t>‹#›</a:t>
            </a:fld>
            <a:endParaRPr lang="en-US"/>
          </a:p>
        </p:txBody>
      </p:sp>
    </p:spTree>
    <p:extLst>
      <p:ext uri="{BB962C8B-B14F-4D97-AF65-F5344CB8AC3E}">
        <p14:creationId xmlns:p14="http://schemas.microsoft.com/office/powerpoint/2010/main" val="1172698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94735B-4945-8A4D-ADD4-CC3228AE4BE3}" type="datetimeFigureOut">
              <a:rPr lang="en-US" smtClean="0"/>
              <a:t>5/14/2019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383098-F627-5B4F-9D1B-3166CCBD3A8A}" type="slidenum">
              <a:rPr lang="en-US" smtClean="0"/>
              <a:t>‹#›</a:t>
            </a:fld>
            <a:endParaRPr lang="en-US"/>
          </a:p>
        </p:txBody>
      </p:sp>
    </p:spTree>
    <p:extLst>
      <p:ext uri="{BB962C8B-B14F-4D97-AF65-F5344CB8AC3E}">
        <p14:creationId xmlns:p14="http://schemas.microsoft.com/office/powerpoint/2010/main" val="1699066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94735B-4945-8A4D-ADD4-CC3228AE4BE3}" type="datetimeFigureOut">
              <a:rPr lang="en-US" smtClean="0"/>
              <a:t>5/14/2019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383098-F627-5B4F-9D1B-3166CCBD3A8A}" type="slidenum">
              <a:rPr lang="en-US" smtClean="0"/>
              <a:t>‹#›</a:t>
            </a:fld>
            <a:endParaRPr lang="en-US"/>
          </a:p>
        </p:txBody>
      </p:sp>
    </p:spTree>
    <p:extLst>
      <p:ext uri="{BB962C8B-B14F-4D97-AF65-F5344CB8AC3E}">
        <p14:creationId xmlns:p14="http://schemas.microsoft.com/office/powerpoint/2010/main" val="1704707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94735B-4945-8A4D-ADD4-CC3228AE4BE3}" type="datetimeFigureOut">
              <a:rPr lang="en-US" smtClean="0"/>
              <a:t>5/14/2019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383098-F627-5B4F-9D1B-3166CCBD3A8A}" type="slidenum">
              <a:rPr lang="en-US" smtClean="0"/>
              <a:t>‹#›</a:t>
            </a:fld>
            <a:endParaRPr lang="en-US"/>
          </a:p>
        </p:txBody>
      </p:sp>
    </p:spTree>
    <p:extLst>
      <p:ext uri="{BB962C8B-B14F-4D97-AF65-F5344CB8AC3E}">
        <p14:creationId xmlns:p14="http://schemas.microsoft.com/office/powerpoint/2010/main" val="35210784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94735B-4945-8A4D-ADD4-CC3228AE4BE3}" type="datetimeFigureOut">
              <a:rPr lang="en-US" smtClean="0"/>
              <a:t>5/14/2019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383098-F627-5B4F-9D1B-3166CCBD3A8A}" type="slidenum">
              <a:rPr lang="en-US" smtClean="0"/>
              <a:t>‹#›</a:t>
            </a:fld>
            <a:endParaRPr lang="en-US"/>
          </a:p>
        </p:txBody>
      </p:sp>
    </p:spTree>
    <p:extLst>
      <p:ext uri="{BB962C8B-B14F-4D97-AF65-F5344CB8AC3E}">
        <p14:creationId xmlns:p14="http://schemas.microsoft.com/office/powerpoint/2010/main" val="31055947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94735B-4945-8A4D-ADD4-CC3228AE4BE3}" type="datetimeFigureOut">
              <a:rPr lang="en-US" smtClean="0"/>
              <a:t>5/14/2019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383098-F627-5B4F-9D1B-3166CCBD3A8A}" type="slidenum">
              <a:rPr lang="en-US" smtClean="0"/>
              <a:t>‹#›</a:t>
            </a:fld>
            <a:endParaRPr lang="en-US"/>
          </a:p>
        </p:txBody>
      </p:sp>
    </p:spTree>
    <p:extLst>
      <p:ext uri="{BB962C8B-B14F-4D97-AF65-F5344CB8AC3E}">
        <p14:creationId xmlns:p14="http://schemas.microsoft.com/office/powerpoint/2010/main" val="1095775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image" Target="../media/image35.png"/><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image" Target="../media/image36.png"/><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image" Target="../media/image37.png"/><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image" Target="../media/image38.png"/><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8.xml"/><Relationship Id="rId1" Type="http://schemas.openxmlformats.org/officeDocument/2006/relationships/slideLayout" Target="../slideLayouts/slideLayout1.xml"/><Relationship Id="rId5" Type="http://schemas.openxmlformats.org/officeDocument/2006/relationships/image" Target="../media/image39.png"/><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9.xml"/><Relationship Id="rId1" Type="http://schemas.openxmlformats.org/officeDocument/2006/relationships/slideLayout" Target="../slideLayouts/slideLayout1.xml"/><Relationship Id="rId5" Type="http://schemas.openxmlformats.org/officeDocument/2006/relationships/image" Target="../media/image40.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0.xml"/><Relationship Id="rId1" Type="http://schemas.openxmlformats.org/officeDocument/2006/relationships/slideLayout" Target="../slideLayouts/slideLayout1.xml"/><Relationship Id="rId5" Type="http://schemas.openxmlformats.org/officeDocument/2006/relationships/image" Target="../media/image41.png"/><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1.xml"/><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36EB31B-FD20-48EA-AD70-79B2DBB89F07}"/>
              </a:ext>
            </a:extLst>
          </p:cNvPr>
          <p:cNvPicPr>
            <a:picLocks noChangeAspect="1"/>
          </p:cNvPicPr>
          <p:nvPr/>
        </p:nvPicPr>
        <p:blipFill rotWithShape="1">
          <a:blip r:embed="rId3"/>
          <a:srcRect l="3653" r="7606"/>
          <a:stretch/>
        </p:blipFill>
        <p:spPr>
          <a:xfrm>
            <a:off x="-1" y="0"/>
            <a:ext cx="9144001" cy="6858000"/>
          </a:xfrm>
          <a:prstGeom prst="rect">
            <a:avLst/>
          </a:prstGeom>
        </p:spPr>
      </p:pic>
      <p:sp>
        <p:nvSpPr>
          <p:cNvPr id="4" name="Rectangle 3"/>
          <p:cNvSpPr/>
          <p:nvPr/>
        </p:nvSpPr>
        <p:spPr>
          <a:xfrm>
            <a:off x="3917758" y="137047"/>
            <a:ext cx="5064058" cy="6555853"/>
          </a:xfrm>
          <a:prstGeom prst="rect">
            <a:avLst/>
          </a:prstGeom>
          <a:no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109363" y="137047"/>
            <a:ext cx="3663757" cy="6555853"/>
          </a:xfrm>
          <a:prstGeom prst="rect">
            <a:avLst/>
          </a:prstGeom>
          <a:solidFill>
            <a:srgbClr val="231950"/>
          </a:solid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231950"/>
              </a:solidFill>
            </a:endParaRPr>
          </a:p>
        </p:txBody>
      </p:sp>
      <p:pic>
        <p:nvPicPr>
          <p:cNvPr id="9" name="Picture 8" descr="exploring_wht_transparent-0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9453" y="274094"/>
            <a:ext cx="3363576" cy="1223117"/>
          </a:xfrm>
          <a:prstGeom prst="rect">
            <a:avLst/>
          </a:prstGeom>
        </p:spPr>
      </p:pic>
      <p:sp>
        <p:nvSpPr>
          <p:cNvPr id="10" name="Title 1"/>
          <p:cNvSpPr txBox="1">
            <a:spLocks/>
          </p:cNvSpPr>
          <p:nvPr/>
        </p:nvSpPr>
        <p:spPr>
          <a:xfrm>
            <a:off x="309940" y="1645144"/>
            <a:ext cx="3262602" cy="433251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140000"/>
              </a:lnSpc>
            </a:pPr>
            <a:r>
              <a:rPr lang="en-US" sz="2400" b="1" dirty="0">
                <a:solidFill>
                  <a:srgbClr val="00B050"/>
                </a:solidFill>
                <a:latin typeface="Arial" panose="020B0604020202020204" pitchFamily="34" charset="0"/>
                <a:cs typeface="Arial" panose="020B0604020202020204" pitchFamily="34" charset="0"/>
              </a:rPr>
              <a:t>Growing Your Exploring Program with Geo-Fencing</a:t>
            </a:r>
            <a:endParaRPr lang="en-US" sz="2400" dirty="0">
              <a:solidFill>
                <a:srgbClr val="00B050"/>
              </a:solidFill>
              <a:latin typeface="Arial" panose="020B0604020202020204" pitchFamily="34" charset="0"/>
              <a:cs typeface="Arial" panose="020B0604020202020204" pitchFamily="34" charset="0"/>
            </a:endParaRPr>
          </a:p>
          <a:p>
            <a:pPr>
              <a:lnSpc>
                <a:spcPct val="140000"/>
              </a:lnSpc>
            </a:pPr>
            <a:endParaRPr lang="en-US" sz="1200" i="1" dirty="0">
              <a:solidFill>
                <a:srgbClr val="FF0000"/>
              </a:solidFill>
              <a:latin typeface="Arial" panose="020B0604020202020204" pitchFamily="34" charset="0"/>
              <a:cs typeface="Arial" panose="020B0604020202020204" pitchFamily="34" charset="0"/>
            </a:endParaRPr>
          </a:p>
          <a:p>
            <a:endParaRPr lang="en-US" sz="2400" b="1" i="1" dirty="0">
              <a:solidFill>
                <a:schemeClr val="bg1"/>
              </a:solidFill>
              <a:latin typeface="Arial" panose="020B0604020202020204" pitchFamily="34" charset="0"/>
              <a:cs typeface="Arial" panose="020B0604020202020204" pitchFamily="34" charset="0"/>
            </a:endParaRPr>
          </a:p>
          <a:p>
            <a:r>
              <a:rPr lang="en-US" sz="2400" b="1" i="1" dirty="0">
                <a:solidFill>
                  <a:schemeClr val="bg1"/>
                </a:solidFill>
                <a:latin typeface="Arial" panose="020B0604020202020204" pitchFamily="34" charset="0"/>
                <a:cs typeface="Arial" panose="020B0604020202020204" pitchFamily="34" charset="0"/>
              </a:rPr>
              <a:t>Colin Lemon</a:t>
            </a:r>
          </a:p>
          <a:p>
            <a:r>
              <a:rPr lang="en-US" sz="1800" b="1" i="1" dirty="0">
                <a:solidFill>
                  <a:schemeClr val="bg1"/>
                </a:solidFill>
                <a:latin typeface="Arial" panose="020B0604020202020204" pitchFamily="34" charset="0"/>
                <a:cs typeface="Arial" panose="020B0604020202020204" pitchFamily="34" charset="0"/>
              </a:rPr>
              <a:t>Director of Exploring</a:t>
            </a:r>
          </a:p>
          <a:p>
            <a:r>
              <a:rPr lang="en-US" sz="1800" b="1" i="1" dirty="0">
                <a:solidFill>
                  <a:schemeClr val="bg1"/>
                </a:solidFill>
                <a:latin typeface="Arial" panose="020B0604020202020204" pitchFamily="34" charset="0"/>
                <a:cs typeface="Arial" panose="020B0604020202020204" pitchFamily="34" charset="0"/>
              </a:rPr>
              <a:t>Western Region</a:t>
            </a:r>
          </a:p>
          <a:p>
            <a:r>
              <a:rPr lang="en-US" sz="1800" b="1" i="1" dirty="0">
                <a:solidFill>
                  <a:schemeClr val="bg1"/>
                </a:solidFill>
                <a:latin typeface="Arial" panose="020B0604020202020204" pitchFamily="34" charset="0"/>
                <a:cs typeface="Arial" panose="020B0604020202020204" pitchFamily="34" charset="0"/>
              </a:rPr>
              <a:t>National Service Center</a:t>
            </a:r>
          </a:p>
          <a:p>
            <a:endParaRPr lang="en-US" sz="1800" b="1" i="1" dirty="0">
              <a:solidFill>
                <a:schemeClr val="bg1"/>
              </a:solidFill>
              <a:latin typeface="Arial" panose="020B0604020202020204" pitchFamily="34" charset="0"/>
              <a:cs typeface="Arial" panose="020B0604020202020204" pitchFamily="34" charset="0"/>
            </a:endParaRPr>
          </a:p>
          <a:p>
            <a:endParaRPr lang="en-US" sz="2000" b="1" i="1" dirty="0">
              <a:solidFill>
                <a:schemeClr val="bg1"/>
              </a:solidFill>
              <a:latin typeface="Arial" panose="020B0604020202020204" pitchFamily="34" charset="0"/>
              <a:cs typeface="Arial" panose="020B0604020202020204" pitchFamily="34" charset="0"/>
            </a:endParaRPr>
          </a:p>
          <a:p>
            <a:pPr algn="l">
              <a:lnSpc>
                <a:spcPct val="140000"/>
              </a:lnSpc>
            </a:pPr>
            <a:endParaRPr lang="en-US" sz="1100" dirty="0">
              <a:solidFill>
                <a:srgbClr val="FFFFFF"/>
              </a:solidFill>
              <a:latin typeface="Arial"/>
              <a:cs typeface="Arial"/>
            </a:endParaRPr>
          </a:p>
          <a:p>
            <a:pPr algn="l">
              <a:lnSpc>
                <a:spcPct val="140000"/>
              </a:lnSpc>
            </a:pPr>
            <a:endParaRPr lang="en-US" sz="1100" dirty="0">
              <a:solidFill>
                <a:srgbClr val="FFFFFF"/>
              </a:solidFill>
              <a:latin typeface="Arial"/>
              <a:cs typeface="Arial"/>
            </a:endParaRPr>
          </a:p>
        </p:txBody>
      </p:sp>
    </p:spTree>
    <p:extLst>
      <p:ext uri="{BB962C8B-B14F-4D97-AF65-F5344CB8AC3E}">
        <p14:creationId xmlns:p14="http://schemas.microsoft.com/office/powerpoint/2010/main" val="39988923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ExploringPPT_slide1B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031"/>
            <a:ext cx="9144000" cy="6883121"/>
          </a:xfrm>
          <a:prstGeom prst="rect">
            <a:avLst/>
          </a:prstGeom>
        </p:spPr>
      </p:pic>
      <p:pic>
        <p:nvPicPr>
          <p:cNvPr id="23" name="Picture 22" descr="exploring_wht_transparent-0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556" y="6401846"/>
            <a:ext cx="897994" cy="326543"/>
          </a:xfrm>
          <a:prstGeom prst="rect">
            <a:avLst/>
          </a:prstGeom>
        </p:spPr>
      </p:pic>
      <p:sp>
        <p:nvSpPr>
          <p:cNvPr id="8" name="Rectangle 7">
            <a:extLst>
              <a:ext uri="{FF2B5EF4-FFF2-40B4-BE49-F238E27FC236}">
                <a16:creationId xmlns:a16="http://schemas.microsoft.com/office/drawing/2014/main" id="{441934F1-B6E8-4BDA-ABC7-7876AECD9B24}"/>
              </a:ext>
            </a:extLst>
          </p:cNvPr>
          <p:cNvSpPr/>
          <p:nvPr/>
        </p:nvSpPr>
        <p:spPr>
          <a:xfrm>
            <a:off x="249998" y="143732"/>
            <a:ext cx="8630030" cy="1107996"/>
          </a:xfrm>
          <a:prstGeom prst="rect">
            <a:avLst/>
          </a:prstGeom>
        </p:spPr>
        <p:txBody>
          <a:bodyPr wrap="square">
            <a:spAutoFit/>
          </a:bodyPr>
          <a:lstStyle/>
          <a:p>
            <a:endParaRPr lang="en-US" sz="2400" b="1" dirty="0">
              <a:solidFill>
                <a:srgbClr val="00B050"/>
              </a:solidFill>
            </a:endParaRPr>
          </a:p>
          <a:p>
            <a:endParaRPr lang="en-US" sz="2400" dirty="0">
              <a:solidFill>
                <a:schemeClr val="bg1"/>
              </a:solidFill>
            </a:endParaRPr>
          </a:p>
          <a:p>
            <a:pPr marL="285750" indent="-285750">
              <a:buFont typeface="Arial" panose="020B0604020202020204" pitchFamily="34" charset="0"/>
              <a:buChar char="•"/>
            </a:pPr>
            <a:endParaRPr lang="en-US" dirty="0">
              <a:solidFill>
                <a:schemeClr val="bg1"/>
              </a:solidFill>
            </a:endParaRPr>
          </a:p>
        </p:txBody>
      </p:sp>
      <p:pic>
        <p:nvPicPr>
          <p:cNvPr id="3" name="Picture 2">
            <a:extLst>
              <a:ext uri="{FF2B5EF4-FFF2-40B4-BE49-F238E27FC236}">
                <a16:creationId xmlns:a16="http://schemas.microsoft.com/office/drawing/2014/main" id="{7C1CBED6-DA66-480A-AB31-DEBA8746C8F2}"/>
              </a:ext>
            </a:extLst>
          </p:cNvPr>
          <p:cNvPicPr>
            <a:picLocks noChangeAspect="1"/>
          </p:cNvPicPr>
          <p:nvPr/>
        </p:nvPicPr>
        <p:blipFill>
          <a:blip r:embed="rId5"/>
          <a:stretch>
            <a:fillRect/>
          </a:stretch>
        </p:blipFill>
        <p:spPr>
          <a:xfrm>
            <a:off x="974160" y="636680"/>
            <a:ext cx="7195677" cy="5218097"/>
          </a:xfrm>
          <a:prstGeom prst="rect">
            <a:avLst/>
          </a:prstGeom>
        </p:spPr>
      </p:pic>
    </p:spTree>
    <p:extLst>
      <p:ext uri="{BB962C8B-B14F-4D97-AF65-F5344CB8AC3E}">
        <p14:creationId xmlns:p14="http://schemas.microsoft.com/office/powerpoint/2010/main" val="22414995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ExploringPPT_slide1B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031"/>
            <a:ext cx="9144000" cy="6883121"/>
          </a:xfrm>
          <a:prstGeom prst="rect">
            <a:avLst/>
          </a:prstGeom>
        </p:spPr>
      </p:pic>
      <p:pic>
        <p:nvPicPr>
          <p:cNvPr id="23" name="Picture 22" descr="exploring_wht_transparent-0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556" y="6401846"/>
            <a:ext cx="897994" cy="326543"/>
          </a:xfrm>
          <a:prstGeom prst="rect">
            <a:avLst/>
          </a:prstGeom>
        </p:spPr>
      </p:pic>
      <p:sp>
        <p:nvSpPr>
          <p:cNvPr id="8" name="Rectangle 7">
            <a:extLst>
              <a:ext uri="{FF2B5EF4-FFF2-40B4-BE49-F238E27FC236}">
                <a16:creationId xmlns:a16="http://schemas.microsoft.com/office/drawing/2014/main" id="{441934F1-B6E8-4BDA-ABC7-7876AECD9B24}"/>
              </a:ext>
            </a:extLst>
          </p:cNvPr>
          <p:cNvSpPr/>
          <p:nvPr/>
        </p:nvSpPr>
        <p:spPr>
          <a:xfrm>
            <a:off x="249998" y="143732"/>
            <a:ext cx="8630030" cy="1107996"/>
          </a:xfrm>
          <a:prstGeom prst="rect">
            <a:avLst/>
          </a:prstGeom>
        </p:spPr>
        <p:txBody>
          <a:bodyPr wrap="square">
            <a:spAutoFit/>
          </a:bodyPr>
          <a:lstStyle/>
          <a:p>
            <a:endParaRPr lang="en-US" sz="2400" b="1" dirty="0">
              <a:solidFill>
                <a:srgbClr val="00B050"/>
              </a:solidFill>
            </a:endParaRPr>
          </a:p>
          <a:p>
            <a:endParaRPr lang="en-US" sz="2400" dirty="0">
              <a:solidFill>
                <a:schemeClr val="bg1"/>
              </a:solidFill>
            </a:endParaRPr>
          </a:p>
          <a:p>
            <a:pPr marL="285750" indent="-285750">
              <a:buFont typeface="Arial" panose="020B0604020202020204" pitchFamily="34" charset="0"/>
              <a:buChar char="•"/>
            </a:pPr>
            <a:endParaRPr lang="en-US" dirty="0">
              <a:solidFill>
                <a:schemeClr val="bg1"/>
              </a:solidFill>
            </a:endParaRPr>
          </a:p>
        </p:txBody>
      </p:sp>
      <p:pic>
        <p:nvPicPr>
          <p:cNvPr id="3" name="Picture 2">
            <a:extLst>
              <a:ext uri="{FF2B5EF4-FFF2-40B4-BE49-F238E27FC236}">
                <a16:creationId xmlns:a16="http://schemas.microsoft.com/office/drawing/2014/main" id="{7C1CBED6-DA66-480A-AB31-DEBA8746C8F2}"/>
              </a:ext>
            </a:extLst>
          </p:cNvPr>
          <p:cNvPicPr>
            <a:picLocks noChangeAspect="1"/>
          </p:cNvPicPr>
          <p:nvPr/>
        </p:nvPicPr>
        <p:blipFill>
          <a:blip r:embed="rId5"/>
          <a:stretch>
            <a:fillRect/>
          </a:stretch>
        </p:blipFill>
        <p:spPr>
          <a:xfrm>
            <a:off x="974161" y="636680"/>
            <a:ext cx="7195675" cy="5218097"/>
          </a:xfrm>
          <a:prstGeom prst="rect">
            <a:avLst/>
          </a:prstGeom>
        </p:spPr>
      </p:pic>
    </p:spTree>
    <p:extLst>
      <p:ext uri="{BB962C8B-B14F-4D97-AF65-F5344CB8AC3E}">
        <p14:creationId xmlns:p14="http://schemas.microsoft.com/office/powerpoint/2010/main" val="37985011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ExploringPPT_slide1B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031"/>
            <a:ext cx="9144000" cy="6883121"/>
          </a:xfrm>
          <a:prstGeom prst="rect">
            <a:avLst/>
          </a:prstGeom>
        </p:spPr>
      </p:pic>
      <p:pic>
        <p:nvPicPr>
          <p:cNvPr id="23" name="Picture 22" descr="exploring_wht_transparent-0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556" y="6401846"/>
            <a:ext cx="897994" cy="326543"/>
          </a:xfrm>
          <a:prstGeom prst="rect">
            <a:avLst/>
          </a:prstGeom>
        </p:spPr>
      </p:pic>
      <p:sp>
        <p:nvSpPr>
          <p:cNvPr id="8" name="Rectangle 7">
            <a:extLst>
              <a:ext uri="{FF2B5EF4-FFF2-40B4-BE49-F238E27FC236}">
                <a16:creationId xmlns:a16="http://schemas.microsoft.com/office/drawing/2014/main" id="{441934F1-B6E8-4BDA-ABC7-7876AECD9B24}"/>
              </a:ext>
            </a:extLst>
          </p:cNvPr>
          <p:cNvSpPr/>
          <p:nvPr/>
        </p:nvSpPr>
        <p:spPr>
          <a:xfrm>
            <a:off x="249998" y="143732"/>
            <a:ext cx="8630030" cy="1107996"/>
          </a:xfrm>
          <a:prstGeom prst="rect">
            <a:avLst/>
          </a:prstGeom>
        </p:spPr>
        <p:txBody>
          <a:bodyPr wrap="square">
            <a:spAutoFit/>
          </a:bodyPr>
          <a:lstStyle/>
          <a:p>
            <a:endParaRPr lang="en-US" sz="2400" b="1" dirty="0">
              <a:solidFill>
                <a:srgbClr val="00B050"/>
              </a:solidFill>
            </a:endParaRPr>
          </a:p>
          <a:p>
            <a:endParaRPr lang="en-US" sz="2400" dirty="0">
              <a:solidFill>
                <a:schemeClr val="bg1"/>
              </a:solidFill>
            </a:endParaRPr>
          </a:p>
          <a:p>
            <a:pPr marL="285750" indent="-285750">
              <a:buFont typeface="Arial" panose="020B0604020202020204" pitchFamily="34" charset="0"/>
              <a:buChar char="•"/>
            </a:pPr>
            <a:endParaRPr lang="en-US" dirty="0">
              <a:solidFill>
                <a:schemeClr val="bg1"/>
              </a:solidFill>
            </a:endParaRPr>
          </a:p>
        </p:txBody>
      </p:sp>
      <p:pic>
        <p:nvPicPr>
          <p:cNvPr id="3" name="Picture 2">
            <a:extLst>
              <a:ext uri="{FF2B5EF4-FFF2-40B4-BE49-F238E27FC236}">
                <a16:creationId xmlns:a16="http://schemas.microsoft.com/office/drawing/2014/main" id="{7C1CBED6-DA66-480A-AB31-DEBA8746C8F2}"/>
              </a:ext>
            </a:extLst>
          </p:cNvPr>
          <p:cNvPicPr>
            <a:picLocks noChangeAspect="1"/>
          </p:cNvPicPr>
          <p:nvPr/>
        </p:nvPicPr>
        <p:blipFill>
          <a:blip r:embed="rId5"/>
          <a:stretch>
            <a:fillRect/>
          </a:stretch>
        </p:blipFill>
        <p:spPr>
          <a:xfrm>
            <a:off x="473115" y="590164"/>
            <a:ext cx="8197770" cy="5253549"/>
          </a:xfrm>
          <a:prstGeom prst="rect">
            <a:avLst/>
          </a:prstGeom>
        </p:spPr>
      </p:pic>
    </p:spTree>
    <p:extLst>
      <p:ext uri="{BB962C8B-B14F-4D97-AF65-F5344CB8AC3E}">
        <p14:creationId xmlns:p14="http://schemas.microsoft.com/office/powerpoint/2010/main" val="4075250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ExploringPPT_slide1B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031"/>
            <a:ext cx="9144000" cy="6883121"/>
          </a:xfrm>
          <a:prstGeom prst="rect">
            <a:avLst/>
          </a:prstGeom>
        </p:spPr>
      </p:pic>
      <p:pic>
        <p:nvPicPr>
          <p:cNvPr id="23" name="Picture 22" descr="exploring_wht_transparent-0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556" y="6401846"/>
            <a:ext cx="897994" cy="326543"/>
          </a:xfrm>
          <a:prstGeom prst="rect">
            <a:avLst/>
          </a:prstGeom>
        </p:spPr>
      </p:pic>
      <p:sp>
        <p:nvSpPr>
          <p:cNvPr id="8" name="Rectangle 7">
            <a:extLst>
              <a:ext uri="{FF2B5EF4-FFF2-40B4-BE49-F238E27FC236}">
                <a16:creationId xmlns:a16="http://schemas.microsoft.com/office/drawing/2014/main" id="{441934F1-B6E8-4BDA-ABC7-7876AECD9B24}"/>
              </a:ext>
            </a:extLst>
          </p:cNvPr>
          <p:cNvSpPr/>
          <p:nvPr/>
        </p:nvSpPr>
        <p:spPr>
          <a:xfrm>
            <a:off x="249998" y="143732"/>
            <a:ext cx="8630030" cy="1107996"/>
          </a:xfrm>
          <a:prstGeom prst="rect">
            <a:avLst/>
          </a:prstGeom>
        </p:spPr>
        <p:txBody>
          <a:bodyPr wrap="square">
            <a:spAutoFit/>
          </a:bodyPr>
          <a:lstStyle/>
          <a:p>
            <a:endParaRPr lang="en-US" sz="2400" b="1" dirty="0">
              <a:solidFill>
                <a:srgbClr val="00B050"/>
              </a:solidFill>
            </a:endParaRPr>
          </a:p>
          <a:p>
            <a:endParaRPr lang="en-US" sz="2400" dirty="0">
              <a:solidFill>
                <a:schemeClr val="bg1"/>
              </a:solidFill>
            </a:endParaRPr>
          </a:p>
          <a:p>
            <a:pPr marL="285750" indent="-285750">
              <a:buFont typeface="Arial" panose="020B0604020202020204" pitchFamily="34" charset="0"/>
              <a:buChar char="•"/>
            </a:pPr>
            <a:endParaRPr lang="en-US" dirty="0">
              <a:solidFill>
                <a:schemeClr val="bg1"/>
              </a:solidFill>
            </a:endParaRPr>
          </a:p>
        </p:txBody>
      </p:sp>
      <p:pic>
        <p:nvPicPr>
          <p:cNvPr id="3" name="Picture 2">
            <a:extLst>
              <a:ext uri="{FF2B5EF4-FFF2-40B4-BE49-F238E27FC236}">
                <a16:creationId xmlns:a16="http://schemas.microsoft.com/office/drawing/2014/main" id="{7C1CBED6-DA66-480A-AB31-DEBA8746C8F2}"/>
              </a:ext>
            </a:extLst>
          </p:cNvPr>
          <p:cNvPicPr>
            <a:picLocks noChangeAspect="1"/>
          </p:cNvPicPr>
          <p:nvPr/>
        </p:nvPicPr>
        <p:blipFill>
          <a:blip r:embed="rId5"/>
          <a:stretch>
            <a:fillRect/>
          </a:stretch>
        </p:blipFill>
        <p:spPr>
          <a:xfrm>
            <a:off x="449157" y="565608"/>
            <a:ext cx="8245686" cy="5284258"/>
          </a:xfrm>
          <a:prstGeom prst="rect">
            <a:avLst/>
          </a:prstGeom>
        </p:spPr>
      </p:pic>
    </p:spTree>
    <p:extLst>
      <p:ext uri="{BB962C8B-B14F-4D97-AF65-F5344CB8AC3E}">
        <p14:creationId xmlns:p14="http://schemas.microsoft.com/office/powerpoint/2010/main" val="30439775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ExploringPPT_slide1B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031"/>
            <a:ext cx="9144000" cy="6883121"/>
          </a:xfrm>
          <a:prstGeom prst="rect">
            <a:avLst/>
          </a:prstGeom>
        </p:spPr>
      </p:pic>
      <p:pic>
        <p:nvPicPr>
          <p:cNvPr id="23" name="Picture 22" descr="exploring_wht_transparent-0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556" y="6401846"/>
            <a:ext cx="897994" cy="326543"/>
          </a:xfrm>
          <a:prstGeom prst="rect">
            <a:avLst/>
          </a:prstGeom>
        </p:spPr>
      </p:pic>
      <p:sp>
        <p:nvSpPr>
          <p:cNvPr id="8" name="Rectangle 7">
            <a:extLst>
              <a:ext uri="{FF2B5EF4-FFF2-40B4-BE49-F238E27FC236}">
                <a16:creationId xmlns:a16="http://schemas.microsoft.com/office/drawing/2014/main" id="{441934F1-B6E8-4BDA-ABC7-7876AECD9B24}"/>
              </a:ext>
            </a:extLst>
          </p:cNvPr>
          <p:cNvSpPr/>
          <p:nvPr/>
        </p:nvSpPr>
        <p:spPr>
          <a:xfrm>
            <a:off x="249998" y="143732"/>
            <a:ext cx="8630030" cy="1107996"/>
          </a:xfrm>
          <a:prstGeom prst="rect">
            <a:avLst/>
          </a:prstGeom>
        </p:spPr>
        <p:txBody>
          <a:bodyPr wrap="square">
            <a:spAutoFit/>
          </a:bodyPr>
          <a:lstStyle/>
          <a:p>
            <a:endParaRPr lang="en-US" sz="2400" b="1" dirty="0">
              <a:solidFill>
                <a:srgbClr val="00B050"/>
              </a:solidFill>
            </a:endParaRPr>
          </a:p>
          <a:p>
            <a:endParaRPr lang="en-US" sz="2400" dirty="0">
              <a:solidFill>
                <a:schemeClr val="bg1"/>
              </a:solidFill>
            </a:endParaRPr>
          </a:p>
          <a:p>
            <a:pPr marL="285750" indent="-285750">
              <a:buFont typeface="Arial" panose="020B0604020202020204" pitchFamily="34" charset="0"/>
              <a:buChar char="•"/>
            </a:pPr>
            <a:endParaRPr lang="en-US" dirty="0">
              <a:solidFill>
                <a:schemeClr val="bg1"/>
              </a:solidFill>
            </a:endParaRPr>
          </a:p>
        </p:txBody>
      </p:sp>
      <p:pic>
        <p:nvPicPr>
          <p:cNvPr id="3" name="Picture 2">
            <a:extLst>
              <a:ext uri="{FF2B5EF4-FFF2-40B4-BE49-F238E27FC236}">
                <a16:creationId xmlns:a16="http://schemas.microsoft.com/office/drawing/2014/main" id="{7C1CBED6-DA66-480A-AB31-DEBA8746C8F2}"/>
              </a:ext>
            </a:extLst>
          </p:cNvPr>
          <p:cNvPicPr>
            <a:picLocks noChangeAspect="1"/>
          </p:cNvPicPr>
          <p:nvPr/>
        </p:nvPicPr>
        <p:blipFill>
          <a:blip r:embed="rId5"/>
          <a:stretch>
            <a:fillRect/>
          </a:stretch>
        </p:blipFill>
        <p:spPr>
          <a:xfrm>
            <a:off x="705806" y="480767"/>
            <a:ext cx="7732387" cy="5626822"/>
          </a:xfrm>
          <a:prstGeom prst="rect">
            <a:avLst/>
          </a:prstGeom>
        </p:spPr>
      </p:pic>
    </p:spTree>
    <p:extLst>
      <p:ext uri="{BB962C8B-B14F-4D97-AF65-F5344CB8AC3E}">
        <p14:creationId xmlns:p14="http://schemas.microsoft.com/office/powerpoint/2010/main" val="18607869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ExploringPPT_slide1B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031"/>
            <a:ext cx="9144000" cy="6883121"/>
          </a:xfrm>
          <a:prstGeom prst="rect">
            <a:avLst/>
          </a:prstGeom>
        </p:spPr>
      </p:pic>
      <p:pic>
        <p:nvPicPr>
          <p:cNvPr id="23" name="Picture 22" descr="exploring_wht_transparent-0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556" y="6401846"/>
            <a:ext cx="897994" cy="326543"/>
          </a:xfrm>
          <a:prstGeom prst="rect">
            <a:avLst/>
          </a:prstGeom>
        </p:spPr>
      </p:pic>
      <p:sp>
        <p:nvSpPr>
          <p:cNvPr id="8" name="Rectangle 7">
            <a:extLst>
              <a:ext uri="{FF2B5EF4-FFF2-40B4-BE49-F238E27FC236}">
                <a16:creationId xmlns:a16="http://schemas.microsoft.com/office/drawing/2014/main" id="{441934F1-B6E8-4BDA-ABC7-7876AECD9B24}"/>
              </a:ext>
            </a:extLst>
          </p:cNvPr>
          <p:cNvSpPr/>
          <p:nvPr/>
        </p:nvSpPr>
        <p:spPr>
          <a:xfrm>
            <a:off x="249998" y="143732"/>
            <a:ext cx="8630030" cy="1107996"/>
          </a:xfrm>
          <a:prstGeom prst="rect">
            <a:avLst/>
          </a:prstGeom>
        </p:spPr>
        <p:txBody>
          <a:bodyPr wrap="square">
            <a:spAutoFit/>
          </a:bodyPr>
          <a:lstStyle/>
          <a:p>
            <a:endParaRPr lang="en-US" sz="2400" b="1" dirty="0">
              <a:solidFill>
                <a:srgbClr val="00B050"/>
              </a:solidFill>
            </a:endParaRPr>
          </a:p>
          <a:p>
            <a:endParaRPr lang="en-US" sz="2400" dirty="0">
              <a:solidFill>
                <a:schemeClr val="bg1"/>
              </a:solidFill>
            </a:endParaRPr>
          </a:p>
          <a:p>
            <a:pPr marL="285750" indent="-285750">
              <a:buFont typeface="Arial" panose="020B0604020202020204" pitchFamily="34" charset="0"/>
              <a:buChar char="•"/>
            </a:pPr>
            <a:endParaRPr lang="en-US" dirty="0">
              <a:solidFill>
                <a:schemeClr val="bg1"/>
              </a:solidFill>
            </a:endParaRPr>
          </a:p>
        </p:txBody>
      </p:sp>
      <p:pic>
        <p:nvPicPr>
          <p:cNvPr id="3" name="Picture 2">
            <a:extLst>
              <a:ext uri="{FF2B5EF4-FFF2-40B4-BE49-F238E27FC236}">
                <a16:creationId xmlns:a16="http://schemas.microsoft.com/office/drawing/2014/main" id="{7C1CBED6-DA66-480A-AB31-DEBA8746C8F2}"/>
              </a:ext>
            </a:extLst>
          </p:cNvPr>
          <p:cNvPicPr>
            <a:picLocks noChangeAspect="1"/>
          </p:cNvPicPr>
          <p:nvPr/>
        </p:nvPicPr>
        <p:blipFill>
          <a:blip r:embed="rId5"/>
          <a:stretch>
            <a:fillRect/>
          </a:stretch>
        </p:blipFill>
        <p:spPr>
          <a:xfrm>
            <a:off x="805126" y="520978"/>
            <a:ext cx="7533748" cy="5482272"/>
          </a:xfrm>
          <a:prstGeom prst="rect">
            <a:avLst/>
          </a:prstGeom>
        </p:spPr>
      </p:pic>
    </p:spTree>
    <p:extLst>
      <p:ext uri="{BB962C8B-B14F-4D97-AF65-F5344CB8AC3E}">
        <p14:creationId xmlns:p14="http://schemas.microsoft.com/office/powerpoint/2010/main" val="5115981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ExploringPPT_slide1B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031"/>
            <a:ext cx="9144000" cy="6883121"/>
          </a:xfrm>
          <a:prstGeom prst="rect">
            <a:avLst/>
          </a:prstGeom>
        </p:spPr>
      </p:pic>
      <p:pic>
        <p:nvPicPr>
          <p:cNvPr id="23" name="Picture 22" descr="exploring_wht_transparent-0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556" y="6401846"/>
            <a:ext cx="897994" cy="326543"/>
          </a:xfrm>
          <a:prstGeom prst="rect">
            <a:avLst/>
          </a:prstGeom>
        </p:spPr>
      </p:pic>
      <p:sp>
        <p:nvSpPr>
          <p:cNvPr id="8" name="Rectangle 7">
            <a:extLst>
              <a:ext uri="{FF2B5EF4-FFF2-40B4-BE49-F238E27FC236}">
                <a16:creationId xmlns:a16="http://schemas.microsoft.com/office/drawing/2014/main" id="{441934F1-B6E8-4BDA-ABC7-7876AECD9B24}"/>
              </a:ext>
            </a:extLst>
          </p:cNvPr>
          <p:cNvSpPr/>
          <p:nvPr/>
        </p:nvSpPr>
        <p:spPr>
          <a:xfrm>
            <a:off x="249998" y="143732"/>
            <a:ext cx="8630030" cy="1107996"/>
          </a:xfrm>
          <a:prstGeom prst="rect">
            <a:avLst/>
          </a:prstGeom>
        </p:spPr>
        <p:txBody>
          <a:bodyPr wrap="square">
            <a:spAutoFit/>
          </a:bodyPr>
          <a:lstStyle/>
          <a:p>
            <a:endParaRPr lang="en-US" sz="2400" b="1" dirty="0">
              <a:solidFill>
                <a:srgbClr val="00B050"/>
              </a:solidFill>
            </a:endParaRPr>
          </a:p>
          <a:p>
            <a:endParaRPr lang="en-US" sz="2400" dirty="0">
              <a:solidFill>
                <a:schemeClr val="bg1"/>
              </a:solidFill>
            </a:endParaRPr>
          </a:p>
          <a:p>
            <a:pPr marL="285750" indent="-285750">
              <a:buFont typeface="Arial" panose="020B0604020202020204" pitchFamily="34" charset="0"/>
              <a:buChar char="•"/>
            </a:pPr>
            <a:endParaRPr lang="en-US" dirty="0">
              <a:solidFill>
                <a:schemeClr val="bg1"/>
              </a:solidFill>
            </a:endParaRPr>
          </a:p>
        </p:txBody>
      </p:sp>
      <p:pic>
        <p:nvPicPr>
          <p:cNvPr id="3" name="Picture 2">
            <a:extLst>
              <a:ext uri="{FF2B5EF4-FFF2-40B4-BE49-F238E27FC236}">
                <a16:creationId xmlns:a16="http://schemas.microsoft.com/office/drawing/2014/main" id="{7C1CBED6-DA66-480A-AB31-DEBA8746C8F2}"/>
              </a:ext>
            </a:extLst>
          </p:cNvPr>
          <p:cNvPicPr>
            <a:picLocks noChangeAspect="1"/>
          </p:cNvPicPr>
          <p:nvPr/>
        </p:nvPicPr>
        <p:blipFill>
          <a:blip r:embed="rId5"/>
          <a:stretch>
            <a:fillRect/>
          </a:stretch>
        </p:blipFill>
        <p:spPr>
          <a:xfrm>
            <a:off x="799600" y="481705"/>
            <a:ext cx="7544800" cy="5551450"/>
          </a:xfrm>
          <a:prstGeom prst="rect">
            <a:avLst/>
          </a:prstGeom>
        </p:spPr>
      </p:pic>
    </p:spTree>
    <p:extLst>
      <p:ext uri="{BB962C8B-B14F-4D97-AF65-F5344CB8AC3E}">
        <p14:creationId xmlns:p14="http://schemas.microsoft.com/office/powerpoint/2010/main" val="25023025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ExploringPPT_slide1B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031"/>
            <a:ext cx="9144000" cy="6883121"/>
          </a:xfrm>
          <a:prstGeom prst="rect">
            <a:avLst/>
          </a:prstGeom>
        </p:spPr>
      </p:pic>
      <p:pic>
        <p:nvPicPr>
          <p:cNvPr id="23" name="Picture 22" descr="exploring_wht_transparent-0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556" y="6401846"/>
            <a:ext cx="897994" cy="326543"/>
          </a:xfrm>
          <a:prstGeom prst="rect">
            <a:avLst/>
          </a:prstGeom>
        </p:spPr>
      </p:pic>
      <p:sp>
        <p:nvSpPr>
          <p:cNvPr id="8" name="Rectangle 7">
            <a:extLst>
              <a:ext uri="{FF2B5EF4-FFF2-40B4-BE49-F238E27FC236}">
                <a16:creationId xmlns:a16="http://schemas.microsoft.com/office/drawing/2014/main" id="{441934F1-B6E8-4BDA-ABC7-7876AECD9B24}"/>
              </a:ext>
            </a:extLst>
          </p:cNvPr>
          <p:cNvSpPr/>
          <p:nvPr/>
        </p:nvSpPr>
        <p:spPr>
          <a:xfrm>
            <a:off x="249998" y="143732"/>
            <a:ext cx="8630030" cy="1107996"/>
          </a:xfrm>
          <a:prstGeom prst="rect">
            <a:avLst/>
          </a:prstGeom>
        </p:spPr>
        <p:txBody>
          <a:bodyPr wrap="square">
            <a:spAutoFit/>
          </a:bodyPr>
          <a:lstStyle/>
          <a:p>
            <a:endParaRPr lang="en-US" sz="2400" b="1" dirty="0">
              <a:solidFill>
                <a:srgbClr val="00B050"/>
              </a:solidFill>
            </a:endParaRPr>
          </a:p>
          <a:p>
            <a:endParaRPr lang="en-US" sz="2400" dirty="0">
              <a:solidFill>
                <a:schemeClr val="bg1"/>
              </a:solidFill>
            </a:endParaRPr>
          </a:p>
          <a:p>
            <a:pPr marL="285750" indent="-285750">
              <a:buFont typeface="Arial" panose="020B0604020202020204" pitchFamily="34" charset="0"/>
              <a:buChar char="•"/>
            </a:pPr>
            <a:endParaRPr lang="en-US" dirty="0">
              <a:solidFill>
                <a:schemeClr val="bg1"/>
              </a:solidFill>
            </a:endParaRPr>
          </a:p>
        </p:txBody>
      </p:sp>
      <p:pic>
        <p:nvPicPr>
          <p:cNvPr id="3" name="Picture 2">
            <a:extLst>
              <a:ext uri="{FF2B5EF4-FFF2-40B4-BE49-F238E27FC236}">
                <a16:creationId xmlns:a16="http://schemas.microsoft.com/office/drawing/2014/main" id="{7C1CBED6-DA66-480A-AB31-DEBA8746C8F2}"/>
              </a:ext>
            </a:extLst>
          </p:cNvPr>
          <p:cNvPicPr>
            <a:picLocks noChangeAspect="1"/>
          </p:cNvPicPr>
          <p:nvPr/>
        </p:nvPicPr>
        <p:blipFill>
          <a:blip r:embed="rId5"/>
          <a:stretch>
            <a:fillRect/>
          </a:stretch>
        </p:blipFill>
        <p:spPr>
          <a:xfrm>
            <a:off x="694552" y="509047"/>
            <a:ext cx="7754895" cy="5706036"/>
          </a:xfrm>
          <a:prstGeom prst="rect">
            <a:avLst/>
          </a:prstGeom>
        </p:spPr>
      </p:pic>
    </p:spTree>
    <p:extLst>
      <p:ext uri="{BB962C8B-B14F-4D97-AF65-F5344CB8AC3E}">
        <p14:creationId xmlns:p14="http://schemas.microsoft.com/office/powerpoint/2010/main" val="6327273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ExploringPPT_slide1B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031"/>
            <a:ext cx="9144000" cy="6883121"/>
          </a:xfrm>
          <a:prstGeom prst="rect">
            <a:avLst/>
          </a:prstGeom>
        </p:spPr>
      </p:pic>
      <p:pic>
        <p:nvPicPr>
          <p:cNvPr id="23" name="Picture 22" descr="exploring_wht_transparent-0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556" y="6401846"/>
            <a:ext cx="897994" cy="326543"/>
          </a:xfrm>
          <a:prstGeom prst="rect">
            <a:avLst/>
          </a:prstGeom>
        </p:spPr>
      </p:pic>
      <p:sp>
        <p:nvSpPr>
          <p:cNvPr id="8" name="Rectangle 7">
            <a:extLst>
              <a:ext uri="{FF2B5EF4-FFF2-40B4-BE49-F238E27FC236}">
                <a16:creationId xmlns:a16="http://schemas.microsoft.com/office/drawing/2014/main" id="{441934F1-B6E8-4BDA-ABC7-7876AECD9B24}"/>
              </a:ext>
            </a:extLst>
          </p:cNvPr>
          <p:cNvSpPr/>
          <p:nvPr/>
        </p:nvSpPr>
        <p:spPr>
          <a:xfrm>
            <a:off x="249998" y="143732"/>
            <a:ext cx="8630030" cy="1107996"/>
          </a:xfrm>
          <a:prstGeom prst="rect">
            <a:avLst/>
          </a:prstGeom>
        </p:spPr>
        <p:txBody>
          <a:bodyPr wrap="square">
            <a:spAutoFit/>
          </a:bodyPr>
          <a:lstStyle/>
          <a:p>
            <a:endParaRPr lang="en-US" sz="2400" b="1" dirty="0">
              <a:solidFill>
                <a:srgbClr val="00B050"/>
              </a:solidFill>
            </a:endParaRPr>
          </a:p>
          <a:p>
            <a:endParaRPr lang="en-US" sz="2400" dirty="0">
              <a:solidFill>
                <a:schemeClr val="bg1"/>
              </a:solidFill>
            </a:endParaRPr>
          </a:p>
          <a:p>
            <a:pPr marL="285750" indent="-285750">
              <a:buFont typeface="Arial" panose="020B0604020202020204" pitchFamily="34" charset="0"/>
              <a:buChar char="•"/>
            </a:pPr>
            <a:endParaRPr lang="en-US" dirty="0">
              <a:solidFill>
                <a:schemeClr val="bg1"/>
              </a:solidFill>
            </a:endParaRPr>
          </a:p>
        </p:txBody>
      </p:sp>
      <p:pic>
        <p:nvPicPr>
          <p:cNvPr id="3" name="Picture 2">
            <a:extLst>
              <a:ext uri="{FF2B5EF4-FFF2-40B4-BE49-F238E27FC236}">
                <a16:creationId xmlns:a16="http://schemas.microsoft.com/office/drawing/2014/main" id="{7C1CBED6-DA66-480A-AB31-DEBA8746C8F2}"/>
              </a:ext>
            </a:extLst>
          </p:cNvPr>
          <p:cNvPicPr>
            <a:picLocks noChangeAspect="1"/>
          </p:cNvPicPr>
          <p:nvPr/>
        </p:nvPicPr>
        <p:blipFill>
          <a:blip r:embed="rId5"/>
          <a:stretch>
            <a:fillRect/>
          </a:stretch>
        </p:blipFill>
        <p:spPr>
          <a:xfrm>
            <a:off x="736828" y="420554"/>
            <a:ext cx="7670343" cy="5793332"/>
          </a:xfrm>
          <a:prstGeom prst="rect">
            <a:avLst/>
          </a:prstGeom>
        </p:spPr>
      </p:pic>
    </p:spTree>
    <p:extLst>
      <p:ext uri="{BB962C8B-B14F-4D97-AF65-F5344CB8AC3E}">
        <p14:creationId xmlns:p14="http://schemas.microsoft.com/office/powerpoint/2010/main" val="27713215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ExploringPPT_slide1B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031"/>
            <a:ext cx="9144000" cy="6883121"/>
          </a:xfrm>
          <a:prstGeom prst="rect">
            <a:avLst/>
          </a:prstGeom>
        </p:spPr>
      </p:pic>
      <p:pic>
        <p:nvPicPr>
          <p:cNvPr id="23" name="Picture 22" descr="exploring_wht_transparent-0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556" y="6401846"/>
            <a:ext cx="897994" cy="326543"/>
          </a:xfrm>
          <a:prstGeom prst="rect">
            <a:avLst/>
          </a:prstGeom>
        </p:spPr>
      </p:pic>
      <p:sp>
        <p:nvSpPr>
          <p:cNvPr id="8" name="Rectangle 7">
            <a:extLst>
              <a:ext uri="{FF2B5EF4-FFF2-40B4-BE49-F238E27FC236}">
                <a16:creationId xmlns:a16="http://schemas.microsoft.com/office/drawing/2014/main" id="{441934F1-B6E8-4BDA-ABC7-7876AECD9B24}"/>
              </a:ext>
            </a:extLst>
          </p:cNvPr>
          <p:cNvSpPr/>
          <p:nvPr/>
        </p:nvSpPr>
        <p:spPr>
          <a:xfrm>
            <a:off x="249998" y="143732"/>
            <a:ext cx="8630030" cy="1107996"/>
          </a:xfrm>
          <a:prstGeom prst="rect">
            <a:avLst/>
          </a:prstGeom>
        </p:spPr>
        <p:txBody>
          <a:bodyPr wrap="square">
            <a:spAutoFit/>
          </a:bodyPr>
          <a:lstStyle/>
          <a:p>
            <a:endParaRPr lang="en-US" sz="2400" b="1" dirty="0">
              <a:solidFill>
                <a:srgbClr val="00B050"/>
              </a:solidFill>
            </a:endParaRPr>
          </a:p>
          <a:p>
            <a:endParaRPr lang="en-US" sz="2400" dirty="0">
              <a:solidFill>
                <a:schemeClr val="bg1"/>
              </a:solidFill>
            </a:endParaRPr>
          </a:p>
          <a:p>
            <a:pPr marL="285750" indent="-285750">
              <a:buFont typeface="Arial" panose="020B0604020202020204" pitchFamily="34" charset="0"/>
              <a:buChar char="•"/>
            </a:pPr>
            <a:endParaRPr lang="en-US" dirty="0">
              <a:solidFill>
                <a:schemeClr val="bg1"/>
              </a:solidFill>
            </a:endParaRPr>
          </a:p>
        </p:txBody>
      </p:sp>
      <p:pic>
        <p:nvPicPr>
          <p:cNvPr id="3" name="Picture 2">
            <a:extLst>
              <a:ext uri="{FF2B5EF4-FFF2-40B4-BE49-F238E27FC236}">
                <a16:creationId xmlns:a16="http://schemas.microsoft.com/office/drawing/2014/main" id="{7C1CBED6-DA66-480A-AB31-DEBA8746C8F2}"/>
              </a:ext>
            </a:extLst>
          </p:cNvPr>
          <p:cNvPicPr>
            <a:picLocks noChangeAspect="1"/>
          </p:cNvPicPr>
          <p:nvPr/>
        </p:nvPicPr>
        <p:blipFill>
          <a:blip r:embed="rId5"/>
          <a:stretch>
            <a:fillRect/>
          </a:stretch>
        </p:blipFill>
        <p:spPr>
          <a:xfrm>
            <a:off x="709768" y="414779"/>
            <a:ext cx="7724463" cy="5834207"/>
          </a:xfrm>
          <a:prstGeom prst="rect">
            <a:avLst/>
          </a:prstGeom>
        </p:spPr>
      </p:pic>
    </p:spTree>
    <p:extLst>
      <p:ext uri="{BB962C8B-B14F-4D97-AF65-F5344CB8AC3E}">
        <p14:creationId xmlns:p14="http://schemas.microsoft.com/office/powerpoint/2010/main" val="37107702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ExploringPPT_slide1B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031"/>
            <a:ext cx="9144000" cy="6883121"/>
          </a:xfrm>
          <a:prstGeom prst="rect">
            <a:avLst/>
          </a:prstGeom>
        </p:spPr>
      </p:pic>
      <p:pic>
        <p:nvPicPr>
          <p:cNvPr id="23" name="Picture 22" descr="exploring_wht_transparent-0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556" y="6401846"/>
            <a:ext cx="897994" cy="326543"/>
          </a:xfrm>
          <a:prstGeom prst="rect">
            <a:avLst/>
          </a:prstGeom>
        </p:spPr>
      </p:pic>
      <p:sp>
        <p:nvSpPr>
          <p:cNvPr id="8" name="Rectangle 7">
            <a:extLst>
              <a:ext uri="{FF2B5EF4-FFF2-40B4-BE49-F238E27FC236}">
                <a16:creationId xmlns:a16="http://schemas.microsoft.com/office/drawing/2014/main" id="{441934F1-B6E8-4BDA-ABC7-7876AECD9B24}"/>
              </a:ext>
            </a:extLst>
          </p:cNvPr>
          <p:cNvSpPr/>
          <p:nvPr/>
        </p:nvSpPr>
        <p:spPr>
          <a:xfrm>
            <a:off x="249998" y="143732"/>
            <a:ext cx="8630030" cy="1107996"/>
          </a:xfrm>
          <a:prstGeom prst="rect">
            <a:avLst/>
          </a:prstGeom>
        </p:spPr>
        <p:txBody>
          <a:bodyPr wrap="square">
            <a:spAutoFit/>
          </a:bodyPr>
          <a:lstStyle/>
          <a:p>
            <a:endParaRPr lang="en-US" sz="2400" b="1" dirty="0">
              <a:solidFill>
                <a:srgbClr val="00B050"/>
              </a:solidFill>
            </a:endParaRPr>
          </a:p>
          <a:p>
            <a:endParaRPr lang="en-US" sz="2400" dirty="0">
              <a:solidFill>
                <a:schemeClr val="bg1"/>
              </a:solidFill>
            </a:endParaRPr>
          </a:p>
          <a:p>
            <a:pPr marL="285750" indent="-285750">
              <a:buFont typeface="Arial" panose="020B0604020202020204" pitchFamily="34" charset="0"/>
              <a:buChar char="•"/>
            </a:pPr>
            <a:endParaRPr lang="en-US" dirty="0">
              <a:solidFill>
                <a:schemeClr val="bg1"/>
              </a:solidFill>
            </a:endParaRPr>
          </a:p>
        </p:txBody>
      </p:sp>
      <p:sp>
        <p:nvSpPr>
          <p:cNvPr id="5" name="TextBox 4">
            <a:extLst>
              <a:ext uri="{FF2B5EF4-FFF2-40B4-BE49-F238E27FC236}">
                <a16:creationId xmlns:a16="http://schemas.microsoft.com/office/drawing/2014/main" id="{09BBABD0-05EB-4A5A-B16E-CAA2F5C3E536}"/>
              </a:ext>
            </a:extLst>
          </p:cNvPr>
          <p:cNvSpPr txBox="1"/>
          <p:nvPr/>
        </p:nvSpPr>
        <p:spPr>
          <a:xfrm>
            <a:off x="2785620" y="697730"/>
            <a:ext cx="3572759" cy="707886"/>
          </a:xfrm>
          <a:prstGeom prst="rect">
            <a:avLst/>
          </a:prstGeom>
          <a:noFill/>
        </p:spPr>
        <p:txBody>
          <a:bodyPr wrap="square" rtlCol="0">
            <a:spAutoFit/>
          </a:bodyPr>
          <a:lstStyle/>
          <a:p>
            <a:pPr algn="ctr"/>
            <a:r>
              <a:rPr lang="en-US" sz="4000" dirty="0">
                <a:solidFill>
                  <a:schemeClr val="bg1"/>
                </a:solidFill>
              </a:rPr>
              <a:t>Getting Started</a:t>
            </a:r>
          </a:p>
        </p:txBody>
      </p:sp>
      <p:sp>
        <p:nvSpPr>
          <p:cNvPr id="6" name="TextBox 5">
            <a:extLst>
              <a:ext uri="{FF2B5EF4-FFF2-40B4-BE49-F238E27FC236}">
                <a16:creationId xmlns:a16="http://schemas.microsoft.com/office/drawing/2014/main" id="{C22511FF-DC79-4CFD-80F3-01E906CB2361}"/>
              </a:ext>
            </a:extLst>
          </p:cNvPr>
          <p:cNvSpPr txBox="1"/>
          <p:nvPr/>
        </p:nvSpPr>
        <p:spPr>
          <a:xfrm>
            <a:off x="1697269" y="2193424"/>
            <a:ext cx="5749459" cy="2204899"/>
          </a:xfrm>
          <a:prstGeom prst="rect">
            <a:avLst/>
          </a:prstGeom>
          <a:noFill/>
        </p:spPr>
        <p:txBody>
          <a:bodyPr wrap="none" rtlCol="0">
            <a:spAutoFit/>
          </a:bodyPr>
          <a:lstStyle/>
          <a:p>
            <a:pPr marL="285750" indent="-285750">
              <a:lnSpc>
                <a:spcPct val="200000"/>
              </a:lnSpc>
              <a:buFont typeface="Arial" panose="020B0604020202020204" pitchFamily="34" charset="0"/>
              <a:buChar char="•"/>
            </a:pPr>
            <a:r>
              <a:rPr lang="en-US" sz="2400" dirty="0">
                <a:solidFill>
                  <a:schemeClr val="bg1"/>
                </a:solidFill>
              </a:rPr>
              <a:t>Build a Facebook page</a:t>
            </a:r>
          </a:p>
          <a:p>
            <a:pPr marL="285750" indent="-285750">
              <a:lnSpc>
                <a:spcPct val="200000"/>
              </a:lnSpc>
              <a:buFont typeface="Arial" panose="020B0604020202020204" pitchFamily="34" charset="0"/>
              <a:buChar char="•"/>
            </a:pPr>
            <a:r>
              <a:rPr lang="en-US" sz="2400" dirty="0">
                <a:solidFill>
                  <a:schemeClr val="bg1"/>
                </a:solidFill>
              </a:rPr>
              <a:t>Make sure it is an organization page</a:t>
            </a:r>
          </a:p>
          <a:p>
            <a:pPr marL="285750" indent="-285750">
              <a:lnSpc>
                <a:spcPct val="200000"/>
              </a:lnSpc>
              <a:buFont typeface="Arial" panose="020B0604020202020204" pitchFamily="34" charset="0"/>
              <a:buChar char="•"/>
            </a:pPr>
            <a:r>
              <a:rPr lang="en-US" sz="2400" dirty="0">
                <a:solidFill>
                  <a:schemeClr val="bg1"/>
                </a:solidFill>
              </a:rPr>
              <a:t>Must be a public page, not a private group</a:t>
            </a:r>
          </a:p>
        </p:txBody>
      </p:sp>
    </p:spTree>
    <p:extLst>
      <p:ext uri="{BB962C8B-B14F-4D97-AF65-F5344CB8AC3E}">
        <p14:creationId xmlns:p14="http://schemas.microsoft.com/office/powerpoint/2010/main" val="14043359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ExploringPPT_slide1B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031"/>
            <a:ext cx="9144000" cy="6883121"/>
          </a:xfrm>
          <a:prstGeom prst="rect">
            <a:avLst/>
          </a:prstGeom>
        </p:spPr>
      </p:pic>
      <p:pic>
        <p:nvPicPr>
          <p:cNvPr id="23" name="Picture 22" descr="exploring_wht_transparent-0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556" y="6401846"/>
            <a:ext cx="897994" cy="326543"/>
          </a:xfrm>
          <a:prstGeom prst="rect">
            <a:avLst/>
          </a:prstGeom>
        </p:spPr>
      </p:pic>
      <p:sp>
        <p:nvSpPr>
          <p:cNvPr id="8" name="Rectangle 7">
            <a:extLst>
              <a:ext uri="{FF2B5EF4-FFF2-40B4-BE49-F238E27FC236}">
                <a16:creationId xmlns:a16="http://schemas.microsoft.com/office/drawing/2014/main" id="{441934F1-B6E8-4BDA-ABC7-7876AECD9B24}"/>
              </a:ext>
            </a:extLst>
          </p:cNvPr>
          <p:cNvSpPr/>
          <p:nvPr/>
        </p:nvSpPr>
        <p:spPr>
          <a:xfrm>
            <a:off x="249998" y="143732"/>
            <a:ext cx="8630030" cy="1107996"/>
          </a:xfrm>
          <a:prstGeom prst="rect">
            <a:avLst/>
          </a:prstGeom>
        </p:spPr>
        <p:txBody>
          <a:bodyPr wrap="square">
            <a:spAutoFit/>
          </a:bodyPr>
          <a:lstStyle/>
          <a:p>
            <a:endParaRPr lang="en-US" sz="2400" b="1" dirty="0">
              <a:solidFill>
                <a:srgbClr val="00B050"/>
              </a:solidFill>
            </a:endParaRPr>
          </a:p>
          <a:p>
            <a:endParaRPr lang="en-US" sz="2400" dirty="0">
              <a:solidFill>
                <a:schemeClr val="bg1"/>
              </a:solidFill>
            </a:endParaRPr>
          </a:p>
          <a:p>
            <a:pPr marL="285750" indent="-285750">
              <a:buFont typeface="Arial" panose="020B0604020202020204" pitchFamily="34" charset="0"/>
              <a:buChar char="•"/>
            </a:pPr>
            <a:endParaRPr lang="en-US" dirty="0">
              <a:solidFill>
                <a:schemeClr val="bg1"/>
              </a:solidFill>
            </a:endParaRPr>
          </a:p>
        </p:txBody>
      </p:sp>
      <p:pic>
        <p:nvPicPr>
          <p:cNvPr id="3" name="Picture 2">
            <a:extLst>
              <a:ext uri="{FF2B5EF4-FFF2-40B4-BE49-F238E27FC236}">
                <a16:creationId xmlns:a16="http://schemas.microsoft.com/office/drawing/2014/main" id="{7C1CBED6-DA66-480A-AB31-DEBA8746C8F2}"/>
              </a:ext>
            </a:extLst>
          </p:cNvPr>
          <p:cNvPicPr>
            <a:picLocks noChangeAspect="1"/>
          </p:cNvPicPr>
          <p:nvPr/>
        </p:nvPicPr>
        <p:blipFill>
          <a:blip r:embed="rId5"/>
          <a:stretch>
            <a:fillRect/>
          </a:stretch>
        </p:blipFill>
        <p:spPr>
          <a:xfrm>
            <a:off x="622961" y="423778"/>
            <a:ext cx="7898078" cy="5965338"/>
          </a:xfrm>
          <a:prstGeom prst="rect">
            <a:avLst/>
          </a:prstGeom>
        </p:spPr>
      </p:pic>
    </p:spTree>
    <p:extLst>
      <p:ext uri="{BB962C8B-B14F-4D97-AF65-F5344CB8AC3E}">
        <p14:creationId xmlns:p14="http://schemas.microsoft.com/office/powerpoint/2010/main" val="19051064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ExploringPPT_slide1B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031"/>
            <a:ext cx="9144000" cy="6883121"/>
          </a:xfrm>
          <a:prstGeom prst="rect">
            <a:avLst/>
          </a:prstGeom>
        </p:spPr>
      </p:pic>
      <p:pic>
        <p:nvPicPr>
          <p:cNvPr id="23" name="Picture 22" descr="exploring_wht_transparent-0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556" y="6401846"/>
            <a:ext cx="897994" cy="326543"/>
          </a:xfrm>
          <a:prstGeom prst="rect">
            <a:avLst/>
          </a:prstGeom>
        </p:spPr>
      </p:pic>
      <p:sp>
        <p:nvSpPr>
          <p:cNvPr id="8" name="Rectangle 7">
            <a:extLst>
              <a:ext uri="{FF2B5EF4-FFF2-40B4-BE49-F238E27FC236}">
                <a16:creationId xmlns:a16="http://schemas.microsoft.com/office/drawing/2014/main" id="{441934F1-B6E8-4BDA-ABC7-7876AECD9B24}"/>
              </a:ext>
            </a:extLst>
          </p:cNvPr>
          <p:cNvSpPr/>
          <p:nvPr/>
        </p:nvSpPr>
        <p:spPr>
          <a:xfrm>
            <a:off x="249998" y="143732"/>
            <a:ext cx="8630030" cy="1107996"/>
          </a:xfrm>
          <a:prstGeom prst="rect">
            <a:avLst/>
          </a:prstGeom>
        </p:spPr>
        <p:txBody>
          <a:bodyPr wrap="square">
            <a:spAutoFit/>
          </a:bodyPr>
          <a:lstStyle/>
          <a:p>
            <a:endParaRPr lang="en-US" sz="2400" b="1" dirty="0">
              <a:solidFill>
                <a:srgbClr val="00B050"/>
              </a:solidFill>
            </a:endParaRPr>
          </a:p>
          <a:p>
            <a:endParaRPr lang="en-US" sz="2400" dirty="0">
              <a:solidFill>
                <a:schemeClr val="bg1"/>
              </a:solidFill>
            </a:endParaRPr>
          </a:p>
          <a:p>
            <a:pPr marL="285750" indent="-285750">
              <a:buFont typeface="Arial" panose="020B0604020202020204" pitchFamily="34" charset="0"/>
              <a:buChar char="•"/>
            </a:pPr>
            <a:endParaRPr lang="en-US" dirty="0">
              <a:solidFill>
                <a:schemeClr val="bg1"/>
              </a:solidFill>
            </a:endParaRPr>
          </a:p>
        </p:txBody>
      </p:sp>
      <p:pic>
        <p:nvPicPr>
          <p:cNvPr id="3" name="Picture 2">
            <a:extLst>
              <a:ext uri="{FF2B5EF4-FFF2-40B4-BE49-F238E27FC236}">
                <a16:creationId xmlns:a16="http://schemas.microsoft.com/office/drawing/2014/main" id="{7C1CBED6-DA66-480A-AB31-DEBA8746C8F2}"/>
              </a:ext>
            </a:extLst>
          </p:cNvPr>
          <p:cNvPicPr>
            <a:picLocks noChangeAspect="1"/>
          </p:cNvPicPr>
          <p:nvPr/>
        </p:nvPicPr>
        <p:blipFill>
          <a:blip r:embed="rId5"/>
          <a:stretch>
            <a:fillRect/>
          </a:stretch>
        </p:blipFill>
        <p:spPr>
          <a:xfrm>
            <a:off x="636309" y="456413"/>
            <a:ext cx="7871382" cy="5945174"/>
          </a:xfrm>
          <a:prstGeom prst="rect">
            <a:avLst/>
          </a:prstGeom>
        </p:spPr>
      </p:pic>
    </p:spTree>
    <p:extLst>
      <p:ext uri="{BB962C8B-B14F-4D97-AF65-F5344CB8AC3E}">
        <p14:creationId xmlns:p14="http://schemas.microsoft.com/office/powerpoint/2010/main" val="29481344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ExploringPPT_slide1B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031"/>
            <a:ext cx="9144000" cy="6883121"/>
          </a:xfrm>
          <a:prstGeom prst="rect">
            <a:avLst/>
          </a:prstGeom>
        </p:spPr>
      </p:pic>
      <p:pic>
        <p:nvPicPr>
          <p:cNvPr id="23" name="Picture 22" descr="exploring_wht_transparent-0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556" y="6401846"/>
            <a:ext cx="897994" cy="326543"/>
          </a:xfrm>
          <a:prstGeom prst="rect">
            <a:avLst/>
          </a:prstGeom>
        </p:spPr>
      </p:pic>
      <p:sp>
        <p:nvSpPr>
          <p:cNvPr id="8" name="Rectangle 7">
            <a:extLst>
              <a:ext uri="{FF2B5EF4-FFF2-40B4-BE49-F238E27FC236}">
                <a16:creationId xmlns:a16="http://schemas.microsoft.com/office/drawing/2014/main" id="{441934F1-B6E8-4BDA-ABC7-7876AECD9B24}"/>
              </a:ext>
            </a:extLst>
          </p:cNvPr>
          <p:cNvSpPr/>
          <p:nvPr/>
        </p:nvSpPr>
        <p:spPr>
          <a:xfrm>
            <a:off x="249998" y="143732"/>
            <a:ext cx="8630030" cy="1107996"/>
          </a:xfrm>
          <a:prstGeom prst="rect">
            <a:avLst/>
          </a:prstGeom>
        </p:spPr>
        <p:txBody>
          <a:bodyPr wrap="square">
            <a:spAutoFit/>
          </a:bodyPr>
          <a:lstStyle/>
          <a:p>
            <a:endParaRPr lang="en-US" sz="2400" b="1" dirty="0">
              <a:solidFill>
                <a:srgbClr val="00B050"/>
              </a:solidFill>
            </a:endParaRPr>
          </a:p>
          <a:p>
            <a:endParaRPr lang="en-US" sz="2400" dirty="0">
              <a:solidFill>
                <a:schemeClr val="bg1"/>
              </a:solidFill>
            </a:endParaRPr>
          </a:p>
          <a:p>
            <a:pPr marL="285750" indent="-285750">
              <a:buFont typeface="Arial" panose="020B0604020202020204" pitchFamily="34" charset="0"/>
              <a:buChar char="•"/>
            </a:pPr>
            <a:endParaRPr lang="en-US" dirty="0">
              <a:solidFill>
                <a:schemeClr val="bg1"/>
              </a:solidFill>
            </a:endParaRPr>
          </a:p>
        </p:txBody>
      </p:sp>
      <p:pic>
        <p:nvPicPr>
          <p:cNvPr id="3" name="Picture 2">
            <a:extLst>
              <a:ext uri="{FF2B5EF4-FFF2-40B4-BE49-F238E27FC236}">
                <a16:creationId xmlns:a16="http://schemas.microsoft.com/office/drawing/2014/main" id="{7C1CBED6-DA66-480A-AB31-DEBA8746C8F2}"/>
              </a:ext>
            </a:extLst>
          </p:cNvPr>
          <p:cNvPicPr>
            <a:picLocks noChangeAspect="1"/>
          </p:cNvPicPr>
          <p:nvPr/>
        </p:nvPicPr>
        <p:blipFill>
          <a:blip r:embed="rId5"/>
          <a:stretch>
            <a:fillRect/>
          </a:stretch>
        </p:blipFill>
        <p:spPr>
          <a:xfrm>
            <a:off x="630114" y="457011"/>
            <a:ext cx="7869797" cy="5943978"/>
          </a:xfrm>
          <a:prstGeom prst="rect">
            <a:avLst/>
          </a:prstGeom>
        </p:spPr>
      </p:pic>
    </p:spTree>
    <p:extLst>
      <p:ext uri="{BB962C8B-B14F-4D97-AF65-F5344CB8AC3E}">
        <p14:creationId xmlns:p14="http://schemas.microsoft.com/office/powerpoint/2010/main" val="16640244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ExploringPPT_slide1B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031"/>
            <a:ext cx="9144000" cy="6883121"/>
          </a:xfrm>
          <a:prstGeom prst="rect">
            <a:avLst/>
          </a:prstGeom>
        </p:spPr>
      </p:pic>
      <p:pic>
        <p:nvPicPr>
          <p:cNvPr id="23" name="Picture 22" descr="exploring_wht_transparent-0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556" y="6401846"/>
            <a:ext cx="897994" cy="326543"/>
          </a:xfrm>
          <a:prstGeom prst="rect">
            <a:avLst/>
          </a:prstGeom>
        </p:spPr>
      </p:pic>
      <p:sp>
        <p:nvSpPr>
          <p:cNvPr id="8" name="Rectangle 7">
            <a:extLst>
              <a:ext uri="{FF2B5EF4-FFF2-40B4-BE49-F238E27FC236}">
                <a16:creationId xmlns:a16="http://schemas.microsoft.com/office/drawing/2014/main" id="{441934F1-B6E8-4BDA-ABC7-7876AECD9B24}"/>
              </a:ext>
            </a:extLst>
          </p:cNvPr>
          <p:cNvSpPr/>
          <p:nvPr/>
        </p:nvSpPr>
        <p:spPr>
          <a:xfrm>
            <a:off x="249998" y="143732"/>
            <a:ext cx="8630030" cy="1107996"/>
          </a:xfrm>
          <a:prstGeom prst="rect">
            <a:avLst/>
          </a:prstGeom>
        </p:spPr>
        <p:txBody>
          <a:bodyPr wrap="square">
            <a:spAutoFit/>
          </a:bodyPr>
          <a:lstStyle/>
          <a:p>
            <a:endParaRPr lang="en-US" sz="2400" b="1" dirty="0">
              <a:solidFill>
                <a:srgbClr val="00B050"/>
              </a:solidFill>
            </a:endParaRPr>
          </a:p>
          <a:p>
            <a:endParaRPr lang="en-US" sz="2400" dirty="0">
              <a:solidFill>
                <a:schemeClr val="bg1"/>
              </a:solidFill>
            </a:endParaRPr>
          </a:p>
          <a:p>
            <a:pPr marL="285750" indent="-285750">
              <a:buFont typeface="Arial" panose="020B0604020202020204" pitchFamily="34" charset="0"/>
              <a:buChar char="•"/>
            </a:pPr>
            <a:endParaRPr lang="en-US" dirty="0">
              <a:solidFill>
                <a:schemeClr val="bg1"/>
              </a:solidFill>
            </a:endParaRPr>
          </a:p>
        </p:txBody>
      </p:sp>
      <p:pic>
        <p:nvPicPr>
          <p:cNvPr id="3" name="Picture 2">
            <a:extLst>
              <a:ext uri="{FF2B5EF4-FFF2-40B4-BE49-F238E27FC236}">
                <a16:creationId xmlns:a16="http://schemas.microsoft.com/office/drawing/2014/main" id="{7C1CBED6-DA66-480A-AB31-DEBA8746C8F2}"/>
              </a:ext>
            </a:extLst>
          </p:cNvPr>
          <p:cNvPicPr>
            <a:picLocks noChangeAspect="1"/>
          </p:cNvPicPr>
          <p:nvPr/>
        </p:nvPicPr>
        <p:blipFill>
          <a:blip r:embed="rId5"/>
          <a:stretch>
            <a:fillRect/>
          </a:stretch>
        </p:blipFill>
        <p:spPr>
          <a:xfrm>
            <a:off x="871144" y="483166"/>
            <a:ext cx="7387738" cy="5891667"/>
          </a:xfrm>
          <a:prstGeom prst="rect">
            <a:avLst/>
          </a:prstGeom>
        </p:spPr>
      </p:pic>
    </p:spTree>
    <p:extLst>
      <p:ext uri="{BB962C8B-B14F-4D97-AF65-F5344CB8AC3E}">
        <p14:creationId xmlns:p14="http://schemas.microsoft.com/office/powerpoint/2010/main" val="29672315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ExploringPPT_slide1B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031"/>
            <a:ext cx="9144000" cy="6883121"/>
          </a:xfrm>
          <a:prstGeom prst="rect">
            <a:avLst/>
          </a:prstGeom>
        </p:spPr>
      </p:pic>
      <p:pic>
        <p:nvPicPr>
          <p:cNvPr id="23" name="Picture 22" descr="exploring_wht_transparent-0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556" y="6401846"/>
            <a:ext cx="897994" cy="326543"/>
          </a:xfrm>
          <a:prstGeom prst="rect">
            <a:avLst/>
          </a:prstGeom>
        </p:spPr>
      </p:pic>
      <p:sp>
        <p:nvSpPr>
          <p:cNvPr id="8" name="Rectangle 7">
            <a:extLst>
              <a:ext uri="{FF2B5EF4-FFF2-40B4-BE49-F238E27FC236}">
                <a16:creationId xmlns:a16="http://schemas.microsoft.com/office/drawing/2014/main" id="{441934F1-B6E8-4BDA-ABC7-7876AECD9B24}"/>
              </a:ext>
            </a:extLst>
          </p:cNvPr>
          <p:cNvSpPr/>
          <p:nvPr/>
        </p:nvSpPr>
        <p:spPr>
          <a:xfrm>
            <a:off x="249998" y="143732"/>
            <a:ext cx="8630030" cy="1107996"/>
          </a:xfrm>
          <a:prstGeom prst="rect">
            <a:avLst/>
          </a:prstGeom>
        </p:spPr>
        <p:txBody>
          <a:bodyPr wrap="square">
            <a:spAutoFit/>
          </a:bodyPr>
          <a:lstStyle/>
          <a:p>
            <a:endParaRPr lang="en-US" sz="2400" b="1" dirty="0">
              <a:solidFill>
                <a:srgbClr val="00B050"/>
              </a:solidFill>
            </a:endParaRPr>
          </a:p>
          <a:p>
            <a:endParaRPr lang="en-US" sz="2400" dirty="0">
              <a:solidFill>
                <a:schemeClr val="bg1"/>
              </a:solidFill>
            </a:endParaRPr>
          </a:p>
          <a:p>
            <a:pPr marL="285750" indent="-285750">
              <a:buFont typeface="Arial" panose="020B0604020202020204" pitchFamily="34" charset="0"/>
              <a:buChar char="•"/>
            </a:pPr>
            <a:endParaRPr lang="en-US" dirty="0">
              <a:solidFill>
                <a:schemeClr val="bg1"/>
              </a:solidFill>
            </a:endParaRPr>
          </a:p>
        </p:txBody>
      </p:sp>
      <p:pic>
        <p:nvPicPr>
          <p:cNvPr id="3" name="Picture 2">
            <a:extLst>
              <a:ext uri="{FF2B5EF4-FFF2-40B4-BE49-F238E27FC236}">
                <a16:creationId xmlns:a16="http://schemas.microsoft.com/office/drawing/2014/main" id="{7C1CBED6-DA66-480A-AB31-DEBA8746C8F2}"/>
              </a:ext>
            </a:extLst>
          </p:cNvPr>
          <p:cNvPicPr>
            <a:picLocks noChangeAspect="1"/>
          </p:cNvPicPr>
          <p:nvPr/>
        </p:nvPicPr>
        <p:blipFill>
          <a:blip r:embed="rId5"/>
          <a:stretch>
            <a:fillRect/>
          </a:stretch>
        </p:blipFill>
        <p:spPr>
          <a:xfrm>
            <a:off x="875857" y="460944"/>
            <a:ext cx="7378311" cy="5819120"/>
          </a:xfrm>
          <a:prstGeom prst="rect">
            <a:avLst/>
          </a:prstGeom>
        </p:spPr>
      </p:pic>
    </p:spTree>
    <p:extLst>
      <p:ext uri="{BB962C8B-B14F-4D97-AF65-F5344CB8AC3E}">
        <p14:creationId xmlns:p14="http://schemas.microsoft.com/office/powerpoint/2010/main" val="10548570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ExploringPPT_slide1B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031"/>
            <a:ext cx="9144000" cy="6883121"/>
          </a:xfrm>
          <a:prstGeom prst="rect">
            <a:avLst/>
          </a:prstGeom>
        </p:spPr>
      </p:pic>
      <p:pic>
        <p:nvPicPr>
          <p:cNvPr id="23" name="Picture 22" descr="exploring_wht_transparent-0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556" y="6401846"/>
            <a:ext cx="897994" cy="326543"/>
          </a:xfrm>
          <a:prstGeom prst="rect">
            <a:avLst/>
          </a:prstGeom>
        </p:spPr>
      </p:pic>
      <p:sp>
        <p:nvSpPr>
          <p:cNvPr id="8" name="Rectangle 7">
            <a:extLst>
              <a:ext uri="{FF2B5EF4-FFF2-40B4-BE49-F238E27FC236}">
                <a16:creationId xmlns:a16="http://schemas.microsoft.com/office/drawing/2014/main" id="{441934F1-B6E8-4BDA-ABC7-7876AECD9B24}"/>
              </a:ext>
            </a:extLst>
          </p:cNvPr>
          <p:cNvSpPr/>
          <p:nvPr/>
        </p:nvSpPr>
        <p:spPr>
          <a:xfrm>
            <a:off x="249998" y="143732"/>
            <a:ext cx="8630030" cy="1107996"/>
          </a:xfrm>
          <a:prstGeom prst="rect">
            <a:avLst/>
          </a:prstGeom>
        </p:spPr>
        <p:txBody>
          <a:bodyPr wrap="square">
            <a:spAutoFit/>
          </a:bodyPr>
          <a:lstStyle/>
          <a:p>
            <a:endParaRPr lang="en-US" sz="2400" b="1" dirty="0">
              <a:solidFill>
                <a:srgbClr val="00B050"/>
              </a:solidFill>
            </a:endParaRPr>
          </a:p>
          <a:p>
            <a:endParaRPr lang="en-US" sz="2400" dirty="0">
              <a:solidFill>
                <a:schemeClr val="bg1"/>
              </a:solidFill>
            </a:endParaRPr>
          </a:p>
          <a:p>
            <a:pPr marL="285750" indent="-285750">
              <a:buFont typeface="Arial" panose="020B0604020202020204" pitchFamily="34" charset="0"/>
              <a:buChar char="•"/>
            </a:pPr>
            <a:endParaRPr lang="en-US" dirty="0">
              <a:solidFill>
                <a:schemeClr val="bg1"/>
              </a:solidFill>
            </a:endParaRPr>
          </a:p>
        </p:txBody>
      </p:sp>
      <p:pic>
        <p:nvPicPr>
          <p:cNvPr id="3" name="Picture 2">
            <a:extLst>
              <a:ext uri="{FF2B5EF4-FFF2-40B4-BE49-F238E27FC236}">
                <a16:creationId xmlns:a16="http://schemas.microsoft.com/office/drawing/2014/main" id="{7C1CBED6-DA66-480A-AB31-DEBA8746C8F2}"/>
              </a:ext>
            </a:extLst>
          </p:cNvPr>
          <p:cNvPicPr>
            <a:picLocks noChangeAspect="1"/>
          </p:cNvPicPr>
          <p:nvPr/>
        </p:nvPicPr>
        <p:blipFill>
          <a:blip r:embed="rId5"/>
          <a:stretch>
            <a:fillRect/>
          </a:stretch>
        </p:blipFill>
        <p:spPr>
          <a:xfrm>
            <a:off x="918279" y="462876"/>
            <a:ext cx="7293468" cy="5752207"/>
          </a:xfrm>
          <a:prstGeom prst="rect">
            <a:avLst/>
          </a:prstGeom>
        </p:spPr>
      </p:pic>
    </p:spTree>
    <p:extLst>
      <p:ext uri="{BB962C8B-B14F-4D97-AF65-F5344CB8AC3E}">
        <p14:creationId xmlns:p14="http://schemas.microsoft.com/office/powerpoint/2010/main" val="17846677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ExploringPPT_slide1B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031"/>
            <a:ext cx="9144000" cy="6883121"/>
          </a:xfrm>
          <a:prstGeom prst="rect">
            <a:avLst/>
          </a:prstGeom>
        </p:spPr>
      </p:pic>
      <p:pic>
        <p:nvPicPr>
          <p:cNvPr id="23" name="Picture 22" descr="exploring_wht_transparent-0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556" y="6401846"/>
            <a:ext cx="897994" cy="326543"/>
          </a:xfrm>
          <a:prstGeom prst="rect">
            <a:avLst/>
          </a:prstGeom>
        </p:spPr>
      </p:pic>
      <p:sp>
        <p:nvSpPr>
          <p:cNvPr id="8" name="Rectangle 7">
            <a:extLst>
              <a:ext uri="{FF2B5EF4-FFF2-40B4-BE49-F238E27FC236}">
                <a16:creationId xmlns:a16="http://schemas.microsoft.com/office/drawing/2014/main" id="{441934F1-B6E8-4BDA-ABC7-7876AECD9B24}"/>
              </a:ext>
            </a:extLst>
          </p:cNvPr>
          <p:cNvSpPr/>
          <p:nvPr/>
        </p:nvSpPr>
        <p:spPr>
          <a:xfrm>
            <a:off x="249998" y="143732"/>
            <a:ext cx="8630030" cy="1107996"/>
          </a:xfrm>
          <a:prstGeom prst="rect">
            <a:avLst/>
          </a:prstGeom>
        </p:spPr>
        <p:txBody>
          <a:bodyPr wrap="square">
            <a:spAutoFit/>
          </a:bodyPr>
          <a:lstStyle/>
          <a:p>
            <a:endParaRPr lang="en-US" sz="2400" b="1" dirty="0">
              <a:solidFill>
                <a:srgbClr val="00B050"/>
              </a:solidFill>
            </a:endParaRPr>
          </a:p>
          <a:p>
            <a:endParaRPr lang="en-US" sz="2400" dirty="0">
              <a:solidFill>
                <a:schemeClr val="bg1"/>
              </a:solidFill>
            </a:endParaRPr>
          </a:p>
          <a:p>
            <a:pPr marL="285750" indent="-285750">
              <a:buFont typeface="Arial" panose="020B0604020202020204" pitchFamily="34" charset="0"/>
              <a:buChar char="•"/>
            </a:pPr>
            <a:endParaRPr lang="en-US" dirty="0">
              <a:solidFill>
                <a:schemeClr val="bg1"/>
              </a:solidFill>
            </a:endParaRPr>
          </a:p>
        </p:txBody>
      </p:sp>
      <p:pic>
        <p:nvPicPr>
          <p:cNvPr id="3" name="Picture 2">
            <a:extLst>
              <a:ext uri="{FF2B5EF4-FFF2-40B4-BE49-F238E27FC236}">
                <a16:creationId xmlns:a16="http://schemas.microsoft.com/office/drawing/2014/main" id="{7C1CBED6-DA66-480A-AB31-DEBA8746C8F2}"/>
              </a:ext>
            </a:extLst>
          </p:cNvPr>
          <p:cNvPicPr>
            <a:picLocks noChangeAspect="1"/>
          </p:cNvPicPr>
          <p:nvPr/>
        </p:nvPicPr>
        <p:blipFill>
          <a:blip r:embed="rId5"/>
          <a:stretch>
            <a:fillRect/>
          </a:stretch>
        </p:blipFill>
        <p:spPr>
          <a:xfrm>
            <a:off x="795096" y="463544"/>
            <a:ext cx="7539834" cy="5751539"/>
          </a:xfrm>
          <a:prstGeom prst="rect">
            <a:avLst/>
          </a:prstGeom>
        </p:spPr>
      </p:pic>
    </p:spTree>
    <p:extLst>
      <p:ext uri="{BB962C8B-B14F-4D97-AF65-F5344CB8AC3E}">
        <p14:creationId xmlns:p14="http://schemas.microsoft.com/office/powerpoint/2010/main" val="5457369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ExploringPPT_slide1B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031"/>
            <a:ext cx="9144000" cy="6883121"/>
          </a:xfrm>
          <a:prstGeom prst="rect">
            <a:avLst/>
          </a:prstGeom>
        </p:spPr>
      </p:pic>
      <p:pic>
        <p:nvPicPr>
          <p:cNvPr id="23" name="Picture 22" descr="exploring_wht_transparent-0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556" y="6401846"/>
            <a:ext cx="897994" cy="326543"/>
          </a:xfrm>
          <a:prstGeom prst="rect">
            <a:avLst/>
          </a:prstGeom>
        </p:spPr>
      </p:pic>
      <p:sp>
        <p:nvSpPr>
          <p:cNvPr id="8" name="Rectangle 7">
            <a:extLst>
              <a:ext uri="{FF2B5EF4-FFF2-40B4-BE49-F238E27FC236}">
                <a16:creationId xmlns:a16="http://schemas.microsoft.com/office/drawing/2014/main" id="{441934F1-B6E8-4BDA-ABC7-7876AECD9B24}"/>
              </a:ext>
            </a:extLst>
          </p:cNvPr>
          <p:cNvSpPr/>
          <p:nvPr/>
        </p:nvSpPr>
        <p:spPr>
          <a:xfrm>
            <a:off x="249998" y="143732"/>
            <a:ext cx="8630030" cy="1107996"/>
          </a:xfrm>
          <a:prstGeom prst="rect">
            <a:avLst/>
          </a:prstGeom>
        </p:spPr>
        <p:txBody>
          <a:bodyPr wrap="square">
            <a:spAutoFit/>
          </a:bodyPr>
          <a:lstStyle/>
          <a:p>
            <a:endParaRPr lang="en-US" sz="2400" b="1" dirty="0">
              <a:solidFill>
                <a:srgbClr val="00B050"/>
              </a:solidFill>
            </a:endParaRPr>
          </a:p>
          <a:p>
            <a:endParaRPr lang="en-US" sz="2400" dirty="0">
              <a:solidFill>
                <a:schemeClr val="bg1"/>
              </a:solidFill>
            </a:endParaRPr>
          </a:p>
          <a:p>
            <a:pPr marL="285750" indent="-285750">
              <a:buFont typeface="Arial" panose="020B0604020202020204" pitchFamily="34" charset="0"/>
              <a:buChar char="•"/>
            </a:pPr>
            <a:endParaRPr lang="en-US" dirty="0">
              <a:solidFill>
                <a:schemeClr val="bg1"/>
              </a:solidFill>
            </a:endParaRPr>
          </a:p>
        </p:txBody>
      </p:sp>
      <p:pic>
        <p:nvPicPr>
          <p:cNvPr id="3" name="Picture 2">
            <a:extLst>
              <a:ext uri="{FF2B5EF4-FFF2-40B4-BE49-F238E27FC236}">
                <a16:creationId xmlns:a16="http://schemas.microsoft.com/office/drawing/2014/main" id="{7C1CBED6-DA66-480A-AB31-DEBA8746C8F2}"/>
              </a:ext>
            </a:extLst>
          </p:cNvPr>
          <p:cNvPicPr>
            <a:picLocks noChangeAspect="1"/>
          </p:cNvPicPr>
          <p:nvPr/>
        </p:nvPicPr>
        <p:blipFill>
          <a:blip r:embed="rId5"/>
          <a:stretch>
            <a:fillRect/>
          </a:stretch>
        </p:blipFill>
        <p:spPr>
          <a:xfrm>
            <a:off x="758318" y="525175"/>
            <a:ext cx="7613390" cy="5807650"/>
          </a:xfrm>
          <a:prstGeom prst="rect">
            <a:avLst/>
          </a:prstGeom>
        </p:spPr>
      </p:pic>
    </p:spTree>
    <p:extLst>
      <p:ext uri="{BB962C8B-B14F-4D97-AF65-F5344CB8AC3E}">
        <p14:creationId xmlns:p14="http://schemas.microsoft.com/office/powerpoint/2010/main" val="19803964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ExploringPPT_slide1B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031"/>
            <a:ext cx="9144000" cy="6883121"/>
          </a:xfrm>
          <a:prstGeom prst="rect">
            <a:avLst/>
          </a:prstGeom>
        </p:spPr>
      </p:pic>
      <p:pic>
        <p:nvPicPr>
          <p:cNvPr id="23" name="Picture 22" descr="exploring_wht_transparent-0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556" y="6401846"/>
            <a:ext cx="897994" cy="326543"/>
          </a:xfrm>
          <a:prstGeom prst="rect">
            <a:avLst/>
          </a:prstGeom>
        </p:spPr>
      </p:pic>
      <p:sp>
        <p:nvSpPr>
          <p:cNvPr id="8" name="Rectangle 7">
            <a:extLst>
              <a:ext uri="{FF2B5EF4-FFF2-40B4-BE49-F238E27FC236}">
                <a16:creationId xmlns:a16="http://schemas.microsoft.com/office/drawing/2014/main" id="{441934F1-B6E8-4BDA-ABC7-7876AECD9B24}"/>
              </a:ext>
            </a:extLst>
          </p:cNvPr>
          <p:cNvSpPr/>
          <p:nvPr/>
        </p:nvSpPr>
        <p:spPr>
          <a:xfrm>
            <a:off x="249998" y="143732"/>
            <a:ext cx="8630030" cy="1107996"/>
          </a:xfrm>
          <a:prstGeom prst="rect">
            <a:avLst/>
          </a:prstGeom>
        </p:spPr>
        <p:txBody>
          <a:bodyPr wrap="square">
            <a:spAutoFit/>
          </a:bodyPr>
          <a:lstStyle/>
          <a:p>
            <a:endParaRPr lang="en-US" sz="2400" b="1" dirty="0">
              <a:solidFill>
                <a:srgbClr val="00B050"/>
              </a:solidFill>
            </a:endParaRPr>
          </a:p>
          <a:p>
            <a:endParaRPr lang="en-US" sz="2400" dirty="0">
              <a:solidFill>
                <a:schemeClr val="bg1"/>
              </a:solidFill>
            </a:endParaRPr>
          </a:p>
          <a:p>
            <a:pPr marL="285750" indent="-285750">
              <a:buFont typeface="Arial" panose="020B0604020202020204" pitchFamily="34" charset="0"/>
              <a:buChar char="•"/>
            </a:pPr>
            <a:endParaRPr lang="en-US" dirty="0">
              <a:solidFill>
                <a:schemeClr val="bg1"/>
              </a:solidFill>
            </a:endParaRPr>
          </a:p>
        </p:txBody>
      </p:sp>
      <p:pic>
        <p:nvPicPr>
          <p:cNvPr id="3" name="Picture 2">
            <a:extLst>
              <a:ext uri="{FF2B5EF4-FFF2-40B4-BE49-F238E27FC236}">
                <a16:creationId xmlns:a16="http://schemas.microsoft.com/office/drawing/2014/main" id="{7C1CBED6-DA66-480A-AB31-DEBA8746C8F2}"/>
              </a:ext>
            </a:extLst>
          </p:cNvPr>
          <p:cNvPicPr>
            <a:picLocks noChangeAspect="1"/>
          </p:cNvPicPr>
          <p:nvPr/>
        </p:nvPicPr>
        <p:blipFill>
          <a:blip r:embed="rId5"/>
          <a:stretch>
            <a:fillRect/>
          </a:stretch>
        </p:blipFill>
        <p:spPr>
          <a:xfrm>
            <a:off x="791017" y="464711"/>
            <a:ext cx="7547992" cy="5757762"/>
          </a:xfrm>
          <a:prstGeom prst="rect">
            <a:avLst/>
          </a:prstGeom>
        </p:spPr>
      </p:pic>
    </p:spTree>
    <p:extLst>
      <p:ext uri="{BB962C8B-B14F-4D97-AF65-F5344CB8AC3E}">
        <p14:creationId xmlns:p14="http://schemas.microsoft.com/office/powerpoint/2010/main" val="17377396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ExploringPPT_slide1B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031"/>
            <a:ext cx="9144000" cy="6883121"/>
          </a:xfrm>
          <a:prstGeom prst="rect">
            <a:avLst/>
          </a:prstGeom>
        </p:spPr>
      </p:pic>
      <p:pic>
        <p:nvPicPr>
          <p:cNvPr id="23" name="Picture 22" descr="exploring_wht_transparent-0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556" y="6401846"/>
            <a:ext cx="897994" cy="326543"/>
          </a:xfrm>
          <a:prstGeom prst="rect">
            <a:avLst/>
          </a:prstGeom>
        </p:spPr>
      </p:pic>
      <p:sp>
        <p:nvSpPr>
          <p:cNvPr id="8" name="Rectangle 7">
            <a:extLst>
              <a:ext uri="{FF2B5EF4-FFF2-40B4-BE49-F238E27FC236}">
                <a16:creationId xmlns:a16="http://schemas.microsoft.com/office/drawing/2014/main" id="{441934F1-B6E8-4BDA-ABC7-7876AECD9B24}"/>
              </a:ext>
            </a:extLst>
          </p:cNvPr>
          <p:cNvSpPr/>
          <p:nvPr/>
        </p:nvSpPr>
        <p:spPr>
          <a:xfrm>
            <a:off x="249998" y="143732"/>
            <a:ext cx="8630030" cy="1107996"/>
          </a:xfrm>
          <a:prstGeom prst="rect">
            <a:avLst/>
          </a:prstGeom>
        </p:spPr>
        <p:txBody>
          <a:bodyPr wrap="square">
            <a:spAutoFit/>
          </a:bodyPr>
          <a:lstStyle/>
          <a:p>
            <a:endParaRPr lang="en-US" sz="2400" b="1" dirty="0">
              <a:solidFill>
                <a:srgbClr val="00B050"/>
              </a:solidFill>
            </a:endParaRPr>
          </a:p>
          <a:p>
            <a:endParaRPr lang="en-US" sz="2400" dirty="0">
              <a:solidFill>
                <a:schemeClr val="bg1"/>
              </a:solidFill>
            </a:endParaRPr>
          </a:p>
          <a:p>
            <a:pPr marL="285750" indent="-285750">
              <a:buFont typeface="Arial" panose="020B0604020202020204" pitchFamily="34" charset="0"/>
              <a:buChar char="•"/>
            </a:pPr>
            <a:endParaRPr lang="en-US" dirty="0">
              <a:solidFill>
                <a:schemeClr val="bg1"/>
              </a:solidFill>
            </a:endParaRPr>
          </a:p>
        </p:txBody>
      </p:sp>
      <p:pic>
        <p:nvPicPr>
          <p:cNvPr id="3" name="Picture 2">
            <a:extLst>
              <a:ext uri="{FF2B5EF4-FFF2-40B4-BE49-F238E27FC236}">
                <a16:creationId xmlns:a16="http://schemas.microsoft.com/office/drawing/2014/main" id="{7C1CBED6-DA66-480A-AB31-DEBA8746C8F2}"/>
              </a:ext>
            </a:extLst>
          </p:cNvPr>
          <p:cNvPicPr>
            <a:picLocks noChangeAspect="1"/>
          </p:cNvPicPr>
          <p:nvPr/>
        </p:nvPicPr>
        <p:blipFill>
          <a:blip r:embed="rId5"/>
          <a:stretch>
            <a:fillRect/>
          </a:stretch>
        </p:blipFill>
        <p:spPr>
          <a:xfrm>
            <a:off x="801014" y="461914"/>
            <a:ext cx="7541971" cy="5753170"/>
          </a:xfrm>
          <a:prstGeom prst="rect">
            <a:avLst/>
          </a:prstGeom>
        </p:spPr>
      </p:pic>
    </p:spTree>
    <p:extLst>
      <p:ext uri="{BB962C8B-B14F-4D97-AF65-F5344CB8AC3E}">
        <p14:creationId xmlns:p14="http://schemas.microsoft.com/office/powerpoint/2010/main" val="27720909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ExploringPPT_slide1B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031"/>
            <a:ext cx="9144000" cy="6883121"/>
          </a:xfrm>
          <a:prstGeom prst="rect">
            <a:avLst/>
          </a:prstGeom>
        </p:spPr>
      </p:pic>
      <p:pic>
        <p:nvPicPr>
          <p:cNvPr id="23" name="Picture 22" descr="exploring_wht_transparent-0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556" y="6401846"/>
            <a:ext cx="897994" cy="326543"/>
          </a:xfrm>
          <a:prstGeom prst="rect">
            <a:avLst/>
          </a:prstGeom>
        </p:spPr>
      </p:pic>
      <p:sp>
        <p:nvSpPr>
          <p:cNvPr id="8" name="Rectangle 7">
            <a:extLst>
              <a:ext uri="{FF2B5EF4-FFF2-40B4-BE49-F238E27FC236}">
                <a16:creationId xmlns:a16="http://schemas.microsoft.com/office/drawing/2014/main" id="{441934F1-B6E8-4BDA-ABC7-7876AECD9B24}"/>
              </a:ext>
            </a:extLst>
          </p:cNvPr>
          <p:cNvSpPr/>
          <p:nvPr/>
        </p:nvSpPr>
        <p:spPr>
          <a:xfrm>
            <a:off x="249998" y="143732"/>
            <a:ext cx="8630030" cy="1107996"/>
          </a:xfrm>
          <a:prstGeom prst="rect">
            <a:avLst/>
          </a:prstGeom>
        </p:spPr>
        <p:txBody>
          <a:bodyPr wrap="square">
            <a:spAutoFit/>
          </a:bodyPr>
          <a:lstStyle/>
          <a:p>
            <a:endParaRPr lang="en-US" sz="2400" b="1" dirty="0">
              <a:solidFill>
                <a:srgbClr val="00B050"/>
              </a:solidFill>
            </a:endParaRPr>
          </a:p>
          <a:p>
            <a:endParaRPr lang="en-US" sz="2400" dirty="0">
              <a:solidFill>
                <a:schemeClr val="bg1"/>
              </a:solidFill>
            </a:endParaRPr>
          </a:p>
          <a:p>
            <a:pPr marL="285750" indent="-285750">
              <a:buFont typeface="Arial" panose="020B0604020202020204" pitchFamily="34" charset="0"/>
              <a:buChar char="•"/>
            </a:pPr>
            <a:endParaRPr lang="en-US" dirty="0">
              <a:solidFill>
                <a:schemeClr val="bg1"/>
              </a:solidFill>
            </a:endParaRPr>
          </a:p>
        </p:txBody>
      </p:sp>
      <p:pic>
        <p:nvPicPr>
          <p:cNvPr id="3" name="Picture 2">
            <a:extLst>
              <a:ext uri="{FF2B5EF4-FFF2-40B4-BE49-F238E27FC236}">
                <a16:creationId xmlns:a16="http://schemas.microsoft.com/office/drawing/2014/main" id="{7C1CBED6-DA66-480A-AB31-DEBA8746C8F2}"/>
              </a:ext>
            </a:extLst>
          </p:cNvPr>
          <p:cNvPicPr>
            <a:picLocks noChangeAspect="1"/>
          </p:cNvPicPr>
          <p:nvPr/>
        </p:nvPicPr>
        <p:blipFill rotWithShape="1">
          <a:blip r:embed="rId5"/>
          <a:srcRect r="5530"/>
          <a:stretch/>
        </p:blipFill>
        <p:spPr>
          <a:xfrm>
            <a:off x="381519" y="243061"/>
            <a:ext cx="8380962" cy="6005336"/>
          </a:xfrm>
          <a:prstGeom prst="rect">
            <a:avLst/>
          </a:prstGeom>
        </p:spPr>
      </p:pic>
    </p:spTree>
    <p:extLst>
      <p:ext uri="{BB962C8B-B14F-4D97-AF65-F5344CB8AC3E}">
        <p14:creationId xmlns:p14="http://schemas.microsoft.com/office/powerpoint/2010/main" val="41070884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ExploringPPT_slide1B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031"/>
            <a:ext cx="9144000" cy="6883121"/>
          </a:xfrm>
          <a:prstGeom prst="rect">
            <a:avLst/>
          </a:prstGeom>
        </p:spPr>
      </p:pic>
      <p:pic>
        <p:nvPicPr>
          <p:cNvPr id="23" name="Picture 22" descr="exploring_wht_transparent-0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556" y="6401846"/>
            <a:ext cx="897994" cy="326543"/>
          </a:xfrm>
          <a:prstGeom prst="rect">
            <a:avLst/>
          </a:prstGeom>
        </p:spPr>
      </p:pic>
      <p:sp>
        <p:nvSpPr>
          <p:cNvPr id="8" name="Rectangle 7">
            <a:extLst>
              <a:ext uri="{FF2B5EF4-FFF2-40B4-BE49-F238E27FC236}">
                <a16:creationId xmlns:a16="http://schemas.microsoft.com/office/drawing/2014/main" id="{441934F1-B6E8-4BDA-ABC7-7876AECD9B24}"/>
              </a:ext>
            </a:extLst>
          </p:cNvPr>
          <p:cNvSpPr/>
          <p:nvPr/>
        </p:nvSpPr>
        <p:spPr>
          <a:xfrm>
            <a:off x="249998" y="143732"/>
            <a:ext cx="8630030" cy="1107996"/>
          </a:xfrm>
          <a:prstGeom prst="rect">
            <a:avLst/>
          </a:prstGeom>
        </p:spPr>
        <p:txBody>
          <a:bodyPr wrap="square">
            <a:spAutoFit/>
          </a:bodyPr>
          <a:lstStyle/>
          <a:p>
            <a:endParaRPr lang="en-US" sz="2400" b="1" dirty="0">
              <a:solidFill>
                <a:srgbClr val="00B050"/>
              </a:solidFill>
            </a:endParaRPr>
          </a:p>
          <a:p>
            <a:endParaRPr lang="en-US" sz="2400" dirty="0">
              <a:solidFill>
                <a:schemeClr val="bg1"/>
              </a:solidFill>
            </a:endParaRPr>
          </a:p>
          <a:p>
            <a:pPr marL="285750" indent="-285750">
              <a:buFont typeface="Arial" panose="020B0604020202020204" pitchFamily="34" charset="0"/>
              <a:buChar char="•"/>
            </a:pPr>
            <a:endParaRPr lang="en-US" dirty="0">
              <a:solidFill>
                <a:schemeClr val="bg1"/>
              </a:solidFill>
            </a:endParaRPr>
          </a:p>
        </p:txBody>
      </p:sp>
      <p:pic>
        <p:nvPicPr>
          <p:cNvPr id="3" name="Picture 2">
            <a:extLst>
              <a:ext uri="{FF2B5EF4-FFF2-40B4-BE49-F238E27FC236}">
                <a16:creationId xmlns:a16="http://schemas.microsoft.com/office/drawing/2014/main" id="{7C1CBED6-DA66-480A-AB31-DEBA8746C8F2}"/>
              </a:ext>
            </a:extLst>
          </p:cNvPr>
          <p:cNvPicPr>
            <a:picLocks noChangeAspect="1"/>
          </p:cNvPicPr>
          <p:nvPr/>
        </p:nvPicPr>
        <p:blipFill>
          <a:blip r:embed="rId5"/>
          <a:stretch>
            <a:fillRect/>
          </a:stretch>
        </p:blipFill>
        <p:spPr>
          <a:xfrm>
            <a:off x="750870" y="459201"/>
            <a:ext cx="7642259" cy="5829670"/>
          </a:xfrm>
          <a:prstGeom prst="rect">
            <a:avLst/>
          </a:prstGeom>
        </p:spPr>
      </p:pic>
    </p:spTree>
    <p:extLst>
      <p:ext uri="{BB962C8B-B14F-4D97-AF65-F5344CB8AC3E}">
        <p14:creationId xmlns:p14="http://schemas.microsoft.com/office/powerpoint/2010/main" val="15385862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ExploringPPT_slide1B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031"/>
            <a:ext cx="9144000" cy="6883121"/>
          </a:xfrm>
          <a:prstGeom prst="rect">
            <a:avLst/>
          </a:prstGeom>
        </p:spPr>
      </p:pic>
      <p:pic>
        <p:nvPicPr>
          <p:cNvPr id="23" name="Picture 22" descr="exploring_wht_transparent-0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556" y="6401846"/>
            <a:ext cx="897994" cy="326543"/>
          </a:xfrm>
          <a:prstGeom prst="rect">
            <a:avLst/>
          </a:prstGeom>
        </p:spPr>
      </p:pic>
      <p:sp>
        <p:nvSpPr>
          <p:cNvPr id="8" name="Rectangle 7">
            <a:extLst>
              <a:ext uri="{FF2B5EF4-FFF2-40B4-BE49-F238E27FC236}">
                <a16:creationId xmlns:a16="http://schemas.microsoft.com/office/drawing/2014/main" id="{441934F1-B6E8-4BDA-ABC7-7876AECD9B24}"/>
              </a:ext>
            </a:extLst>
          </p:cNvPr>
          <p:cNvSpPr/>
          <p:nvPr/>
        </p:nvSpPr>
        <p:spPr>
          <a:xfrm>
            <a:off x="249998" y="143732"/>
            <a:ext cx="8630030" cy="1107996"/>
          </a:xfrm>
          <a:prstGeom prst="rect">
            <a:avLst/>
          </a:prstGeom>
        </p:spPr>
        <p:txBody>
          <a:bodyPr wrap="square">
            <a:spAutoFit/>
          </a:bodyPr>
          <a:lstStyle/>
          <a:p>
            <a:endParaRPr lang="en-US" sz="2400" b="1" dirty="0">
              <a:solidFill>
                <a:srgbClr val="00B050"/>
              </a:solidFill>
            </a:endParaRPr>
          </a:p>
          <a:p>
            <a:endParaRPr lang="en-US" sz="2400" dirty="0">
              <a:solidFill>
                <a:schemeClr val="bg1"/>
              </a:solidFill>
            </a:endParaRPr>
          </a:p>
          <a:p>
            <a:pPr marL="285750" indent="-285750">
              <a:buFont typeface="Arial" panose="020B0604020202020204" pitchFamily="34" charset="0"/>
              <a:buChar char="•"/>
            </a:pPr>
            <a:endParaRPr lang="en-US" dirty="0">
              <a:solidFill>
                <a:schemeClr val="bg1"/>
              </a:solidFill>
            </a:endParaRPr>
          </a:p>
        </p:txBody>
      </p:sp>
      <p:pic>
        <p:nvPicPr>
          <p:cNvPr id="3" name="Picture 2">
            <a:extLst>
              <a:ext uri="{FF2B5EF4-FFF2-40B4-BE49-F238E27FC236}">
                <a16:creationId xmlns:a16="http://schemas.microsoft.com/office/drawing/2014/main" id="{7C1CBED6-DA66-480A-AB31-DEBA8746C8F2}"/>
              </a:ext>
            </a:extLst>
          </p:cNvPr>
          <p:cNvPicPr>
            <a:picLocks noChangeAspect="1"/>
          </p:cNvPicPr>
          <p:nvPr/>
        </p:nvPicPr>
        <p:blipFill>
          <a:blip r:embed="rId5"/>
          <a:stretch>
            <a:fillRect/>
          </a:stretch>
        </p:blipFill>
        <p:spPr>
          <a:xfrm>
            <a:off x="784103" y="342708"/>
            <a:ext cx="7575793" cy="5953445"/>
          </a:xfrm>
          <a:prstGeom prst="rect">
            <a:avLst/>
          </a:prstGeom>
        </p:spPr>
      </p:pic>
    </p:spTree>
    <p:extLst>
      <p:ext uri="{BB962C8B-B14F-4D97-AF65-F5344CB8AC3E}">
        <p14:creationId xmlns:p14="http://schemas.microsoft.com/office/powerpoint/2010/main" val="7247052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ExploringPPT_slide1B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031"/>
            <a:ext cx="9144000" cy="6883121"/>
          </a:xfrm>
          <a:prstGeom prst="rect">
            <a:avLst/>
          </a:prstGeom>
        </p:spPr>
      </p:pic>
      <p:pic>
        <p:nvPicPr>
          <p:cNvPr id="23" name="Picture 22" descr="exploring_wht_transparent-0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556" y="6401846"/>
            <a:ext cx="897994" cy="326543"/>
          </a:xfrm>
          <a:prstGeom prst="rect">
            <a:avLst/>
          </a:prstGeom>
        </p:spPr>
      </p:pic>
      <p:sp>
        <p:nvSpPr>
          <p:cNvPr id="8" name="Rectangle 7">
            <a:extLst>
              <a:ext uri="{FF2B5EF4-FFF2-40B4-BE49-F238E27FC236}">
                <a16:creationId xmlns:a16="http://schemas.microsoft.com/office/drawing/2014/main" id="{441934F1-B6E8-4BDA-ABC7-7876AECD9B24}"/>
              </a:ext>
            </a:extLst>
          </p:cNvPr>
          <p:cNvSpPr/>
          <p:nvPr/>
        </p:nvSpPr>
        <p:spPr>
          <a:xfrm>
            <a:off x="249998" y="143732"/>
            <a:ext cx="8630030" cy="1107996"/>
          </a:xfrm>
          <a:prstGeom prst="rect">
            <a:avLst/>
          </a:prstGeom>
        </p:spPr>
        <p:txBody>
          <a:bodyPr wrap="square">
            <a:spAutoFit/>
          </a:bodyPr>
          <a:lstStyle/>
          <a:p>
            <a:endParaRPr lang="en-US" sz="2400" b="1" dirty="0">
              <a:solidFill>
                <a:srgbClr val="00B050"/>
              </a:solidFill>
            </a:endParaRPr>
          </a:p>
          <a:p>
            <a:endParaRPr lang="en-US" sz="2400" dirty="0">
              <a:solidFill>
                <a:schemeClr val="bg1"/>
              </a:solidFill>
            </a:endParaRPr>
          </a:p>
          <a:p>
            <a:pPr marL="285750" indent="-285750">
              <a:buFont typeface="Arial" panose="020B0604020202020204" pitchFamily="34" charset="0"/>
              <a:buChar char="•"/>
            </a:pPr>
            <a:endParaRPr lang="en-US" dirty="0">
              <a:solidFill>
                <a:schemeClr val="bg1"/>
              </a:solidFill>
            </a:endParaRPr>
          </a:p>
        </p:txBody>
      </p:sp>
      <p:pic>
        <p:nvPicPr>
          <p:cNvPr id="3" name="Picture 2">
            <a:extLst>
              <a:ext uri="{FF2B5EF4-FFF2-40B4-BE49-F238E27FC236}">
                <a16:creationId xmlns:a16="http://schemas.microsoft.com/office/drawing/2014/main" id="{7C1CBED6-DA66-480A-AB31-DEBA8746C8F2}"/>
              </a:ext>
            </a:extLst>
          </p:cNvPr>
          <p:cNvPicPr>
            <a:picLocks noChangeAspect="1"/>
          </p:cNvPicPr>
          <p:nvPr/>
        </p:nvPicPr>
        <p:blipFill>
          <a:blip r:embed="rId5"/>
          <a:stretch>
            <a:fillRect/>
          </a:stretch>
        </p:blipFill>
        <p:spPr>
          <a:xfrm>
            <a:off x="784103" y="342709"/>
            <a:ext cx="7575793" cy="5953443"/>
          </a:xfrm>
          <a:prstGeom prst="rect">
            <a:avLst/>
          </a:prstGeom>
        </p:spPr>
      </p:pic>
    </p:spTree>
    <p:extLst>
      <p:ext uri="{BB962C8B-B14F-4D97-AF65-F5344CB8AC3E}">
        <p14:creationId xmlns:p14="http://schemas.microsoft.com/office/powerpoint/2010/main" val="3925468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ExploringPPT_slide1B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031"/>
            <a:ext cx="9144000" cy="6883121"/>
          </a:xfrm>
          <a:prstGeom prst="rect">
            <a:avLst/>
          </a:prstGeom>
        </p:spPr>
      </p:pic>
      <p:pic>
        <p:nvPicPr>
          <p:cNvPr id="23" name="Picture 22" descr="exploring_wht_transparent-0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556" y="6401846"/>
            <a:ext cx="897994" cy="326543"/>
          </a:xfrm>
          <a:prstGeom prst="rect">
            <a:avLst/>
          </a:prstGeom>
        </p:spPr>
      </p:pic>
      <p:sp>
        <p:nvSpPr>
          <p:cNvPr id="8" name="Rectangle 7">
            <a:extLst>
              <a:ext uri="{FF2B5EF4-FFF2-40B4-BE49-F238E27FC236}">
                <a16:creationId xmlns:a16="http://schemas.microsoft.com/office/drawing/2014/main" id="{441934F1-B6E8-4BDA-ABC7-7876AECD9B24}"/>
              </a:ext>
            </a:extLst>
          </p:cNvPr>
          <p:cNvSpPr/>
          <p:nvPr/>
        </p:nvSpPr>
        <p:spPr>
          <a:xfrm>
            <a:off x="249998" y="143732"/>
            <a:ext cx="8630030" cy="1107996"/>
          </a:xfrm>
          <a:prstGeom prst="rect">
            <a:avLst/>
          </a:prstGeom>
        </p:spPr>
        <p:txBody>
          <a:bodyPr wrap="square">
            <a:spAutoFit/>
          </a:bodyPr>
          <a:lstStyle/>
          <a:p>
            <a:endParaRPr lang="en-US" sz="2400" b="1" dirty="0">
              <a:solidFill>
                <a:srgbClr val="00B050"/>
              </a:solidFill>
            </a:endParaRPr>
          </a:p>
          <a:p>
            <a:endParaRPr lang="en-US" sz="2400" dirty="0">
              <a:solidFill>
                <a:schemeClr val="bg1"/>
              </a:solidFill>
            </a:endParaRPr>
          </a:p>
          <a:p>
            <a:pPr marL="285750" indent="-285750">
              <a:buFont typeface="Arial" panose="020B0604020202020204" pitchFamily="34" charset="0"/>
              <a:buChar char="•"/>
            </a:pPr>
            <a:endParaRPr lang="en-US" dirty="0">
              <a:solidFill>
                <a:schemeClr val="bg1"/>
              </a:solidFill>
            </a:endParaRPr>
          </a:p>
        </p:txBody>
      </p:sp>
      <p:pic>
        <p:nvPicPr>
          <p:cNvPr id="3" name="Picture 2">
            <a:extLst>
              <a:ext uri="{FF2B5EF4-FFF2-40B4-BE49-F238E27FC236}">
                <a16:creationId xmlns:a16="http://schemas.microsoft.com/office/drawing/2014/main" id="{7C1CBED6-DA66-480A-AB31-DEBA8746C8F2}"/>
              </a:ext>
            </a:extLst>
          </p:cNvPr>
          <p:cNvPicPr>
            <a:picLocks noChangeAspect="1"/>
          </p:cNvPicPr>
          <p:nvPr/>
        </p:nvPicPr>
        <p:blipFill>
          <a:blip r:embed="rId5"/>
          <a:stretch>
            <a:fillRect/>
          </a:stretch>
        </p:blipFill>
        <p:spPr>
          <a:xfrm>
            <a:off x="784103" y="501560"/>
            <a:ext cx="7575793" cy="5635741"/>
          </a:xfrm>
          <a:prstGeom prst="rect">
            <a:avLst/>
          </a:prstGeom>
        </p:spPr>
      </p:pic>
    </p:spTree>
    <p:extLst>
      <p:ext uri="{BB962C8B-B14F-4D97-AF65-F5344CB8AC3E}">
        <p14:creationId xmlns:p14="http://schemas.microsoft.com/office/powerpoint/2010/main" val="4539988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ExploringPPT_slide1B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031"/>
            <a:ext cx="9144000" cy="6883121"/>
          </a:xfrm>
          <a:prstGeom prst="rect">
            <a:avLst/>
          </a:prstGeom>
        </p:spPr>
      </p:pic>
      <p:pic>
        <p:nvPicPr>
          <p:cNvPr id="23" name="Picture 22" descr="exploring_wht_transparent-0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556" y="6401846"/>
            <a:ext cx="897994" cy="326543"/>
          </a:xfrm>
          <a:prstGeom prst="rect">
            <a:avLst/>
          </a:prstGeom>
        </p:spPr>
      </p:pic>
      <p:sp>
        <p:nvSpPr>
          <p:cNvPr id="8" name="Rectangle 7">
            <a:extLst>
              <a:ext uri="{FF2B5EF4-FFF2-40B4-BE49-F238E27FC236}">
                <a16:creationId xmlns:a16="http://schemas.microsoft.com/office/drawing/2014/main" id="{441934F1-B6E8-4BDA-ABC7-7876AECD9B24}"/>
              </a:ext>
            </a:extLst>
          </p:cNvPr>
          <p:cNvSpPr/>
          <p:nvPr/>
        </p:nvSpPr>
        <p:spPr>
          <a:xfrm>
            <a:off x="249998" y="143732"/>
            <a:ext cx="8630030" cy="1107996"/>
          </a:xfrm>
          <a:prstGeom prst="rect">
            <a:avLst/>
          </a:prstGeom>
        </p:spPr>
        <p:txBody>
          <a:bodyPr wrap="square">
            <a:spAutoFit/>
          </a:bodyPr>
          <a:lstStyle/>
          <a:p>
            <a:endParaRPr lang="en-US" sz="2400" b="1" dirty="0">
              <a:solidFill>
                <a:srgbClr val="00B050"/>
              </a:solidFill>
            </a:endParaRPr>
          </a:p>
          <a:p>
            <a:endParaRPr lang="en-US" sz="2400" dirty="0">
              <a:solidFill>
                <a:schemeClr val="bg1"/>
              </a:solidFill>
            </a:endParaRPr>
          </a:p>
          <a:p>
            <a:pPr marL="285750" indent="-285750">
              <a:buFont typeface="Arial" panose="020B0604020202020204" pitchFamily="34" charset="0"/>
              <a:buChar char="•"/>
            </a:pPr>
            <a:endParaRPr lang="en-US" dirty="0">
              <a:solidFill>
                <a:schemeClr val="bg1"/>
              </a:solidFill>
            </a:endParaRPr>
          </a:p>
        </p:txBody>
      </p:sp>
      <p:pic>
        <p:nvPicPr>
          <p:cNvPr id="3" name="Picture 2">
            <a:extLst>
              <a:ext uri="{FF2B5EF4-FFF2-40B4-BE49-F238E27FC236}">
                <a16:creationId xmlns:a16="http://schemas.microsoft.com/office/drawing/2014/main" id="{7C1CBED6-DA66-480A-AB31-DEBA8746C8F2}"/>
              </a:ext>
            </a:extLst>
          </p:cNvPr>
          <p:cNvPicPr>
            <a:picLocks noChangeAspect="1"/>
          </p:cNvPicPr>
          <p:nvPr/>
        </p:nvPicPr>
        <p:blipFill>
          <a:blip r:embed="rId5"/>
          <a:stretch>
            <a:fillRect/>
          </a:stretch>
        </p:blipFill>
        <p:spPr>
          <a:xfrm>
            <a:off x="784103" y="501560"/>
            <a:ext cx="7575792" cy="5635741"/>
          </a:xfrm>
          <a:prstGeom prst="rect">
            <a:avLst/>
          </a:prstGeom>
        </p:spPr>
      </p:pic>
    </p:spTree>
    <p:extLst>
      <p:ext uri="{BB962C8B-B14F-4D97-AF65-F5344CB8AC3E}">
        <p14:creationId xmlns:p14="http://schemas.microsoft.com/office/powerpoint/2010/main" val="24816489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ExploringPPT_slide1B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031"/>
            <a:ext cx="9144000" cy="6883121"/>
          </a:xfrm>
          <a:prstGeom prst="rect">
            <a:avLst/>
          </a:prstGeom>
        </p:spPr>
      </p:pic>
      <p:pic>
        <p:nvPicPr>
          <p:cNvPr id="23" name="Picture 22" descr="exploring_wht_transparent-0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556" y="6401846"/>
            <a:ext cx="897994" cy="326543"/>
          </a:xfrm>
          <a:prstGeom prst="rect">
            <a:avLst/>
          </a:prstGeom>
        </p:spPr>
      </p:pic>
      <p:sp>
        <p:nvSpPr>
          <p:cNvPr id="8" name="Rectangle 7">
            <a:extLst>
              <a:ext uri="{FF2B5EF4-FFF2-40B4-BE49-F238E27FC236}">
                <a16:creationId xmlns:a16="http://schemas.microsoft.com/office/drawing/2014/main" id="{441934F1-B6E8-4BDA-ABC7-7876AECD9B24}"/>
              </a:ext>
            </a:extLst>
          </p:cNvPr>
          <p:cNvSpPr/>
          <p:nvPr/>
        </p:nvSpPr>
        <p:spPr>
          <a:xfrm>
            <a:off x="249998" y="143732"/>
            <a:ext cx="8630030" cy="1107996"/>
          </a:xfrm>
          <a:prstGeom prst="rect">
            <a:avLst/>
          </a:prstGeom>
        </p:spPr>
        <p:txBody>
          <a:bodyPr wrap="square">
            <a:spAutoFit/>
          </a:bodyPr>
          <a:lstStyle/>
          <a:p>
            <a:endParaRPr lang="en-US" sz="2400" b="1" dirty="0">
              <a:solidFill>
                <a:srgbClr val="00B050"/>
              </a:solidFill>
            </a:endParaRPr>
          </a:p>
          <a:p>
            <a:endParaRPr lang="en-US" sz="2400" dirty="0">
              <a:solidFill>
                <a:schemeClr val="bg1"/>
              </a:solidFill>
            </a:endParaRPr>
          </a:p>
          <a:p>
            <a:pPr marL="285750" indent="-285750">
              <a:buFont typeface="Arial" panose="020B0604020202020204" pitchFamily="34" charset="0"/>
              <a:buChar char="•"/>
            </a:pPr>
            <a:endParaRPr lang="en-US" dirty="0">
              <a:solidFill>
                <a:schemeClr val="bg1"/>
              </a:solidFill>
            </a:endParaRPr>
          </a:p>
        </p:txBody>
      </p:sp>
      <p:pic>
        <p:nvPicPr>
          <p:cNvPr id="3" name="Picture 2">
            <a:extLst>
              <a:ext uri="{FF2B5EF4-FFF2-40B4-BE49-F238E27FC236}">
                <a16:creationId xmlns:a16="http://schemas.microsoft.com/office/drawing/2014/main" id="{7C1CBED6-DA66-480A-AB31-DEBA8746C8F2}"/>
              </a:ext>
            </a:extLst>
          </p:cNvPr>
          <p:cNvPicPr>
            <a:picLocks noChangeAspect="1"/>
          </p:cNvPicPr>
          <p:nvPr/>
        </p:nvPicPr>
        <p:blipFill>
          <a:blip r:embed="rId5"/>
          <a:stretch>
            <a:fillRect/>
          </a:stretch>
        </p:blipFill>
        <p:spPr>
          <a:xfrm>
            <a:off x="784103" y="501560"/>
            <a:ext cx="7575792" cy="5635740"/>
          </a:xfrm>
          <a:prstGeom prst="rect">
            <a:avLst/>
          </a:prstGeom>
        </p:spPr>
      </p:pic>
    </p:spTree>
    <p:extLst>
      <p:ext uri="{BB962C8B-B14F-4D97-AF65-F5344CB8AC3E}">
        <p14:creationId xmlns:p14="http://schemas.microsoft.com/office/powerpoint/2010/main" val="34233314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ExploringPPT_slide1B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031"/>
            <a:ext cx="9144000" cy="6883121"/>
          </a:xfrm>
          <a:prstGeom prst="rect">
            <a:avLst/>
          </a:prstGeom>
        </p:spPr>
      </p:pic>
      <p:pic>
        <p:nvPicPr>
          <p:cNvPr id="23" name="Picture 22" descr="exploring_wht_transparent-0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556" y="6401846"/>
            <a:ext cx="897994" cy="326543"/>
          </a:xfrm>
          <a:prstGeom prst="rect">
            <a:avLst/>
          </a:prstGeom>
        </p:spPr>
      </p:pic>
      <p:sp>
        <p:nvSpPr>
          <p:cNvPr id="8" name="Rectangle 7">
            <a:extLst>
              <a:ext uri="{FF2B5EF4-FFF2-40B4-BE49-F238E27FC236}">
                <a16:creationId xmlns:a16="http://schemas.microsoft.com/office/drawing/2014/main" id="{441934F1-B6E8-4BDA-ABC7-7876AECD9B24}"/>
              </a:ext>
            </a:extLst>
          </p:cNvPr>
          <p:cNvSpPr/>
          <p:nvPr/>
        </p:nvSpPr>
        <p:spPr>
          <a:xfrm>
            <a:off x="249998" y="143732"/>
            <a:ext cx="8630030" cy="1107996"/>
          </a:xfrm>
          <a:prstGeom prst="rect">
            <a:avLst/>
          </a:prstGeom>
        </p:spPr>
        <p:txBody>
          <a:bodyPr wrap="square">
            <a:spAutoFit/>
          </a:bodyPr>
          <a:lstStyle/>
          <a:p>
            <a:endParaRPr lang="en-US" sz="2400" b="1" dirty="0">
              <a:solidFill>
                <a:srgbClr val="00B050"/>
              </a:solidFill>
            </a:endParaRPr>
          </a:p>
          <a:p>
            <a:endParaRPr lang="en-US" sz="2400" dirty="0">
              <a:solidFill>
                <a:schemeClr val="bg1"/>
              </a:solidFill>
            </a:endParaRPr>
          </a:p>
          <a:p>
            <a:pPr marL="285750" indent="-285750">
              <a:buFont typeface="Arial" panose="020B0604020202020204" pitchFamily="34" charset="0"/>
              <a:buChar char="•"/>
            </a:pPr>
            <a:endParaRPr lang="en-US" dirty="0">
              <a:solidFill>
                <a:schemeClr val="bg1"/>
              </a:solidFill>
            </a:endParaRPr>
          </a:p>
        </p:txBody>
      </p:sp>
      <p:pic>
        <p:nvPicPr>
          <p:cNvPr id="3" name="Picture 2">
            <a:extLst>
              <a:ext uri="{FF2B5EF4-FFF2-40B4-BE49-F238E27FC236}">
                <a16:creationId xmlns:a16="http://schemas.microsoft.com/office/drawing/2014/main" id="{7C1CBED6-DA66-480A-AB31-DEBA8746C8F2}"/>
              </a:ext>
            </a:extLst>
          </p:cNvPr>
          <p:cNvPicPr>
            <a:picLocks noChangeAspect="1"/>
          </p:cNvPicPr>
          <p:nvPr/>
        </p:nvPicPr>
        <p:blipFill>
          <a:blip r:embed="rId5"/>
          <a:stretch>
            <a:fillRect/>
          </a:stretch>
        </p:blipFill>
        <p:spPr>
          <a:xfrm>
            <a:off x="974495" y="501560"/>
            <a:ext cx="7195007" cy="5635740"/>
          </a:xfrm>
          <a:prstGeom prst="rect">
            <a:avLst/>
          </a:prstGeom>
        </p:spPr>
      </p:pic>
    </p:spTree>
    <p:extLst>
      <p:ext uri="{BB962C8B-B14F-4D97-AF65-F5344CB8AC3E}">
        <p14:creationId xmlns:p14="http://schemas.microsoft.com/office/powerpoint/2010/main" val="42831146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ExploringPPT_slide1B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031"/>
            <a:ext cx="9144000" cy="6883121"/>
          </a:xfrm>
          <a:prstGeom prst="rect">
            <a:avLst/>
          </a:prstGeom>
        </p:spPr>
      </p:pic>
      <p:pic>
        <p:nvPicPr>
          <p:cNvPr id="23" name="Picture 22" descr="exploring_wht_transparent-0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556" y="6401846"/>
            <a:ext cx="897994" cy="326543"/>
          </a:xfrm>
          <a:prstGeom prst="rect">
            <a:avLst/>
          </a:prstGeom>
        </p:spPr>
      </p:pic>
      <p:sp>
        <p:nvSpPr>
          <p:cNvPr id="8" name="Rectangle 7">
            <a:extLst>
              <a:ext uri="{FF2B5EF4-FFF2-40B4-BE49-F238E27FC236}">
                <a16:creationId xmlns:a16="http://schemas.microsoft.com/office/drawing/2014/main" id="{441934F1-B6E8-4BDA-ABC7-7876AECD9B24}"/>
              </a:ext>
            </a:extLst>
          </p:cNvPr>
          <p:cNvSpPr/>
          <p:nvPr/>
        </p:nvSpPr>
        <p:spPr>
          <a:xfrm>
            <a:off x="249998" y="143732"/>
            <a:ext cx="8630030" cy="1107996"/>
          </a:xfrm>
          <a:prstGeom prst="rect">
            <a:avLst/>
          </a:prstGeom>
        </p:spPr>
        <p:txBody>
          <a:bodyPr wrap="square">
            <a:spAutoFit/>
          </a:bodyPr>
          <a:lstStyle/>
          <a:p>
            <a:endParaRPr lang="en-US" sz="2400" b="1" dirty="0">
              <a:solidFill>
                <a:srgbClr val="00B050"/>
              </a:solidFill>
            </a:endParaRPr>
          </a:p>
          <a:p>
            <a:endParaRPr lang="en-US" sz="2400" dirty="0">
              <a:solidFill>
                <a:schemeClr val="bg1"/>
              </a:solidFill>
            </a:endParaRPr>
          </a:p>
          <a:p>
            <a:pPr marL="285750" indent="-285750">
              <a:buFont typeface="Arial" panose="020B0604020202020204" pitchFamily="34" charset="0"/>
              <a:buChar char="•"/>
            </a:pPr>
            <a:endParaRPr lang="en-US" dirty="0">
              <a:solidFill>
                <a:schemeClr val="bg1"/>
              </a:solidFill>
            </a:endParaRPr>
          </a:p>
        </p:txBody>
      </p:sp>
      <p:pic>
        <p:nvPicPr>
          <p:cNvPr id="3" name="Picture 2">
            <a:extLst>
              <a:ext uri="{FF2B5EF4-FFF2-40B4-BE49-F238E27FC236}">
                <a16:creationId xmlns:a16="http://schemas.microsoft.com/office/drawing/2014/main" id="{7C1CBED6-DA66-480A-AB31-DEBA8746C8F2}"/>
              </a:ext>
            </a:extLst>
          </p:cNvPr>
          <p:cNvPicPr>
            <a:picLocks noChangeAspect="1"/>
          </p:cNvPicPr>
          <p:nvPr/>
        </p:nvPicPr>
        <p:blipFill>
          <a:blip r:embed="rId5"/>
          <a:stretch>
            <a:fillRect/>
          </a:stretch>
        </p:blipFill>
        <p:spPr>
          <a:xfrm>
            <a:off x="974495" y="501560"/>
            <a:ext cx="7195007" cy="5635739"/>
          </a:xfrm>
          <a:prstGeom prst="rect">
            <a:avLst/>
          </a:prstGeom>
        </p:spPr>
      </p:pic>
    </p:spTree>
    <p:extLst>
      <p:ext uri="{BB962C8B-B14F-4D97-AF65-F5344CB8AC3E}">
        <p14:creationId xmlns:p14="http://schemas.microsoft.com/office/powerpoint/2010/main" val="35493339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ExploringPPT_slide1B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031"/>
            <a:ext cx="9144000" cy="6883121"/>
          </a:xfrm>
          <a:prstGeom prst="rect">
            <a:avLst/>
          </a:prstGeom>
        </p:spPr>
      </p:pic>
      <p:pic>
        <p:nvPicPr>
          <p:cNvPr id="23" name="Picture 22" descr="exploring_wht_transparent-0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556" y="6401846"/>
            <a:ext cx="897994" cy="326543"/>
          </a:xfrm>
          <a:prstGeom prst="rect">
            <a:avLst/>
          </a:prstGeom>
        </p:spPr>
      </p:pic>
      <p:sp>
        <p:nvSpPr>
          <p:cNvPr id="8" name="Rectangle 7">
            <a:extLst>
              <a:ext uri="{FF2B5EF4-FFF2-40B4-BE49-F238E27FC236}">
                <a16:creationId xmlns:a16="http://schemas.microsoft.com/office/drawing/2014/main" id="{441934F1-B6E8-4BDA-ABC7-7876AECD9B24}"/>
              </a:ext>
            </a:extLst>
          </p:cNvPr>
          <p:cNvSpPr/>
          <p:nvPr/>
        </p:nvSpPr>
        <p:spPr>
          <a:xfrm>
            <a:off x="249998" y="143732"/>
            <a:ext cx="8630030" cy="1107996"/>
          </a:xfrm>
          <a:prstGeom prst="rect">
            <a:avLst/>
          </a:prstGeom>
        </p:spPr>
        <p:txBody>
          <a:bodyPr wrap="square">
            <a:spAutoFit/>
          </a:bodyPr>
          <a:lstStyle/>
          <a:p>
            <a:endParaRPr lang="en-US" sz="2400" b="1" dirty="0">
              <a:solidFill>
                <a:srgbClr val="00B050"/>
              </a:solidFill>
            </a:endParaRPr>
          </a:p>
          <a:p>
            <a:endParaRPr lang="en-US" sz="2400" dirty="0">
              <a:solidFill>
                <a:schemeClr val="bg1"/>
              </a:solidFill>
            </a:endParaRPr>
          </a:p>
          <a:p>
            <a:pPr marL="285750" indent="-285750">
              <a:buFont typeface="Arial" panose="020B0604020202020204" pitchFamily="34" charset="0"/>
              <a:buChar char="•"/>
            </a:pPr>
            <a:endParaRPr lang="en-US" dirty="0">
              <a:solidFill>
                <a:schemeClr val="bg1"/>
              </a:solidFill>
            </a:endParaRPr>
          </a:p>
        </p:txBody>
      </p:sp>
      <p:pic>
        <p:nvPicPr>
          <p:cNvPr id="3" name="Picture 2">
            <a:extLst>
              <a:ext uri="{FF2B5EF4-FFF2-40B4-BE49-F238E27FC236}">
                <a16:creationId xmlns:a16="http://schemas.microsoft.com/office/drawing/2014/main" id="{7C1CBED6-DA66-480A-AB31-DEBA8746C8F2}"/>
              </a:ext>
            </a:extLst>
          </p:cNvPr>
          <p:cNvPicPr>
            <a:picLocks noChangeAspect="1"/>
          </p:cNvPicPr>
          <p:nvPr/>
        </p:nvPicPr>
        <p:blipFill>
          <a:blip r:embed="rId5"/>
          <a:stretch>
            <a:fillRect/>
          </a:stretch>
        </p:blipFill>
        <p:spPr>
          <a:xfrm>
            <a:off x="974495" y="501560"/>
            <a:ext cx="7195006" cy="5635739"/>
          </a:xfrm>
          <a:prstGeom prst="rect">
            <a:avLst/>
          </a:prstGeom>
        </p:spPr>
      </p:pic>
    </p:spTree>
    <p:extLst>
      <p:ext uri="{BB962C8B-B14F-4D97-AF65-F5344CB8AC3E}">
        <p14:creationId xmlns:p14="http://schemas.microsoft.com/office/powerpoint/2010/main" val="38910572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ExploringPPT_slide1B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031"/>
            <a:ext cx="9144000" cy="6883121"/>
          </a:xfrm>
          <a:prstGeom prst="rect">
            <a:avLst/>
          </a:prstGeom>
        </p:spPr>
      </p:pic>
      <p:pic>
        <p:nvPicPr>
          <p:cNvPr id="23" name="Picture 22" descr="exploring_wht_transparent-0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556" y="6401846"/>
            <a:ext cx="897994" cy="326543"/>
          </a:xfrm>
          <a:prstGeom prst="rect">
            <a:avLst/>
          </a:prstGeom>
        </p:spPr>
      </p:pic>
      <p:sp>
        <p:nvSpPr>
          <p:cNvPr id="8" name="Rectangle 7">
            <a:extLst>
              <a:ext uri="{FF2B5EF4-FFF2-40B4-BE49-F238E27FC236}">
                <a16:creationId xmlns:a16="http://schemas.microsoft.com/office/drawing/2014/main" id="{441934F1-B6E8-4BDA-ABC7-7876AECD9B24}"/>
              </a:ext>
            </a:extLst>
          </p:cNvPr>
          <p:cNvSpPr/>
          <p:nvPr/>
        </p:nvSpPr>
        <p:spPr>
          <a:xfrm>
            <a:off x="249998" y="143732"/>
            <a:ext cx="8630030" cy="1107996"/>
          </a:xfrm>
          <a:prstGeom prst="rect">
            <a:avLst/>
          </a:prstGeom>
        </p:spPr>
        <p:txBody>
          <a:bodyPr wrap="square">
            <a:spAutoFit/>
          </a:bodyPr>
          <a:lstStyle/>
          <a:p>
            <a:endParaRPr lang="en-US" sz="2400" b="1" dirty="0">
              <a:solidFill>
                <a:srgbClr val="00B050"/>
              </a:solidFill>
            </a:endParaRPr>
          </a:p>
          <a:p>
            <a:endParaRPr lang="en-US" sz="2400" dirty="0">
              <a:solidFill>
                <a:schemeClr val="bg1"/>
              </a:solidFill>
            </a:endParaRPr>
          </a:p>
          <a:p>
            <a:pPr marL="285750" indent="-285750">
              <a:buFont typeface="Arial" panose="020B0604020202020204" pitchFamily="34" charset="0"/>
              <a:buChar char="•"/>
            </a:pPr>
            <a:endParaRPr lang="en-US" dirty="0">
              <a:solidFill>
                <a:schemeClr val="bg1"/>
              </a:solidFill>
            </a:endParaRPr>
          </a:p>
        </p:txBody>
      </p:sp>
      <p:pic>
        <p:nvPicPr>
          <p:cNvPr id="3" name="Picture 2">
            <a:extLst>
              <a:ext uri="{FF2B5EF4-FFF2-40B4-BE49-F238E27FC236}">
                <a16:creationId xmlns:a16="http://schemas.microsoft.com/office/drawing/2014/main" id="{7C1CBED6-DA66-480A-AB31-DEBA8746C8F2}"/>
              </a:ext>
            </a:extLst>
          </p:cNvPr>
          <p:cNvPicPr>
            <a:picLocks noChangeAspect="1"/>
          </p:cNvPicPr>
          <p:nvPr/>
        </p:nvPicPr>
        <p:blipFill>
          <a:blip r:embed="rId5"/>
          <a:stretch>
            <a:fillRect/>
          </a:stretch>
        </p:blipFill>
        <p:spPr>
          <a:xfrm>
            <a:off x="974495" y="542157"/>
            <a:ext cx="7195006" cy="5554544"/>
          </a:xfrm>
          <a:prstGeom prst="rect">
            <a:avLst/>
          </a:prstGeom>
        </p:spPr>
      </p:pic>
    </p:spTree>
    <p:extLst>
      <p:ext uri="{BB962C8B-B14F-4D97-AF65-F5344CB8AC3E}">
        <p14:creationId xmlns:p14="http://schemas.microsoft.com/office/powerpoint/2010/main" val="25496247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ExploringPPT_slide1B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031"/>
            <a:ext cx="9144000" cy="6883121"/>
          </a:xfrm>
          <a:prstGeom prst="rect">
            <a:avLst/>
          </a:prstGeom>
        </p:spPr>
      </p:pic>
      <p:pic>
        <p:nvPicPr>
          <p:cNvPr id="23" name="Picture 22" descr="exploring_wht_transparent-0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556" y="6401846"/>
            <a:ext cx="897994" cy="326543"/>
          </a:xfrm>
          <a:prstGeom prst="rect">
            <a:avLst/>
          </a:prstGeom>
        </p:spPr>
      </p:pic>
      <p:sp>
        <p:nvSpPr>
          <p:cNvPr id="8" name="Rectangle 7">
            <a:extLst>
              <a:ext uri="{FF2B5EF4-FFF2-40B4-BE49-F238E27FC236}">
                <a16:creationId xmlns:a16="http://schemas.microsoft.com/office/drawing/2014/main" id="{441934F1-B6E8-4BDA-ABC7-7876AECD9B24}"/>
              </a:ext>
            </a:extLst>
          </p:cNvPr>
          <p:cNvSpPr/>
          <p:nvPr/>
        </p:nvSpPr>
        <p:spPr>
          <a:xfrm>
            <a:off x="249998" y="143732"/>
            <a:ext cx="8630030" cy="1107996"/>
          </a:xfrm>
          <a:prstGeom prst="rect">
            <a:avLst/>
          </a:prstGeom>
        </p:spPr>
        <p:txBody>
          <a:bodyPr wrap="square">
            <a:spAutoFit/>
          </a:bodyPr>
          <a:lstStyle/>
          <a:p>
            <a:endParaRPr lang="en-US" sz="2400" b="1" dirty="0">
              <a:solidFill>
                <a:srgbClr val="00B050"/>
              </a:solidFill>
            </a:endParaRPr>
          </a:p>
          <a:p>
            <a:endParaRPr lang="en-US" sz="2400" dirty="0">
              <a:solidFill>
                <a:schemeClr val="bg1"/>
              </a:solidFill>
            </a:endParaRPr>
          </a:p>
          <a:p>
            <a:pPr marL="285750" indent="-285750">
              <a:buFont typeface="Arial" panose="020B0604020202020204" pitchFamily="34" charset="0"/>
              <a:buChar char="•"/>
            </a:pPr>
            <a:endParaRPr lang="en-US" dirty="0">
              <a:solidFill>
                <a:schemeClr val="bg1"/>
              </a:solidFill>
            </a:endParaRPr>
          </a:p>
        </p:txBody>
      </p:sp>
      <p:pic>
        <p:nvPicPr>
          <p:cNvPr id="3" name="Picture 2">
            <a:extLst>
              <a:ext uri="{FF2B5EF4-FFF2-40B4-BE49-F238E27FC236}">
                <a16:creationId xmlns:a16="http://schemas.microsoft.com/office/drawing/2014/main" id="{7C1CBED6-DA66-480A-AB31-DEBA8746C8F2}"/>
              </a:ext>
            </a:extLst>
          </p:cNvPr>
          <p:cNvPicPr>
            <a:picLocks noChangeAspect="1"/>
          </p:cNvPicPr>
          <p:nvPr/>
        </p:nvPicPr>
        <p:blipFill>
          <a:blip r:embed="rId5"/>
          <a:stretch>
            <a:fillRect/>
          </a:stretch>
        </p:blipFill>
        <p:spPr>
          <a:xfrm>
            <a:off x="381519" y="409096"/>
            <a:ext cx="8380962" cy="5673266"/>
          </a:xfrm>
          <a:prstGeom prst="rect">
            <a:avLst/>
          </a:prstGeom>
        </p:spPr>
      </p:pic>
    </p:spTree>
    <p:extLst>
      <p:ext uri="{BB962C8B-B14F-4D97-AF65-F5344CB8AC3E}">
        <p14:creationId xmlns:p14="http://schemas.microsoft.com/office/powerpoint/2010/main" val="18172250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ExploringPPT_slide1B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031"/>
            <a:ext cx="9144000" cy="6883121"/>
          </a:xfrm>
          <a:prstGeom prst="rect">
            <a:avLst/>
          </a:prstGeom>
        </p:spPr>
      </p:pic>
      <p:pic>
        <p:nvPicPr>
          <p:cNvPr id="23" name="Picture 22" descr="exploring_wht_transparent-0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556" y="6401846"/>
            <a:ext cx="897994" cy="326543"/>
          </a:xfrm>
          <a:prstGeom prst="rect">
            <a:avLst/>
          </a:prstGeom>
        </p:spPr>
      </p:pic>
      <p:sp>
        <p:nvSpPr>
          <p:cNvPr id="8" name="Rectangle 7">
            <a:extLst>
              <a:ext uri="{FF2B5EF4-FFF2-40B4-BE49-F238E27FC236}">
                <a16:creationId xmlns:a16="http://schemas.microsoft.com/office/drawing/2014/main" id="{441934F1-B6E8-4BDA-ABC7-7876AECD9B24}"/>
              </a:ext>
            </a:extLst>
          </p:cNvPr>
          <p:cNvSpPr/>
          <p:nvPr/>
        </p:nvSpPr>
        <p:spPr>
          <a:xfrm>
            <a:off x="249998" y="143732"/>
            <a:ext cx="8630030" cy="1107996"/>
          </a:xfrm>
          <a:prstGeom prst="rect">
            <a:avLst/>
          </a:prstGeom>
        </p:spPr>
        <p:txBody>
          <a:bodyPr wrap="square">
            <a:spAutoFit/>
          </a:bodyPr>
          <a:lstStyle/>
          <a:p>
            <a:endParaRPr lang="en-US" sz="2400" b="1" dirty="0">
              <a:solidFill>
                <a:srgbClr val="00B050"/>
              </a:solidFill>
            </a:endParaRPr>
          </a:p>
          <a:p>
            <a:endParaRPr lang="en-US" sz="2400" dirty="0">
              <a:solidFill>
                <a:schemeClr val="bg1"/>
              </a:solidFill>
            </a:endParaRPr>
          </a:p>
          <a:p>
            <a:pPr marL="285750" indent="-285750">
              <a:buFont typeface="Arial" panose="020B0604020202020204" pitchFamily="34" charset="0"/>
              <a:buChar char="•"/>
            </a:pPr>
            <a:endParaRPr lang="en-US" dirty="0">
              <a:solidFill>
                <a:schemeClr val="bg1"/>
              </a:solidFill>
            </a:endParaRPr>
          </a:p>
        </p:txBody>
      </p:sp>
      <p:pic>
        <p:nvPicPr>
          <p:cNvPr id="3" name="Picture 2">
            <a:extLst>
              <a:ext uri="{FF2B5EF4-FFF2-40B4-BE49-F238E27FC236}">
                <a16:creationId xmlns:a16="http://schemas.microsoft.com/office/drawing/2014/main" id="{7C1CBED6-DA66-480A-AB31-DEBA8746C8F2}"/>
              </a:ext>
            </a:extLst>
          </p:cNvPr>
          <p:cNvPicPr>
            <a:picLocks noChangeAspect="1"/>
          </p:cNvPicPr>
          <p:nvPr/>
        </p:nvPicPr>
        <p:blipFill>
          <a:blip r:embed="rId5"/>
          <a:stretch>
            <a:fillRect/>
          </a:stretch>
        </p:blipFill>
        <p:spPr>
          <a:xfrm>
            <a:off x="1006293" y="542157"/>
            <a:ext cx="7131409" cy="5554544"/>
          </a:xfrm>
          <a:prstGeom prst="rect">
            <a:avLst/>
          </a:prstGeom>
        </p:spPr>
      </p:pic>
    </p:spTree>
    <p:extLst>
      <p:ext uri="{BB962C8B-B14F-4D97-AF65-F5344CB8AC3E}">
        <p14:creationId xmlns:p14="http://schemas.microsoft.com/office/powerpoint/2010/main" val="28734836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ExploringPPT_slide1B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83121"/>
          </a:xfrm>
          <a:prstGeom prst="rect">
            <a:avLst/>
          </a:prstGeom>
        </p:spPr>
      </p:pic>
      <p:sp>
        <p:nvSpPr>
          <p:cNvPr id="2" name="Title 1"/>
          <p:cNvSpPr>
            <a:spLocks noGrp="1"/>
          </p:cNvSpPr>
          <p:nvPr>
            <p:ph type="ctrTitle"/>
          </p:nvPr>
        </p:nvSpPr>
        <p:spPr>
          <a:xfrm>
            <a:off x="442204" y="667331"/>
            <a:ext cx="8245618" cy="519082"/>
          </a:xfrm>
        </p:spPr>
        <p:txBody>
          <a:bodyPr>
            <a:noAutofit/>
          </a:bodyPr>
          <a:lstStyle/>
          <a:p>
            <a:r>
              <a:rPr lang="en-US" sz="5400" dirty="0">
                <a:solidFill>
                  <a:srgbClr val="1FC77F"/>
                </a:solidFill>
                <a:latin typeface="Arial Black"/>
                <a:cs typeface="Arial Black"/>
              </a:rPr>
              <a:t>Questions?</a:t>
            </a:r>
            <a:endParaRPr lang="en-US" sz="5400" dirty="0">
              <a:solidFill>
                <a:srgbClr val="B1E6FE"/>
              </a:solidFill>
              <a:latin typeface="Arial Black"/>
              <a:cs typeface="Arial Black"/>
            </a:endParaRPr>
          </a:p>
        </p:txBody>
      </p:sp>
      <p:pic>
        <p:nvPicPr>
          <p:cNvPr id="23" name="Picture 22" descr="exploring_wht_transparent-0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556" y="6401846"/>
            <a:ext cx="897994" cy="326543"/>
          </a:xfrm>
          <a:prstGeom prst="rect">
            <a:avLst/>
          </a:prstGeom>
        </p:spPr>
      </p:pic>
      <p:sp>
        <p:nvSpPr>
          <p:cNvPr id="25" name="Rectangle 24"/>
          <p:cNvSpPr/>
          <p:nvPr/>
        </p:nvSpPr>
        <p:spPr>
          <a:xfrm>
            <a:off x="148210" y="137046"/>
            <a:ext cx="8833606" cy="6075697"/>
          </a:xfrm>
          <a:prstGeom prst="rect">
            <a:avLst/>
          </a:prstGeom>
          <a:no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Title 1"/>
          <p:cNvSpPr txBox="1">
            <a:spLocks/>
          </p:cNvSpPr>
          <p:nvPr/>
        </p:nvSpPr>
        <p:spPr>
          <a:xfrm>
            <a:off x="273912" y="5273390"/>
            <a:ext cx="8245618" cy="675748"/>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sz="3200" dirty="0">
                <a:solidFill>
                  <a:srgbClr val="B1E6FE"/>
                </a:solidFill>
                <a:latin typeface="Arial" panose="020B0604020202020204" pitchFamily="34" charset="0"/>
                <a:cs typeface="Arial" panose="020B0604020202020204" pitchFamily="34" charset="0"/>
              </a:rPr>
              <a:t>exploring</a:t>
            </a:r>
            <a:r>
              <a:rPr kumimoji="0" lang="en-US" sz="3200" b="0" i="0" u="none" strike="noStrike" kern="1200" cap="none" spc="0" normalizeH="0" baseline="0" noProof="0" dirty="0">
                <a:ln>
                  <a:noFill/>
                </a:ln>
                <a:solidFill>
                  <a:srgbClr val="B1E6FE"/>
                </a:solidFill>
                <a:effectLst/>
                <a:uLnTx/>
                <a:uFillTx/>
                <a:latin typeface="Arial" panose="020B0604020202020204" pitchFamily="34" charset="0"/>
                <a:ea typeface="+mj-ea"/>
                <a:cs typeface="Arial" panose="020B0604020202020204" pitchFamily="34" charset="0"/>
              </a:rPr>
              <a:t>@lflmail.org</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B1E6FE"/>
                </a:solidFill>
                <a:effectLst/>
                <a:uLnTx/>
                <a:uFillTx/>
                <a:latin typeface="Arial" panose="020B0604020202020204" pitchFamily="34" charset="0"/>
                <a:ea typeface="+mj-ea"/>
                <a:cs typeface="Arial" panose="020B0604020202020204" pitchFamily="34" charset="0"/>
              </a:rPr>
              <a:t>972-580-2433</a:t>
            </a:r>
          </a:p>
          <a:p>
            <a:pPr marL="342900" marR="0" lvl="0" indent="-342900"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n-US" sz="3600" b="0" i="0" u="none" strike="noStrike" kern="1200" cap="none" spc="0" normalizeH="0" baseline="0" noProof="0" dirty="0">
              <a:ln>
                <a:noFill/>
              </a:ln>
              <a:solidFill>
                <a:srgbClr val="B1E6FE"/>
              </a:solidFill>
              <a:effectLst/>
              <a:uLnTx/>
              <a:uFillTx/>
              <a:latin typeface="Arial" panose="020B0604020202020204" pitchFamily="34" charset="0"/>
              <a:ea typeface="+mj-ea"/>
              <a:cs typeface="Arial" panose="020B0604020202020204" pitchFamily="34" charset="0"/>
            </a:endParaRPr>
          </a:p>
        </p:txBody>
      </p:sp>
      <p:sp>
        <p:nvSpPr>
          <p:cNvPr id="10" name="TextBox 9"/>
          <p:cNvSpPr txBox="1"/>
          <p:nvPr/>
        </p:nvSpPr>
        <p:spPr>
          <a:xfrm>
            <a:off x="1576551" y="2129918"/>
            <a:ext cx="3269725" cy="1569660"/>
          </a:xfrm>
          <a:prstGeom prst="rect">
            <a:avLst/>
          </a:prstGeom>
          <a:noFill/>
          <a:ln w="38100" cmpd="sng">
            <a:noFill/>
          </a:ln>
        </p:spPr>
        <p:txBody>
          <a:bodyPr wrap="square" rtlCol="0">
            <a:spAutoFit/>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lang="sv-SE" sz="3200" b="1" dirty="0">
                <a:solidFill>
                  <a:srgbClr val="B1E6FE"/>
                </a:solidFill>
                <a:latin typeface="Calibri"/>
              </a:rPr>
              <a:t>Colin Lemon</a:t>
            </a:r>
          </a:p>
          <a:p>
            <a:pPr marL="0" marR="0" lvl="0" indent="0" algn="ctr" defTabSz="457200" rtl="0" eaLnBrk="1" fontAlgn="auto" latinLnBrk="0" hangingPunct="1">
              <a:spcBef>
                <a:spcPts val="0"/>
              </a:spcBef>
              <a:spcAft>
                <a:spcPts val="0"/>
              </a:spcAft>
              <a:buClrTx/>
              <a:buSzTx/>
              <a:buFontTx/>
              <a:buNone/>
              <a:tabLst/>
              <a:defRPr/>
            </a:pPr>
            <a:r>
              <a:rPr kumimoji="0" lang="sv-SE" sz="2400" b="1" i="0" u="none" strike="noStrike" kern="1200" cap="none" spc="0" normalizeH="0" baseline="0" noProof="0" dirty="0">
                <a:ln>
                  <a:noFill/>
                </a:ln>
                <a:solidFill>
                  <a:schemeClr val="accent3">
                    <a:lumMod val="60000"/>
                    <a:lumOff val="40000"/>
                  </a:schemeClr>
                </a:solidFill>
                <a:effectLst/>
                <a:uLnTx/>
                <a:uFillTx/>
                <a:latin typeface="Calibri"/>
                <a:ea typeface="+mn-ea"/>
                <a:cs typeface="+mn-cs"/>
              </a:rPr>
              <a:t>colin.lemon@lflmail.org</a:t>
            </a:r>
          </a:p>
          <a:p>
            <a:pPr marL="0" marR="0" lvl="0" indent="0" algn="ctr" defTabSz="457200" rtl="0" eaLnBrk="1" fontAlgn="auto" latinLnBrk="0" hangingPunct="1">
              <a:spcBef>
                <a:spcPts val="0"/>
              </a:spcBef>
              <a:spcAft>
                <a:spcPts val="0"/>
              </a:spcAft>
              <a:buClrTx/>
              <a:buSzTx/>
              <a:buFontTx/>
              <a:buNone/>
              <a:tabLst/>
              <a:defRPr/>
            </a:pPr>
            <a:r>
              <a:rPr kumimoji="0" lang="sv-SE" sz="2400" b="1" i="0" u="none" strike="noStrike" kern="1200" cap="none" spc="0" normalizeH="0" baseline="0" noProof="0" dirty="0">
                <a:ln>
                  <a:noFill/>
                </a:ln>
                <a:solidFill>
                  <a:srgbClr val="B1E6FE"/>
                </a:solidFill>
                <a:effectLst/>
                <a:uLnTx/>
                <a:uFillTx/>
                <a:latin typeface="Calibri"/>
                <a:ea typeface="+mn-ea"/>
                <a:cs typeface="+mn-cs"/>
              </a:rPr>
              <a:t>972-580-2432</a:t>
            </a:r>
            <a:endParaRPr kumimoji="0" lang="en-US" sz="2400" b="1" i="0" u="none" strike="noStrike" kern="1200" cap="none" spc="0" normalizeH="0" baseline="0" noProof="0" dirty="0">
              <a:ln>
                <a:noFill/>
              </a:ln>
              <a:solidFill>
                <a:srgbClr val="B1E6FE"/>
              </a:solidFill>
              <a:effectLst/>
              <a:uLnTx/>
              <a:uFillTx/>
              <a:latin typeface="Calibri"/>
              <a:ea typeface="+mn-ea"/>
              <a:cs typeface="+mn-cs"/>
            </a:endParaRPr>
          </a:p>
        </p:txBody>
      </p:sp>
      <p:pic>
        <p:nvPicPr>
          <p:cNvPr id="4" name="Picture 3">
            <a:extLst>
              <a:ext uri="{FF2B5EF4-FFF2-40B4-BE49-F238E27FC236}">
                <a16:creationId xmlns:a16="http://schemas.microsoft.com/office/drawing/2014/main" id="{9580C107-20E8-4A4F-81B4-1DBEA4AE8123}"/>
              </a:ext>
            </a:extLst>
          </p:cNvPr>
          <p:cNvPicPr>
            <a:picLocks noChangeAspect="1"/>
          </p:cNvPicPr>
          <p:nvPr/>
        </p:nvPicPr>
        <p:blipFill>
          <a:blip r:embed="rId5"/>
          <a:stretch>
            <a:fillRect/>
          </a:stretch>
        </p:blipFill>
        <p:spPr>
          <a:xfrm>
            <a:off x="5184996" y="1716698"/>
            <a:ext cx="1918032" cy="268524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9484539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ExploringPPT_slide1B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031"/>
            <a:ext cx="9144000" cy="6883121"/>
          </a:xfrm>
          <a:prstGeom prst="rect">
            <a:avLst/>
          </a:prstGeom>
        </p:spPr>
      </p:pic>
      <p:pic>
        <p:nvPicPr>
          <p:cNvPr id="23" name="Picture 22" descr="exploring_wht_transparent-0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556" y="6401846"/>
            <a:ext cx="897994" cy="326543"/>
          </a:xfrm>
          <a:prstGeom prst="rect">
            <a:avLst/>
          </a:prstGeom>
        </p:spPr>
      </p:pic>
      <p:sp>
        <p:nvSpPr>
          <p:cNvPr id="8" name="Rectangle 7">
            <a:extLst>
              <a:ext uri="{FF2B5EF4-FFF2-40B4-BE49-F238E27FC236}">
                <a16:creationId xmlns:a16="http://schemas.microsoft.com/office/drawing/2014/main" id="{441934F1-B6E8-4BDA-ABC7-7876AECD9B24}"/>
              </a:ext>
            </a:extLst>
          </p:cNvPr>
          <p:cNvSpPr/>
          <p:nvPr/>
        </p:nvSpPr>
        <p:spPr>
          <a:xfrm>
            <a:off x="249998" y="143732"/>
            <a:ext cx="8630030" cy="1107996"/>
          </a:xfrm>
          <a:prstGeom prst="rect">
            <a:avLst/>
          </a:prstGeom>
        </p:spPr>
        <p:txBody>
          <a:bodyPr wrap="square">
            <a:spAutoFit/>
          </a:bodyPr>
          <a:lstStyle/>
          <a:p>
            <a:endParaRPr lang="en-US" sz="2400" b="1" dirty="0">
              <a:solidFill>
                <a:srgbClr val="00B050"/>
              </a:solidFill>
            </a:endParaRPr>
          </a:p>
          <a:p>
            <a:endParaRPr lang="en-US" sz="2400" dirty="0">
              <a:solidFill>
                <a:schemeClr val="bg1"/>
              </a:solidFill>
            </a:endParaRPr>
          </a:p>
          <a:p>
            <a:pPr marL="285750" indent="-285750">
              <a:buFont typeface="Arial" panose="020B0604020202020204" pitchFamily="34" charset="0"/>
              <a:buChar char="•"/>
            </a:pPr>
            <a:endParaRPr lang="en-US" dirty="0">
              <a:solidFill>
                <a:schemeClr val="bg1"/>
              </a:solidFill>
            </a:endParaRPr>
          </a:p>
        </p:txBody>
      </p:sp>
      <p:pic>
        <p:nvPicPr>
          <p:cNvPr id="3" name="Picture 2">
            <a:extLst>
              <a:ext uri="{FF2B5EF4-FFF2-40B4-BE49-F238E27FC236}">
                <a16:creationId xmlns:a16="http://schemas.microsoft.com/office/drawing/2014/main" id="{7C1CBED6-DA66-480A-AB31-DEBA8746C8F2}"/>
              </a:ext>
            </a:extLst>
          </p:cNvPr>
          <p:cNvPicPr>
            <a:picLocks noChangeAspect="1"/>
          </p:cNvPicPr>
          <p:nvPr/>
        </p:nvPicPr>
        <p:blipFill>
          <a:blip r:embed="rId5"/>
          <a:stretch>
            <a:fillRect/>
          </a:stretch>
        </p:blipFill>
        <p:spPr>
          <a:xfrm>
            <a:off x="381519" y="409096"/>
            <a:ext cx="8380961" cy="5673266"/>
          </a:xfrm>
          <a:prstGeom prst="rect">
            <a:avLst/>
          </a:prstGeom>
        </p:spPr>
      </p:pic>
    </p:spTree>
    <p:extLst>
      <p:ext uri="{BB962C8B-B14F-4D97-AF65-F5344CB8AC3E}">
        <p14:creationId xmlns:p14="http://schemas.microsoft.com/office/powerpoint/2010/main" val="21141335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ExploringPPT_slide1B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031"/>
            <a:ext cx="9144000" cy="6883121"/>
          </a:xfrm>
          <a:prstGeom prst="rect">
            <a:avLst/>
          </a:prstGeom>
        </p:spPr>
      </p:pic>
      <p:pic>
        <p:nvPicPr>
          <p:cNvPr id="23" name="Picture 22" descr="exploring_wht_transparent-0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556" y="6401846"/>
            <a:ext cx="897994" cy="326543"/>
          </a:xfrm>
          <a:prstGeom prst="rect">
            <a:avLst/>
          </a:prstGeom>
        </p:spPr>
      </p:pic>
      <p:sp>
        <p:nvSpPr>
          <p:cNvPr id="8" name="Rectangle 7">
            <a:extLst>
              <a:ext uri="{FF2B5EF4-FFF2-40B4-BE49-F238E27FC236}">
                <a16:creationId xmlns:a16="http://schemas.microsoft.com/office/drawing/2014/main" id="{441934F1-B6E8-4BDA-ABC7-7876AECD9B24}"/>
              </a:ext>
            </a:extLst>
          </p:cNvPr>
          <p:cNvSpPr/>
          <p:nvPr/>
        </p:nvSpPr>
        <p:spPr>
          <a:xfrm>
            <a:off x="249998" y="143732"/>
            <a:ext cx="8630030" cy="1107996"/>
          </a:xfrm>
          <a:prstGeom prst="rect">
            <a:avLst/>
          </a:prstGeom>
        </p:spPr>
        <p:txBody>
          <a:bodyPr wrap="square">
            <a:spAutoFit/>
          </a:bodyPr>
          <a:lstStyle/>
          <a:p>
            <a:endParaRPr lang="en-US" sz="2400" b="1" dirty="0">
              <a:solidFill>
                <a:srgbClr val="00B050"/>
              </a:solidFill>
            </a:endParaRPr>
          </a:p>
          <a:p>
            <a:endParaRPr lang="en-US" sz="2400" dirty="0">
              <a:solidFill>
                <a:schemeClr val="bg1"/>
              </a:solidFill>
            </a:endParaRPr>
          </a:p>
          <a:p>
            <a:pPr marL="285750" indent="-285750">
              <a:buFont typeface="Arial" panose="020B0604020202020204" pitchFamily="34" charset="0"/>
              <a:buChar char="•"/>
            </a:pPr>
            <a:endParaRPr lang="en-US" dirty="0">
              <a:solidFill>
                <a:schemeClr val="bg1"/>
              </a:solidFill>
            </a:endParaRPr>
          </a:p>
        </p:txBody>
      </p:sp>
      <p:pic>
        <p:nvPicPr>
          <p:cNvPr id="3" name="Picture 2">
            <a:extLst>
              <a:ext uri="{FF2B5EF4-FFF2-40B4-BE49-F238E27FC236}">
                <a16:creationId xmlns:a16="http://schemas.microsoft.com/office/drawing/2014/main" id="{7C1CBED6-DA66-480A-AB31-DEBA8746C8F2}"/>
              </a:ext>
            </a:extLst>
          </p:cNvPr>
          <p:cNvPicPr>
            <a:picLocks noChangeAspect="1"/>
          </p:cNvPicPr>
          <p:nvPr/>
        </p:nvPicPr>
        <p:blipFill>
          <a:blip r:embed="rId5"/>
          <a:stretch>
            <a:fillRect/>
          </a:stretch>
        </p:blipFill>
        <p:spPr>
          <a:xfrm>
            <a:off x="946868" y="409096"/>
            <a:ext cx="7250263" cy="5673266"/>
          </a:xfrm>
          <a:prstGeom prst="rect">
            <a:avLst/>
          </a:prstGeom>
        </p:spPr>
      </p:pic>
    </p:spTree>
    <p:extLst>
      <p:ext uri="{BB962C8B-B14F-4D97-AF65-F5344CB8AC3E}">
        <p14:creationId xmlns:p14="http://schemas.microsoft.com/office/powerpoint/2010/main" val="41850957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ExploringPPT_slide1B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031"/>
            <a:ext cx="9144000" cy="6883121"/>
          </a:xfrm>
          <a:prstGeom prst="rect">
            <a:avLst/>
          </a:prstGeom>
        </p:spPr>
      </p:pic>
      <p:pic>
        <p:nvPicPr>
          <p:cNvPr id="23" name="Picture 22" descr="exploring_wht_transparent-0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556" y="6401846"/>
            <a:ext cx="897994" cy="326543"/>
          </a:xfrm>
          <a:prstGeom prst="rect">
            <a:avLst/>
          </a:prstGeom>
        </p:spPr>
      </p:pic>
      <p:sp>
        <p:nvSpPr>
          <p:cNvPr id="8" name="Rectangle 7">
            <a:extLst>
              <a:ext uri="{FF2B5EF4-FFF2-40B4-BE49-F238E27FC236}">
                <a16:creationId xmlns:a16="http://schemas.microsoft.com/office/drawing/2014/main" id="{441934F1-B6E8-4BDA-ABC7-7876AECD9B24}"/>
              </a:ext>
            </a:extLst>
          </p:cNvPr>
          <p:cNvSpPr/>
          <p:nvPr/>
        </p:nvSpPr>
        <p:spPr>
          <a:xfrm>
            <a:off x="249998" y="143732"/>
            <a:ext cx="8630030" cy="1107996"/>
          </a:xfrm>
          <a:prstGeom prst="rect">
            <a:avLst/>
          </a:prstGeom>
        </p:spPr>
        <p:txBody>
          <a:bodyPr wrap="square">
            <a:spAutoFit/>
          </a:bodyPr>
          <a:lstStyle/>
          <a:p>
            <a:endParaRPr lang="en-US" sz="2400" b="1" dirty="0">
              <a:solidFill>
                <a:srgbClr val="00B050"/>
              </a:solidFill>
            </a:endParaRPr>
          </a:p>
          <a:p>
            <a:endParaRPr lang="en-US" sz="2400" dirty="0">
              <a:solidFill>
                <a:schemeClr val="bg1"/>
              </a:solidFill>
            </a:endParaRPr>
          </a:p>
          <a:p>
            <a:pPr marL="285750" indent="-285750">
              <a:buFont typeface="Arial" panose="020B0604020202020204" pitchFamily="34" charset="0"/>
              <a:buChar char="•"/>
            </a:pPr>
            <a:endParaRPr lang="en-US" dirty="0">
              <a:solidFill>
                <a:schemeClr val="bg1"/>
              </a:solidFill>
            </a:endParaRPr>
          </a:p>
        </p:txBody>
      </p:sp>
      <p:pic>
        <p:nvPicPr>
          <p:cNvPr id="3" name="Picture 2">
            <a:extLst>
              <a:ext uri="{FF2B5EF4-FFF2-40B4-BE49-F238E27FC236}">
                <a16:creationId xmlns:a16="http://schemas.microsoft.com/office/drawing/2014/main" id="{7C1CBED6-DA66-480A-AB31-DEBA8746C8F2}"/>
              </a:ext>
            </a:extLst>
          </p:cNvPr>
          <p:cNvPicPr>
            <a:picLocks noChangeAspect="1"/>
          </p:cNvPicPr>
          <p:nvPr/>
        </p:nvPicPr>
        <p:blipFill>
          <a:blip r:embed="rId5"/>
          <a:stretch>
            <a:fillRect/>
          </a:stretch>
        </p:blipFill>
        <p:spPr>
          <a:xfrm>
            <a:off x="946868" y="409096"/>
            <a:ext cx="7250263" cy="5673265"/>
          </a:xfrm>
          <a:prstGeom prst="rect">
            <a:avLst/>
          </a:prstGeom>
        </p:spPr>
      </p:pic>
    </p:spTree>
    <p:extLst>
      <p:ext uri="{BB962C8B-B14F-4D97-AF65-F5344CB8AC3E}">
        <p14:creationId xmlns:p14="http://schemas.microsoft.com/office/powerpoint/2010/main" val="11041815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ExploringPPT_slide1B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031"/>
            <a:ext cx="9144000" cy="6883121"/>
          </a:xfrm>
          <a:prstGeom prst="rect">
            <a:avLst/>
          </a:prstGeom>
        </p:spPr>
      </p:pic>
      <p:pic>
        <p:nvPicPr>
          <p:cNvPr id="23" name="Picture 22" descr="exploring_wht_transparent-0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556" y="6401846"/>
            <a:ext cx="897994" cy="326543"/>
          </a:xfrm>
          <a:prstGeom prst="rect">
            <a:avLst/>
          </a:prstGeom>
        </p:spPr>
      </p:pic>
      <p:sp>
        <p:nvSpPr>
          <p:cNvPr id="8" name="Rectangle 7">
            <a:extLst>
              <a:ext uri="{FF2B5EF4-FFF2-40B4-BE49-F238E27FC236}">
                <a16:creationId xmlns:a16="http://schemas.microsoft.com/office/drawing/2014/main" id="{441934F1-B6E8-4BDA-ABC7-7876AECD9B24}"/>
              </a:ext>
            </a:extLst>
          </p:cNvPr>
          <p:cNvSpPr/>
          <p:nvPr/>
        </p:nvSpPr>
        <p:spPr>
          <a:xfrm>
            <a:off x="249998" y="143732"/>
            <a:ext cx="8630030" cy="1107996"/>
          </a:xfrm>
          <a:prstGeom prst="rect">
            <a:avLst/>
          </a:prstGeom>
        </p:spPr>
        <p:txBody>
          <a:bodyPr wrap="square">
            <a:spAutoFit/>
          </a:bodyPr>
          <a:lstStyle/>
          <a:p>
            <a:endParaRPr lang="en-US" sz="2400" b="1" dirty="0">
              <a:solidFill>
                <a:srgbClr val="00B050"/>
              </a:solidFill>
            </a:endParaRPr>
          </a:p>
          <a:p>
            <a:endParaRPr lang="en-US" sz="2400" dirty="0">
              <a:solidFill>
                <a:schemeClr val="bg1"/>
              </a:solidFill>
            </a:endParaRPr>
          </a:p>
          <a:p>
            <a:pPr marL="285750" indent="-285750">
              <a:buFont typeface="Arial" panose="020B0604020202020204" pitchFamily="34" charset="0"/>
              <a:buChar char="•"/>
            </a:pPr>
            <a:endParaRPr lang="en-US" dirty="0">
              <a:solidFill>
                <a:schemeClr val="bg1"/>
              </a:solidFill>
            </a:endParaRPr>
          </a:p>
        </p:txBody>
      </p:sp>
      <p:pic>
        <p:nvPicPr>
          <p:cNvPr id="3" name="Picture 2">
            <a:extLst>
              <a:ext uri="{FF2B5EF4-FFF2-40B4-BE49-F238E27FC236}">
                <a16:creationId xmlns:a16="http://schemas.microsoft.com/office/drawing/2014/main" id="{7C1CBED6-DA66-480A-AB31-DEBA8746C8F2}"/>
              </a:ext>
            </a:extLst>
          </p:cNvPr>
          <p:cNvPicPr>
            <a:picLocks noChangeAspect="1"/>
          </p:cNvPicPr>
          <p:nvPr/>
        </p:nvPicPr>
        <p:blipFill>
          <a:blip r:embed="rId5"/>
          <a:stretch>
            <a:fillRect/>
          </a:stretch>
        </p:blipFill>
        <p:spPr>
          <a:xfrm>
            <a:off x="946868" y="409096"/>
            <a:ext cx="7250262" cy="5673265"/>
          </a:xfrm>
          <a:prstGeom prst="rect">
            <a:avLst/>
          </a:prstGeom>
        </p:spPr>
      </p:pic>
    </p:spTree>
    <p:extLst>
      <p:ext uri="{BB962C8B-B14F-4D97-AF65-F5344CB8AC3E}">
        <p14:creationId xmlns:p14="http://schemas.microsoft.com/office/powerpoint/2010/main" val="6337742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ExploringPPT_slide1B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031"/>
            <a:ext cx="9144000" cy="6883121"/>
          </a:xfrm>
          <a:prstGeom prst="rect">
            <a:avLst/>
          </a:prstGeom>
        </p:spPr>
      </p:pic>
      <p:pic>
        <p:nvPicPr>
          <p:cNvPr id="23" name="Picture 22" descr="exploring_wht_transparent-0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556" y="6401846"/>
            <a:ext cx="897994" cy="326543"/>
          </a:xfrm>
          <a:prstGeom prst="rect">
            <a:avLst/>
          </a:prstGeom>
        </p:spPr>
      </p:pic>
      <p:sp>
        <p:nvSpPr>
          <p:cNvPr id="8" name="Rectangle 7">
            <a:extLst>
              <a:ext uri="{FF2B5EF4-FFF2-40B4-BE49-F238E27FC236}">
                <a16:creationId xmlns:a16="http://schemas.microsoft.com/office/drawing/2014/main" id="{441934F1-B6E8-4BDA-ABC7-7876AECD9B24}"/>
              </a:ext>
            </a:extLst>
          </p:cNvPr>
          <p:cNvSpPr/>
          <p:nvPr/>
        </p:nvSpPr>
        <p:spPr>
          <a:xfrm>
            <a:off x="249998" y="143732"/>
            <a:ext cx="8630030" cy="1107996"/>
          </a:xfrm>
          <a:prstGeom prst="rect">
            <a:avLst/>
          </a:prstGeom>
        </p:spPr>
        <p:txBody>
          <a:bodyPr wrap="square">
            <a:spAutoFit/>
          </a:bodyPr>
          <a:lstStyle/>
          <a:p>
            <a:endParaRPr lang="en-US" sz="2400" b="1" dirty="0">
              <a:solidFill>
                <a:srgbClr val="00B050"/>
              </a:solidFill>
            </a:endParaRPr>
          </a:p>
          <a:p>
            <a:endParaRPr lang="en-US" sz="2400" dirty="0">
              <a:solidFill>
                <a:schemeClr val="bg1"/>
              </a:solidFill>
            </a:endParaRPr>
          </a:p>
          <a:p>
            <a:pPr marL="285750" indent="-285750">
              <a:buFont typeface="Arial" panose="020B0604020202020204" pitchFamily="34" charset="0"/>
              <a:buChar char="•"/>
            </a:pPr>
            <a:endParaRPr lang="en-US" dirty="0">
              <a:solidFill>
                <a:schemeClr val="bg1"/>
              </a:solidFill>
            </a:endParaRPr>
          </a:p>
        </p:txBody>
      </p:sp>
      <p:pic>
        <p:nvPicPr>
          <p:cNvPr id="3" name="Picture 2">
            <a:extLst>
              <a:ext uri="{FF2B5EF4-FFF2-40B4-BE49-F238E27FC236}">
                <a16:creationId xmlns:a16="http://schemas.microsoft.com/office/drawing/2014/main" id="{7C1CBED6-DA66-480A-AB31-DEBA8746C8F2}"/>
              </a:ext>
            </a:extLst>
          </p:cNvPr>
          <p:cNvPicPr>
            <a:picLocks noChangeAspect="1"/>
          </p:cNvPicPr>
          <p:nvPr/>
        </p:nvPicPr>
        <p:blipFill>
          <a:blip r:embed="rId5"/>
          <a:stretch>
            <a:fillRect/>
          </a:stretch>
        </p:blipFill>
        <p:spPr>
          <a:xfrm>
            <a:off x="974160" y="409096"/>
            <a:ext cx="7195677" cy="5673265"/>
          </a:xfrm>
          <a:prstGeom prst="rect">
            <a:avLst/>
          </a:prstGeom>
        </p:spPr>
      </p:pic>
    </p:spTree>
    <p:extLst>
      <p:ext uri="{BB962C8B-B14F-4D97-AF65-F5344CB8AC3E}">
        <p14:creationId xmlns:p14="http://schemas.microsoft.com/office/powerpoint/2010/main" val="23606550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6112</TotalTime>
  <Words>1823</Words>
  <Application>Microsoft Office PowerPoint</Application>
  <PresentationFormat>On-screen Show (4:3)</PresentationFormat>
  <Paragraphs>146</Paragraphs>
  <Slides>41</Slides>
  <Notes>41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41</vt:i4>
      </vt:variant>
    </vt:vector>
  </HeadingPairs>
  <TitlesOfParts>
    <vt:vector size="45" baseType="lpstr">
      <vt:lpstr>Arial</vt:lpstr>
      <vt:lpstr>Arial Black</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vector>
  </TitlesOfParts>
  <Company>WELD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PAGE TITLE</dc:title>
  <dc:creator>Annalisa Millo</dc:creator>
  <cp:lastModifiedBy>Colin Lemon</cp:lastModifiedBy>
  <cp:revision>119</cp:revision>
  <dcterms:created xsi:type="dcterms:W3CDTF">2016-06-06T16:25:10Z</dcterms:created>
  <dcterms:modified xsi:type="dcterms:W3CDTF">2019-05-14T19:25:19Z</dcterms:modified>
</cp:coreProperties>
</file>