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Lst>
  <p:notesMasterIdLst>
    <p:notesMasterId r:id="rId163"/>
  </p:notesMasterIdLst>
  <p:sldIdLst>
    <p:sldId id="882" r:id="rId16"/>
    <p:sldId id="942" r:id="rId17"/>
    <p:sldId id="943" r:id="rId18"/>
    <p:sldId id="944" r:id="rId19"/>
    <p:sldId id="965" r:id="rId20"/>
    <p:sldId id="1690" r:id="rId21"/>
    <p:sldId id="1691" r:id="rId22"/>
    <p:sldId id="1692" r:id="rId23"/>
    <p:sldId id="946" r:id="rId24"/>
    <p:sldId id="947" r:id="rId25"/>
    <p:sldId id="1671" r:id="rId26"/>
    <p:sldId id="1672" r:id="rId27"/>
    <p:sldId id="259" r:id="rId28"/>
    <p:sldId id="260" r:id="rId29"/>
    <p:sldId id="261" r:id="rId30"/>
    <p:sldId id="262" r:id="rId31"/>
    <p:sldId id="263" r:id="rId32"/>
    <p:sldId id="512" r:id="rId33"/>
    <p:sldId id="515" r:id="rId34"/>
    <p:sldId id="359" r:id="rId35"/>
    <p:sldId id="1673" r:id="rId36"/>
    <p:sldId id="1674" r:id="rId37"/>
    <p:sldId id="1675" r:id="rId38"/>
    <p:sldId id="1676" r:id="rId39"/>
    <p:sldId id="1677" r:id="rId40"/>
    <p:sldId id="1678" r:id="rId41"/>
    <p:sldId id="1679" r:id="rId42"/>
    <p:sldId id="264" r:id="rId43"/>
    <p:sldId id="1680" r:id="rId44"/>
    <p:sldId id="1681" r:id="rId45"/>
    <p:sldId id="1682" r:id="rId46"/>
    <p:sldId id="1683" r:id="rId47"/>
    <p:sldId id="1684" r:id="rId48"/>
    <p:sldId id="1685" r:id="rId49"/>
    <p:sldId id="1686" r:id="rId50"/>
    <p:sldId id="1687" r:id="rId51"/>
    <p:sldId id="1688" r:id="rId52"/>
    <p:sldId id="1689" r:id="rId53"/>
    <p:sldId id="1630" r:id="rId54"/>
    <p:sldId id="278" r:id="rId55"/>
    <p:sldId id="1637" r:id="rId56"/>
    <p:sldId id="1638" r:id="rId57"/>
    <p:sldId id="966" r:id="rId58"/>
    <p:sldId id="1639" r:id="rId59"/>
    <p:sldId id="871" r:id="rId60"/>
    <p:sldId id="1640" r:id="rId61"/>
    <p:sldId id="1641" r:id="rId62"/>
    <p:sldId id="1642" r:id="rId63"/>
    <p:sldId id="1643" r:id="rId64"/>
    <p:sldId id="1644" r:id="rId65"/>
    <p:sldId id="1645" r:id="rId66"/>
    <p:sldId id="1646" r:id="rId67"/>
    <p:sldId id="1647" r:id="rId68"/>
    <p:sldId id="1648" r:id="rId69"/>
    <p:sldId id="1649" r:id="rId70"/>
    <p:sldId id="962" r:id="rId71"/>
    <p:sldId id="1650" r:id="rId72"/>
    <p:sldId id="1651" r:id="rId73"/>
    <p:sldId id="1652" r:id="rId74"/>
    <p:sldId id="1653" r:id="rId75"/>
    <p:sldId id="1654" r:id="rId76"/>
    <p:sldId id="1655" r:id="rId77"/>
    <p:sldId id="1658" r:id="rId78"/>
    <p:sldId id="1660" r:id="rId79"/>
    <p:sldId id="1661" r:id="rId80"/>
    <p:sldId id="1662" r:id="rId81"/>
    <p:sldId id="972" r:id="rId82"/>
    <p:sldId id="968" r:id="rId83"/>
    <p:sldId id="324" r:id="rId84"/>
    <p:sldId id="326" r:id="rId85"/>
    <p:sldId id="960" r:id="rId86"/>
    <p:sldId id="1663" r:id="rId87"/>
    <p:sldId id="1664" r:id="rId88"/>
    <p:sldId id="969" r:id="rId89"/>
    <p:sldId id="936" r:id="rId90"/>
    <p:sldId id="1666" r:id="rId91"/>
    <p:sldId id="979" r:id="rId92"/>
    <p:sldId id="1667" r:id="rId93"/>
    <p:sldId id="1668" r:id="rId94"/>
    <p:sldId id="970" r:id="rId95"/>
    <p:sldId id="1669" r:id="rId96"/>
    <p:sldId id="1670" r:id="rId97"/>
    <p:sldId id="257" r:id="rId98"/>
    <p:sldId id="889" r:id="rId99"/>
    <p:sldId id="899" r:id="rId100"/>
    <p:sldId id="954" r:id="rId101"/>
    <p:sldId id="1693" r:id="rId102"/>
    <p:sldId id="911" r:id="rId103"/>
    <p:sldId id="1544" r:id="rId104"/>
    <p:sldId id="914" r:id="rId105"/>
    <p:sldId id="1035" r:id="rId106"/>
    <p:sldId id="897" r:id="rId107"/>
    <p:sldId id="1548" r:id="rId108"/>
    <p:sldId id="1519" r:id="rId109"/>
    <p:sldId id="1549" r:id="rId110"/>
    <p:sldId id="1550" r:id="rId111"/>
    <p:sldId id="1551" r:id="rId112"/>
    <p:sldId id="256" r:id="rId113"/>
    <p:sldId id="1552" r:id="rId114"/>
    <p:sldId id="323" r:id="rId115"/>
    <p:sldId id="1582" r:id="rId116"/>
    <p:sldId id="1631" r:id="rId117"/>
    <p:sldId id="1573" r:id="rId118"/>
    <p:sldId id="1632" r:id="rId119"/>
    <p:sldId id="1561" r:id="rId120"/>
    <p:sldId id="1578" r:id="rId121"/>
    <p:sldId id="1579" r:id="rId122"/>
    <p:sldId id="258" r:id="rId123"/>
    <p:sldId id="1542" r:id="rId124"/>
    <p:sldId id="1569" r:id="rId125"/>
    <p:sldId id="1633" r:id="rId126"/>
    <p:sldId id="1540" r:id="rId127"/>
    <p:sldId id="1543" r:id="rId128"/>
    <p:sldId id="1634" r:id="rId129"/>
    <p:sldId id="1574" r:id="rId130"/>
    <p:sldId id="1564" r:id="rId131"/>
    <p:sldId id="1581" r:id="rId132"/>
    <p:sldId id="1575" r:id="rId133"/>
    <p:sldId id="1635" r:id="rId134"/>
    <p:sldId id="1636" r:id="rId135"/>
    <p:sldId id="1576" r:id="rId136"/>
    <p:sldId id="1577" r:id="rId137"/>
    <p:sldId id="859" r:id="rId138"/>
    <p:sldId id="1555" r:id="rId139"/>
    <p:sldId id="883" r:id="rId140"/>
    <p:sldId id="519" r:id="rId141"/>
    <p:sldId id="520" r:id="rId142"/>
    <p:sldId id="504" r:id="rId143"/>
    <p:sldId id="795" r:id="rId144"/>
    <p:sldId id="928" r:id="rId145"/>
    <p:sldId id="1039" r:id="rId146"/>
    <p:sldId id="1054" r:id="rId147"/>
    <p:sldId id="1541" r:id="rId148"/>
    <p:sldId id="335" r:id="rId149"/>
    <p:sldId id="304" r:id="rId150"/>
    <p:sldId id="296" r:id="rId151"/>
    <p:sldId id="1554" r:id="rId152"/>
    <p:sldId id="873" r:id="rId153"/>
    <p:sldId id="898" r:id="rId154"/>
    <p:sldId id="915" r:id="rId155"/>
    <p:sldId id="329" r:id="rId156"/>
    <p:sldId id="330" r:id="rId157"/>
    <p:sldId id="916" r:id="rId158"/>
    <p:sldId id="577" r:id="rId159"/>
    <p:sldId id="917" r:id="rId160"/>
    <p:sldId id="578" r:id="rId161"/>
    <p:sldId id="918" r:id="rId16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9096E-044A-4E7A-A489-D0424C5A6471}" v="219" dt="2024-05-15T02:49:04.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7" d="100"/>
          <a:sy n="77" d="100"/>
        </p:scale>
        <p:origin x="196" y="72"/>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presProps" Target="presProps.xml"/><Relationship Id="rId16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viewProps" Target="viewProps.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CD89096E-044A-4E7A-A489-D0424C5A6471}"/>
    <pc:docChg chg="undo custSel addSld delSld modSld sldOrd">
      <pc:chgData name="Tim Anderson" userId="29931dd9-6a8d-4aea-9bcf-bec880f70870" providerId="ADAL" clId="{CD89096E-044A-4E7A-A489-D0424C5A6471}" dt="2024-05-15T03:09:08.553" v="1026"/>
      <pc:docMkLst>
        <pc:docMk/>
      </pc:docMkLst>
      <pc:sldChg chg="modSp mod">
        <pc:chgData name="Tim Anderson" userId="29931dd9-6a8d-4aea-9bcf-bec880f70870" providerId="ADAL" clId="{CD89096E-044A-4E7A-A489-D0424C5A6471}" dt="2024-05-15T02:37:09.582" v="757" actId="14100"/>
        <pc:sldMkLst>
          <pc:docMk/>
          <pc:sldMk cId="344266153" sldId="259"/>
        </pc:sldMkLst>
        <pc:picChg chg="mod">
          <ac:chgData name="Tim Anderson" userId="29931dd9-6a8d-4aea-9bcf-bec880f70870" providerId="ADAL" clId="{CD89096E-044A-4E7A-A489-D0424C5A6471}" dt="2024-05-15T02:37:09.582" v="757" actId="14100"/>
          <ac:picMkLst>
            <pc:docMk/>
            <pc:sldMk cId="344266153" sldId="259"/>
            <ac:picMk id="7" creationId="{00000000-0000-0000-0000-000000000000}"/>
          </ac:picMkLst>
        </pc:picChg>
      </pc:sldChg>
      <pc:sldChg chg="del">
        <pc:chgData name="Tim Anderson" userId="29931dd9-6a8d-4aea-9bcf-bec880f70870" providerId="ADAL" clId="{CD89096E-044A-4E7A-A489-D0424C5A6471}" dt="2024-04-26T20:30:26.280" v="85" actId="47"/>
        <pc:sldMkLst>
          <pc:docMk/>
          <pc:sldMk cId="518033302" sldId="259"/>
        </pc:sldMkLst>
      </pc:sldChg>
      <pc:sldChg chg="del">
        <pc:chgData name="Tim Anderson" userId="29931dd9-6a8d-4aea-9bcf-bec880f70870" providerId="ADAL" clId="{CD89096E-044A-4E7A-A489-D0424C5A6471}" dt="2024-04-26T20:30:27.576" v="86" actId="47"/>
        <pc:sldMkLst>
          <pc:docMk/>
          <pc:sldMk cId="477996912" sldId="260"/>
        </pc:sldMkLst>
      </pc:sldChg>
      <pc:sldChg chg="modSp mod">
        <pc:chgData name="Tim Anderson" userId="29931dd9-6a8d-4aea-9bcf-bec880f70870" providerId="ADAL" clId="{CD89096E-044A-4E7A-A489-D0424C5A6471}" dt="2024-05-15T02:37:19.978" v="759" actId="14100"/>
        <pc:sldMkLst>
          <pc:docMk/>
          <pc:sldMk cId="1669750992" sldId="260"/>
        </pc:sldMkLst>
        <pc:picChg chg="mod">
          <ac:chgData name="Tim Anderson" userId="29931dd9-6a8d-4aea-9bcf-bec880f70870" providerId="ADAL" clId="{CD89096E-044A-4E7A-A489-D0424C5A6471}" dt="2024-05-15T02:37:19.978" v="759" actId="14100"/>
          <ac:picMkLst>
            <pc:docMk/>
            <pc:sldMk cId="1669750992" sldId="260"/>
            <ac:picMk id="7" creationId="{00000000-0000-0000-0000-000000000000}"/>
          </ac:picMkLst>
        </pc:picChg>
      </pc:sldChg>
      <pc:sldChg chg="modSp mod">
        <pc:chgData name="Tim Anderson" userId="29931dd9-6a8d-4aea-9bcf-bec880f70870" providerId="ADAL" clId="{CD89096E-044A-4E7A-A489-D0424C5A6471}" dt="2024-05-15T02:37:26.847" v="761" actId="14100"/>
        <pc:sldMkLst>
          <pc:docMk/>
          <pc:sldMk cId="806226240" sldId="261"/>
        </pc:sldMkLst>
        <pc:picChg chg="mod">
          <ac:chgData name="Tim Anderson" userId="29931dd9-6a8d-4aea-9bcf-bec880f70870" providerId="ADAL" clId="{CD89096E-044A-4E7A-A489-D0424C5A6471}" dt="2024-05-15T02:37:26.847" v="761" actId="14100"/>
          <ac:picMkLst>
            <pc:docMk/>
            <pc:sldMk cId="806226240" sldId="261"/>
            <ac:picMk id="7" creationId="{00000000-0000-0000-0000-000000000000}"/>
          </ac:picMkLst>
        </pc:picChg>
      </pc:sldChg>
      <pc:sldChg chg="del">
        <pc:chgData name="Tim Anderson" userId="29931dd9-6a8d-4aea-9bcf-bec880f70870" providerId="ADAL" clId="{CD89096E-044A-4E7A-A489-D0424C5A6471}" dt="2024-04-26T20:30:32.919" v="87" actId="47"/>
        <pc:sldMkLst>
          <pc:docMk/>
          <pc:sldMk cId="3675753202" sldId="261"/>
        </pc:sldMkLst>
      </pc:sldChg>
      <pc:sldChg chg="modSp mod">
        <pc:chgData name="Tim Anderson" userId="29931dd9-6a8d-4aea-9bcf-bec880f70870" providerId="ADAL" clId="{CD89096E-044A-4E7A-A489-D0424C5A6471}" dt="2024-05-15T02:37:35.240" v="763" actId="14100"/>
        <pc:sldMkLst>
          <pc:docMk/>
          <pc:sldMk cId="745516132" sldId="262"/>
        </pc:sldMkLst>
        <pc:picChg chg="mod">
          <ac:chgData name="Tim Anderson" userId="29931dd9-6a8d-4aea-9bcf-bec880f70870" providerId="ADAL" clId="{CD89096E-044A-4E7A-A489-D0424C5A6471}" dt="2024-05-15T02:37:35.240" v="763" actId="14100"/>
          <ac:picMkLst>
            <pc:docMk/>
            <pc:sldMk cId="745516132" sldId="262"/>
            <ac:picMk id="7" creationId="{00000000-0000-0000-0000-000000000000}"/>
          </ac:picMkLst>
        </pc:picChg>
      </pc:sldChg>
      <pc:sldChg chg="modSp mod">
        <pc:chgData name="Tim Anderson" userId="29931dd9-6a8d-4aea-9bcf-bec880f70870" providerId="ADAL" clId="{CD89096E-044A-4E7A-A489-D0424C5A6471}" dt="2024-05-15T02:37:42.873" v="765" actId="14100"/>
        <pc:sldMkLst>
          <pc:docMk/>
          <pc:sldMk cId="3033750372" sldId="263"/>
        </pc:sldMkLst>
        <pc:picChg chg="mod">
          <ac:chgData name="Tim Anderson" userId="29931dd9-6a8d-4aea-9bcf-bec880f70870" providerId="ADAL" clId="{CD89096E-044A-4E7A-A489-D0424C5A6471}" dt="2024-05-15T02:37:42.873" v="765" actId="14100"/>
          <ac:picMkLst>
            <pc:docMk/>
            <pc:sldMk cId="3033750372" sldId="263"/>
            <ac:picMk id="7" creationId="{00000000-0000-0000-0000-000000000000}"/>
          </ac:picMkLst>
        </pc:picChg>
      </pc:sldChg>
      <pc:sldChg chg="modSp del mod">
        <pc:chgData name="Tim Anderson" userId="29931dd9-6a8d-4aea-9bcf-bec880f70870" providerId="ADAL" clId="{CD89096E-044A-4E7A-A489-D0424C5A6471}" dt="2024-05-15T02:39:02.580" v="781" actId="14100"/>
        <pc:sldMkLst>
          <pc:docMk/>
          <pc:sldMk cId="3525925484" sldId="264"/>
        </pc:sldMkLst>
        <pc:picChg chg="mod">
          <ac:chgData name="Tim Anderson" userId="29931dd9-6a8d-4aea-9bcf-bec880f70870" providerId="ADAL" clId="{CD89096E-044A-4E7A-A489-D0424C5A6471}" dt="2024-05-15T02:39:02.580" v="781" actId="14100"/>
          <ac:picMkLst>
            <pc:docMk/>
            <pc:sldMk cId="3525925484" sldId="264"/>
            <ac:picMk id="7" creationId="{00000000-0000-0000-0000-000000000000}"/>
          </ac:picMkLst>
        </pc:picChg>
      </pc:sldChg>
      <pc:sldChg chg="del">
        <pc:chgData name="Tim Anderson" userId="29931dd9-6a8d-4aea-9bcf-bec880f70870" providerId="ADAL" clId="{CD89096E-044A-4E7A-A489-D0424C5A6471}" dt="2024-04-26T20:31:56.175" v="88" actId="47"/>
        <pc:sldMkLst>
          <pc:docMk/>
          <pc:sldMk cId="1494951046" sldId="265"/>
        </pc:sldMkLst>
      </pc:sldChg>
      <pc:sldChg chg="del">
        <pc:chgData name="Tim Anderson" userId="29931dd9-6a8d-4aea-9bcf-bec880f70870" providerId="ADAL" clId="{CD89096E-044A-4E7A-A489-D0424C5A6471}" dt="2024-04-26T20:31:56.175" v="88" actId="47"/>
        <pc:sldMkLst>
          <pc:docMk/>
          <pc:sldMk cId="1412284768" sldId="268"/>
        </pc:sldMkLst>
      </pc:sldChg>
      <pc:sldChg chg="del">
        <pc:chgData name="Tim Anderson" userId="29931dd9-6a8d-4aea-9bcf-bec880f70870" providerId="ADAL" clId="{CD89096E-044A-4E7A-A489-D0424C5A6471}" dt="2024-04-26T20:31:56.175" v="88" actId="47"/>
        <pc:sldMkLst>
          <pc:docMk/>
          <pc:sldMk cId="2986165929" sldId="269"/>
        </pc:sldMkLst>
      </pc:sldChg>
      <pc:sldChg chg="del">
        <pc:chgData name="Tim Anderson" userId="29931dd9-6a8d-4aea-9bcf-bec880f70870" providerId="ADAL" clId="{CD89096E-044A-4E7A-A489-D0424C5A6471}" dt="2024-04-26T20:31:56.175" v="88" actId="47"/>
        <pc:sldMkLst>
          <pc:docMk/>
          <pc:sldMk cId="743909146" sldId="282"/>
        </pc:sldMkLst>
      </pc:sldChg>
      <pc:sldChg chg="del">
        <pc:chgData name="Tim Anderson" userId="29931dd9-6a8d-4aea-9bcf-bec880f70870" providerId="ADAL" clId="{CD89096E-044A-4E7A-A489-D0424C5A6471}" dt="2024-04-26T20:31:56.175" v="88" actId="47"/>
        <pc:sldMkLst>
          <pc:docMk/>
          <pc:sldMk cId="409209424" sldId="283"/>
        </pc:sldMkLst>
      </pc:sldChg>
      <pc:sldChg chg="del">
        <pc:chgData name="Tim Anderson" userId="29931dd9-6a8d-4aea-9bcf-bec880f70870" providerId="ADAL" clId="{CD89096E-044A-4E7A-A489-D0424C5A6471}" dt="2024-04-26T20:31:56.175" v="88" actId="47"/>
        <pc:sldMkLst>
          <pc:docMk/>
          <pc:sldMk cId="1694640346" sldId="284"/>
        </pc:sldMkLst>
      </pc:sldChg>
      <pc:sldChg chg="del">
        <pc:chgData name="Tim Anderson" userId="29931dd9-6a8d-4aea-9bcf-bec880f70870" providerId="ADAL" clId="{CD89096E-044A-4E7A-A489-D0424C5A6471}" dt="2024-04-26T20:31:56.175" v="88" actId="47"/>
        <pc:sldMkLst>
          <pc:docMk/>
          <pc:sldMk cId="1236211018" sldId="293"/>
        </pc:sldMkLst>
      </pc:sldChg>
      <pc:sldChg chg="del">
        <pc:chgData name="Tim Anderson" userId="29931dd9-6a8d-4aea-9bcf-bec880f70870" providerId="ADAL" clId="{CD89096E-044A-4E7A-A489-D0424C5A6471}" dt="2024-04-26T20:31:56.175" v="88" actId="47"/>
        <pc:sldMkLst>
          <pc:docMk/>
          <pc:sldMk cId="1721349629" sldId="307"/>
        </pc:sldMkLst>
      </pc:sldChg>
      <pc:sldChg chg="del">
        <pc:chgData name="Tim Anderson" userId="29931dd9-6a8d-4aea-9bcf-bec880f70870" providerId="ADAL" clId="{CD89096E-044A-4E7A-A489-D0424C5A6471}" dt="2024-04-26T20:31:56.175" v="88" actId="47"/>
        <pc:sldMkLst>
          <pc:docMk/>
          <pc:sldMk cId="3818831523" sldId="319"/>
        </pc:sldMkLst>
      </pc:sldChg>
      <pc:sldChg chg="del">
        <pc:chgData name="Tim Anderson" userId="29931dd9-6a8d-4aea-9bcf-bec880f70870" providerId="ADAL" clId="{CD89096E-044A-4E7A-A489-D0424C5A6471}" dt="2024-04-26T20:31:56.175" v="88" actId="47"/>
        <pc:sldMkLst>
          <pc:docMk/>
          <pc:sldMk cId="1723902923" sldId="320"/>
        </pc:sldMkLst>
      </pc:sldChg>
      <pc:sldChg chg="del">
        <pc:chgData name="Tim Anderson" userId="29931dd9-6a8d-4aea-9bcf-bec880f70870" providerId="ADAL" clId="{CD89096E-044A-4E7A-A489-D0424C5A6471}" dt="2024-04-26T20:31:56.175" v="88" actId="47"/>
        <pc:sldMkLst>
          <pc:docMk/>
          <pc:sldMk cId="1537705159" sldId="327"/>
        </pc:sldMkLst>
      </pc:sldChg>
      <pc:sldChg chg="del">
        <pc:chgData name="Tim Anderson" userId="29931dd9-6a8d-4aea-9bcf-bec880f70870" providerId="ADAL" clId="{CD89096E-044A-4E7A-A489-D0424C5A6471}" dt="2024-04-26T20:31:56.175" v="88" actId="47"/>
        <pc:sldMkLst>
          <pc:docMk/>
          <pc:sldMk cId="2321434969" sldId="328"/>
        </pc:sldMkLst>
      </pc:sldChg>
      <pc:sldChg chg="del">
        <pc:chgData name="Tim Anderson" userId="29931dd9-6a8d-4aea-9bcf-bec880f70870" providerId="ADAL" clId="{CD89096E-044A-4E7A-A489-D0424C5A6471}" dt="2024-04-26T20:31:56.175" v="88" actId="47"/>
        <pc:sldMkLst>
          <pc:docMk/>
          <pc:sldMk cId="4049179770" sldId="333"/>
        </pc:sldMkLst>
      </pc:sldChg>
      <pc:sldChg chg="del">
        <pc:chgData name="Tim Anderson" userId="29931dd9-6a8d-4aea-9bcf-bec880f70870" providerId="ADAL" clId="{CD89096E-044A-4E7A-A489-D0424C5A6471}" dt="2024-04-26T20:31:56.175" v="88" actId="47"/>
        <pc:sldMkLst>
          <pc:docMk/>
          <pc:sldMk cId="1899227579" sldId="345"/>
        </pc:sldMkLst>
      </pc:sldChg>
      <pc:sldChg chg="del">
        <pc:chgData name="Tim Anderson" userId="29931dd9-6a8d-4aea-9bcf-bec880f70870" providerId="ADAL" clId="{CD89096E-044A-4E7A-A489-D0424C5A6471}" dt="2024-04-26T20:31:56.175" v="88" actId="47"/>
        <pc:sldMkLst>
          <pc:docMk/>
          <pc:sldMk cId="2443414045" sldId="369"/>
        </pc:sldMkLst>
      </pc:sldChg>
      <pc:sldChg chg="del">
        <pc:chgData name="Tim Anderson" userId="29931dd9-6a8d-4aea-9bcf-bec880f70870" providerId="ADAL" clId="{CD89096E-044A-4E7A-A489-D0424C5A6471}" dt="2024-04-26T20:31:56.175" v="88" actId="47"/>
        <pc:sldMkLst>
          <pc:docMk/>
          <pc:sldMk cId="3092145167" sldId="370"/>
        </pc:sldMkLst>
      </pc:sldChg>
      <pc:sldChg chg="del">
        <pc:chgData name="Tim Anderson" userId="29931dd9-6a8d-4aea-9bcf-bec880f70870" providerId="ADAL" clId="{CD89096E-044A-4E7A-A489-D0424C5A6471}" dt="2024-04-26T20:31:56.175" v="88" actId="47"/>
        <pc:sldMkLst>
          <pc:docMk/>
          <pc:sldMk cId="1549414374" sldId="371"/>
        </pc:sldMkLst>
      </pc:sldChg>
      <pc:sldChg chg="del">
        <pc:chgData name="Tim Anderson" userId="29931dd9-6a8d-4aea-9bcf-bec880f70870" providerId="ADAL" clId="{CD89096E-044A-4E7A-A489-D0424C5A6471}" dt="2024-04-26T20:31:56.175" v="88" actId="47"/>
        <pc:sldMkLst>
          <pc:docMk/>
          <pc:sldMk cId="2927944939" sldId="372"/>
        </pc:sldMkLst>
      </pc:sldChg>
      <pc:sldChg chg="del">
        <pc:chgData name="Tim Anderson" userId="29931dd9-6a8d-4aea-9bcf-bec880f70870" providerId="ADAL" clId="{CD89096E-044A-4E7A-A489-D0424C5A6471}" dt="2024-04-26T20:31:56.175" v="88" actId="47"/>
        <pc:sldMkLst>
          <pc:docMk/>
          <pc:sldMk cId="752126798" sldId="373"/>
        </pc:sldMkLst>
      </pc:sldChg>
      <pc:sldChg chg="del">
        <pc:chgData name="Tim Anderson" userId="29931dd9-6a8d-4aea-9bcf-bec880f70870" providerId="ADAL" clId="{CD89096E-044A-4E7A-A489-D0424C5A6471}" dt="2024-04-26T20:31:56.175" v="88" actId="47"/>
        <pc:sldMkLst>
          <pc:docMk/>
          <pc:sldMk cId="2392115499" sldId="374"/>
        </pc:sldMkLst>
      </pc:sldChg>
      <pc:sldChg chg="del">
        <pc:chgData name="Tim Anderson" userId="29931dd9-6a8d-4aea-9bcf-bec880f70870" providerId="ADAL" clId="{CD89096E-044A-4E7A-A489-D0424C5A6471}" dt="2024-04-26T20:31:56.175" v="88" actId="47"/>
        <pc:sldMkLst>
          <pc:docMk/>
          <pc:sldMk cId="1551304340" sldId="375"/>
        </pc:sldMkLst>
      </pc:sldChg>
      <pc:sldChg chg="del">
        <pc:chgData name="Tim Anderson" userId="29931dd9-6a8d-4aea-9bcf-bec880f70870" providerId="ADAL" clId="{CD89096E-044A-4E7A-A489-D0424C5A6471}" dt="2024-04-26T20:31:56.175" v="88" actId="47"/>
        <pc:sldMkLst>
          <pc:docMk/>
          <pc:sldMk cId="2732856087" sldId="376"/>
        </pc:sldMkLst>
      </pc:sldChg>
      <pc:sldChg chg="del">
        <pc:chgData name="Tim Anderson" userId="29931dd9-6a8d-4aea-9bcf-bec880f70870" providerId="ADAL" clId="{CD89096E-044A-4E7A-A489-D0424C5A6471}" dt="2024-04-26T20:31:56.175" v="88" actId="47"/>
        <pc:sldMkLst>
          <pc:docMk/>
          <pc:sldMk cId="3445005247" sldId="377"/>
        </pc:sldMkLst>
      </pc:sldChg>
      <pc:sldChg chg="del">
        <pc:chgData name="Tim Anderson" userId="29931dd9-6a8d-4aea-9bcf-bec880f70870" providerId="ADAL" clId="{CD89096E-044A-4E7A-A489-D0424C5A6471}" dt="2024-04-26T20:31:56.175" v="88" actId="47"/>
        <pc:sldMkLst>
          <pc:docMk/>
          <pc:sldMk cId="1970210701" sldId="378"/>
        </pc:sldMkLst>
      </pc:sldChg>
      <pc:sldChg chg="del">
        <pc:chgData name="Tim Anderson" userId="29931dd9-6a8d-4aea-9bcf-bec880f70870" providerId="ADAL" clId="{CD89096E-044A-4E7A-A489-D0424C5A6471}" dt="2024-04-26T20:31:56.175" v="88" actId="47"/>
        <pc:sldMkLst>
          <pc:docMk/>
          <pc:sldMk cId="525986198" sldId="380"/>
        </pc:sldMkLst>
      </pc:sldChg>
      <pc:sldChg chg="del">
        <pc:chgData name="Tim Anderson" userId="29931dd9-6a8d-4aea-9bcf-bec880f70870" providerId="ADAL" clId="{CD89096E-044A-4E7A-A489-D0424C5A6471}" dt="2024-05-15T02:32:56.207" v="742" actId="47"/>
        <pc:sldMkLst>
          <pc:docMk/>
          <pc:sldMk cId="2922623492" sldId="385"/>
        </pc:sldMkLst>
      </pc:sldChg>
      <pc:sldChg chg="del">
        <pc:chgData name="Tim Anderson" userId="29931dd9-6a8d-4aea-9bcf-bec880f70870" providerId="ADAL" clId="{CD89096E-044A-4E7A-A489-D0424C5A6471}" dt="2024-05-15T02:32:54.065" v="741" actId="47"/>
        <pc:sldMkLst>
          <pc:docMk/>
          <pc:sldMk cId="191014108" sldId="511"/>
        </pc:sldMkLst>
      </pc:sldChg>
      <pc:sldChg chg="del">
        <pc:chgData name="Tim Anderson" userId="29931dd9-6a8d-4aea-9bcf-bec880f70870" providerId="ADAL" clId="{CD89096E-044A-4E7A-A489-D0424C5A6471}" dt="2024-05-15T02:32:57.294" v="743" actId="47"/>
        <pc:sldMkLst>
          <pc:docMk/>
          <pc:sldMk cId="336026040" sldId="522"/>
        </pc:sldMkLst>
      </pc:sldChg>
      <pc:sldChg chg="del">
        <pc:chgData name="Tim Anderson" userId="29931dd9-6a8d-4aea-9bcf-bec880f70870" providerId="ADAL" clId="{CD89096E-044A-4E7A-A489-D0424C5A6471}" dt="2024-05-15T02:30:40.302" v="739" actId="47"/>
        <pc:sldMkLst>
          <pc:docMk/>
          <pc:sldMk cId="572548545" sldId="539"/>
        </pc:sldMkLst>
      </pc:sldChg>
      <pc:sldChg chg="del">
        <pc:chgData name="Tim Anderson" userId="29931dd9-6a8d-4aea-9bcf-bec880f70870" providerId="ADAL" clId="{CD89096E-044A-4E7A-A489-D0424C5A6471}" dt="2024-04-26T20:24:23.592" v="1" actId="47"/>
        <pc:sldMkLst>
          <pc:docMk/>
          <pc:sldMk cId="1367151359" sldId="611"/>
        </pc:sldMkLst>
      </pc:sldChg>
      <pc:sldChg chg="del">
        <pc:chgData name="Tim Anderson" userId="29931dd9-6a8d-4aea-9bcf-bec880f70870" providerId="ADAL" clId="{CD89096E-044A-4E7A-A489-D0424C5A6471}" dt="2024-05-15T02:32:58.748" v="745" actId="47"/>
        <pc:sldMkLst>
          <pc:docMk/>
          <pc:sldMk cId="184326165" sldId="630"/>
        </pc:sldMkLst>
      </pc:sldChg>
      <pc:sldChg chg="del">
        <pc:chgData name="Tim Anderson" userId="29931dd9-6a8d-4aea-9bcf-bec880f70870" providerId="ADAL" clId="{CD89096E-044A-4E7A-A489-D0424C5A6471}" dt="2024-05-15T02:32:59.385" v="746" actId="47"/>
        <pc:sldMkLst>
          <pc:docMk/>
          <pc:sldMk cId="2418547990" sldId="631"/>
        </pc:sldMkLst>
      </pc:sldChg>
      <pc:sldChg chg="del">
        <pc:chgData name="Tim Anderson" userId="29931dd9-6a8d-4aea-9bcf-bec880f70870" providerId="ADAL" clId="{CD89096E-044A-4E7A-A489-D0424C5A6471}" dt="2024-05-15T02:33:01.087" v="747" actId="47"/>
        <pc:sldMkLst>
          <pc:docMk/>
          <pc:sldMk cId="230111915" sldId="632"/>
        </pc:sldMkLst>
      </pc:sldChg>
      <pc:sldChg chg="del">
        <pc:chgData name="Tim Anderson" userId="29931dd9-6a8d-4aea-9bcf-bec880f70870" providerId="ADAL" clId="{CD89096E-044A-4E7A-A489-D0424C5A6471}" dt="2024-04-26T20:24:29.408" v="5" actId="47"/>
        <pc:sldMkLst>
          <pc:docMk/>
          <pc:sldMk cId="1879301432" sldId="643"/>
        </pc:sldMkLst>
      </pc:sldChg>
      <pc:sldChg chg="del">
        <pc:chgData name="Tim Anderson" userId="29931dd9-6a8d-4aea-9bcf-bec880f70870" providerId="ADAL" clId="{CD89096E-044A-4E7A-A489-D0424C5A6471}" dt="2024-04-26T20:24:24.745" v="2" actId="47"/>
        <pc:sldMkLst>
          <pc:docMk/>
          <pc:sldMk cId="237474942" sldId="659"/>
        </pc:sldMkLst>
      </pc:sldChg>
      <pc:sldChg chg="del">
        <pc:chgData name="Tim Anderson" userId="29931dd9-6a8d-4aea-9bcf-bec880f70870" providerId="ADAL" clId="{CD89096E-044A-4E7A-A489-D0424C5A6471}" dt="2024-04-26T20:24:39.936" v="6" actId="47"/>
        <pc:sldMkLst>
          <pc:docMk/>
          <pc:sldMk cId="1810823518" sldId="682"/>
        </pc:sldMkLst>
      </pc:sldChg>
      <pc:sldChg chg="del">
        <pc:chgData name="Tim Anderson" userId="29931dd9-6a8d-4aea-9bcf-bec880f70870" providerId="ADAL" clId="{CD89096E-044A-4E7A-A489-D0424C5A6471}" dt="2024-04-26T20:24:41.013" v="7" actId="47"/>
        <pc:sldMkLst>
          <pc:docMk/>
          <pc:sldMk cId="2917175971" sldId="683"/>
        </pc:sldMkLst>
      </pc:sldChg>
      <pc:sldChg chg="del">
        <pc:chgData name="Tim Anderson" userId="29931dd9-6a8d-4aea-9bcf-bec880f70870" providerId="ADAL" clId="{CD89096E-044A-4E7A-A489-D0424C5A6471}" dt="2024-04-26T20:24:42.093" v="8" actId="47"/>
        <pc:sldMkLst>
          <pc:docMk/>
          <pc:sldMk cId="690206745" sldId="684"/>
        </pc:sldMkLst>
      </pc:sldChg>
      <pc:sldChg chg="del">
        <pc:chgData name="Tim Anderson" userId="29931dd9-6a8d-4aea-9bcf-bec880f70870" providerId="ADAL" clId="{CD89096E-044A-4E7A-A489-D0424C5A6471}" dt="2024-04-26T20:24:43.075" v="9" actId="47"/>
        <pc:sldMkLst>
          <pc:docMk/>
          <pc:sldMk cId="884753435" sldId="685"/>
        </pc:sldMkLst>
      </pc:sldChg>
      <pc:sldChg chg="del">
        <pc:chgData name="Tim Anderson" userId="29931dd9-6a8d-4aea-9bcf-bec880f70870" providerId="ADAL" clId="{CD89096E-044A-4E7A-A489-D0424C5A6471}" dt="2024-04-26T20:24:44.043" v="10" actId="47"/>
        <pc:sldMkLst>
          <pc:docMk/>
          <pc:sldMk cId="459159195" sldId="686"/>
        </pc:sldMkLst>
      </pc:sldChg>
      <pc:sldChg chg="del">
        <pc:chgData name="Tim Anderson" userId="29931dd9-6a8d-4aea-9bcf-bec880f70870" providerId="ADAL" clId="{CD89096E-044A-4E7A-A489-D0424C5A6471}" dt="2024-04-26T20:24:50.738" v="14" actId="47"/>
        <pc:sldMkLst>
          <pc:docMk/>
          <pc:sldMk cId="2525323938" sldId="687"/>
        </pc:sldMkLst>
      </pc:sldChg>
      <pc:sldChg chg="del">
        <pc:chgData name="Tim Anderson" userId="29931dd9-6a8d-4aea-9bcf-bec880f70870" providerId="ADAL" clId="{CD89096E-044A-4E7A-A489-D0424C5A6471}" dt="2024-04-26T20:24:45.347" v="11" actId="47"/>
        <pc:sldMkLst>
          <pc:docMk/>
          <pc:sldMk cId="3530001937" sldId="688"/>
        </pc:sldMkLst>
      </pc:sldChg>
      <pc:sldChg chg="del">
        <pc:chgData name="Tim Anderson" userId="29931dd9-6a8d-4aea-9bcf-bec880f70870" providerId="ADAL" clId="{CD89096E-044A-4E7A-A489-D0424C5A6471}" dt="2024-04-26T20:24:46.482" v="12" actId="47"/>
        <pc:sldMkLst>
          <pc:docMk/>
          <pc:sldMk cId="2189732655" sldId="689"/>
        </pc:sldMkLst>
      </pc:sldChg>
      <pc:sldChg chg="del">
        <pc:chgData name="Tim Anderson" userId="29931dd9-6a8d-4aea-9bcf-bec880f70870" providerId="ADAL" clId="{CD89096E-044A-4E7A-A489-D0424C5A6471}" dt="2024-04-26T20:24:48.914" v="13" actId="47"/>
        <pc:sldMkLst>
          <pc:docMk/>
          <pc:sldMk cId="2784288209" sldId="690"/>
        </pc:sldMkLst>
      </pc:sldChg>
      <pc:sldChg chg="del">
        <pc:chgData name="Tim Anderson" userId="29931dd9-6a8d-4aea-9bcf-bec880f70870" providerId="ADAL" clId="{CD89096E-044A-4E7A-A489-D0424C5A6471}" dt="2024-05-15T02:32:58.078" v="744" actId="47"/>
        <pc:sldMkLst>
          <pc:docMk/>
          <pc:sldMk cId="792024164" sldId="704"/>
        </pc:sldMkLst>
      </pc:sldChg>
      <pc:sldChg chg="del">
        <pc:chgData name="Tim Anderson" userId="29931dd9-6a8d-4aea-9bcf-bec880f70870" providerId="ADAL" clId="{CD89096E-044A-4E7A-A489-D0424C5A6471}" dt="2024-04-26T20:24:25.713" v="3" actId="47"/>
        <pc:sldMkLst>
          <pc:docMk/>
          <pc:sldMk cId="532478150" sldId="706"/>
        </pc:sldMkLst>
      </pc:sldChg>
      <pc:sldChg chg="del">
        <pc:chgData name="Tim Anderson" userId="29931dd9-6a8d-4aea-9bcf-bec880f70870" providerId="ADAL" clId="{CD89096E-044A-4E7A-A489-D0424C5A6471}" dt="2024-04-26T20:24:26.732" v="4" actId="47"/>
        <pc:sldMkLst>
          <pc:docMk/>
          <pc:sldMk cId="2462214495" sldId="707"/>
        </pc:sldMkLst>
      </pc:sldChg>
      <pc:sldChg chg="del">
        <pc:chgData name="Tim Anderson" userId="29931dd9-6a8d-4aea-9bcf-bec880f70870" providerId="ADAL" clId="{CD89096E-044A-4E7A-A489-D0424C5A6471}" dt="2024-04-26T20:31:56.175" v="88" actId="47"/>
        <pc:sldMkLst>
          <pc:docMk/>
          <pc:sldMk cId="1822432089" sldId="796"/>
        </pc:sldMkLst>
      </pc:sldChg>
      <pc:sldChg chg="del">
        <pc:chgData name="Tim Anderson" userId="29931dd9-6a8d-4aea-9bcf-bec880f70870" providerId="ADAL" clId="{CD89096E-044A-4E7A-A489-D0424C5A6471}" dt="2024-04-26T20:31:56.175" v="88" actId="47"/>
        <pc:sldMkLst>
          <pc:docMk/>
          <pc:sldMk cId="2176110484" sldId="866"/>
        </pc:sldMkLst>
      </pc:sldChg>
      <pc:sldChg chg="del">
        <pc:chgData name="Tim Anderson" userId="29931dd9-6a8d-4aea-9bcf-bec880f70870" providerId="ADAL" clId="{CD89096E-044A-4E7A-A489-D0424C5A6471}" dt="2024-04-26T20:31:56.175" v="88" actId="47"/>
        <pc:sldMkLst>
          <pc:docMk/>
          <pc:sldMk cId="3428356169" sldId="877"/>
        </pc:sldMkLst>
      </pc:sldChg>
      <pc:sldChg chg="del">
        <pc:chgData name="Tim Anderson" userId="29931dd9-6a8d-4aea-9bcf-bec880f70870" providerId="ADAL" clId="{CD89096E-044A-4E7A-A489-D0424C5A6471}" dt="2024-04-26T20:31:56.175" v="88" actId="47"/>
        <pc:sldMkLst>
          <pc:docMk/>
          <pc:sldMk cId="593467866" sldId="878"/>
        </pc:sldMkLst>
      </pc:sldChg>
      <pc:sldChg chg="del">
        <pc:chgData name="Tim Anderson" userId="29931dd9-6a8d-4aea-9bcf-bec880f70870" providerId="ADAL" clId="{CD89096E-044A-4E7A-A489-D0424C5A6471}" dt="2024-04-26T20:31:56.175" v="88" actId="47"/>
        <pc:sldMkLst>
          <pc:docMk/>
          <pc:sldMk cId="2764978452" sldId="879"/>
        </pc:sldMkLst>
      </pc:sldChg>
      <pc:sldChg chg="del">
        <pc:chgData name="Tim Anderson" userId="29931dd9-6a8d-4aea-9bcf-bec880f70870" providerId="ADAL" clId="{CD89096E-044A-4E7A-A489-D0424C5A6471}" dt="2024-04-26T20:31:56.175" v="88" actId="47"/>
        <pc:sldMkLst>
          <pc:docMk/>
          <pc:sldMk cId="3364078428" sldId="880"/>
        </pc:sldMkLst>
      </pc:sldChg>
      <pc:sldChg chg="modSp mod">
        <pc:chgData name="Tim Anderson" userId="29931dd9-6a8d-4aea-9bcf-bec880f70870" providerId="ADAL" clId="{CD89096E-044A-4E7A-A489-D0424C5A6471}" dt="2024-04-26T20:32:17.592" v="98" actId="20577"/>
        <pc:sldMkLst>
          <pc:docMk/>
          <pc:sldMk cId="852748643" sldId="882"/>
        </pc:sldMkLst>
        <pc:spChg chg="mod">
          <ac:chgData name="Tim Anderson" userId="29931dd9-6a8d-4aea-9bcf-bec880f70870" providerId="ADAL" clId="{CD89096E-044A-4E7A-A489-D0424C5A6471}" dt="2024-04-26T20:32:17.592" v="98" actId="20577"/>
          <ac:spMkLst>
            <pc:docMk/>
            <pc:sldMk cId="852748643" sldId="882"/>
            <ac:spMk id="5" creationId="{CAF789A2-1D0C-4508-9DE0-9AAFADD8C21F}"/>
          </ac:spMkLst>
        </pc:spChg>
      </pc:sldChg>
      <pc:sldChg chg="del">
        <pc:chgData name="Tim Anderson" userId="29931dd9-6a8d-4aea-9bcf-bec880f70870" providerId="ADAL" clId="{CD89096E-044A-4E7A-A489-D0424C5A6471}" dt="2024-04-26T20:31:56.175" v="88" actId="47"/>
        <pc:sldMkLst>
          <pc:docMk/>
          <pc:sldMk cId="2343327845" sldId="909"/>
        </pc:sldMkLst>
      </pc:sldChg>
      <pc:sldChg chg="del">
        <pc:chgData name="Tim Anderson" userId="29931dd9-6a8d-4aea-9bcf-bec880f70870" providerId="ADAL" clId="{CD89096E-044A-4E7A-A489-D0424C5A6471}" dt="2024-04-26T20:31:56.175" v="88" actId="47"/>
        <pc:sldMkLst>
          <pc:docMk/>
          <pc:sldMk cId="1220313148" sldId="910"/>
        </pc:sldMkLst>
      </pc:sldChg>
      <pc:sldChg chg="del">
        <pc:chgData name="Tim Anderson" userId="29931dd9-6a8d-4aea-9bcf-bec880f70870" providerId="ADAL" clId="{CD89096E-044A-4E7A-A489-D0424C5A6471}" dt="2024-04-26T20:31:56.175" v="88" actId="47"/>
        <pc:sldMkLst>
          <pc:docMk/>
          <pc:sldMk cId="1603149314" sldId="919"/>
        </pc:sldMkLst>
      </pc:sldChg>
      <pc:sldChg chg="del">
        <pc:chgData name="Tim Anderson" userId="29931dd9-6a8d-4aea-9bcf-bec880f70870" providerId="ADAL" clId="{CD89096E-044A-4E7A-A489-D0424C5A6471}" dt="2024-04-26T20:31:56.175" v="88" actId="47"/>
        <pc:sldMkLst>
          <pc:docMk/>
          <pc:sldMk cId="151300980" sldId="921"/>
        </pc:sldMkLst>
      </pc:sldChg>
      <pc:sldChg chg="del">
        <pc:chgData name="Tim Anderson" userId="29931dd9-6a8d-4aea-9bcf-bec880f70870" providerId="ADAL" clId="{CD89096E-044A-4E7A-A489-D0424C5A6471}" dt="2024-04-26T20:31:56.175" v="88" actId="47"/>
        <pc:sldMkLst>
          <pc:docMk/>
          <pc:sldMk cId="4189389408" sldId="922"/>
        </pc:sldMkLst>
      </pc:sldChg>
      <pc:sldChg chg="del">
        <pc:chgData name="Tim Anderson" userId="29931dd9-6a8d-4aea-9bcf-bec880f70870" providerId="ADAL" clId="{CD89096E-044A-4E7A-A489-D0424C5A6471}" dt="2024-04-26T20:31:56.175" v="88" actId="47"/>
        <pc:sldMkLst>
          <pc:docMk/>
          <pc:sldMk cId="1750039928" sldId="923"/>
        </pc:sldMkLst>
      </pc:sldChg>
      <pc:sldChg chg="del">
        <pc:chgData name="Tim Anderson" userId="29931dd9-6a8d-4aea-9bcf-bec880f70870" providerId="ADAL" clId="{CD89096E-044A-4E7A-A489-D0424C5A6471}" dt="2024-04-26T20:31:56.175" v="88" actId="47"/>
        <pc:sldMkLst>
          <pc:docMk/>
          <pc:sldMk cId="1237138155" sldId="924"/>
        </pc:sldMkLst>
      </pc:sldChg>
      <pc:sldChg chg="del">
        <pc:chgData name="Tim Anderson" userId="29931dd9-6a8d-4aea-9bcf-bec880f70870" providerId="ADAL" clId="{CD89096E-044A-4E7A-A489-D0424C5A6471}" dt="2024-04-26T20:31:56.175" v="88" actId="47"/>
        <pc:sldMkLst>
          <pc:docMk/>
          <pc:sldMk cId="3229787287" sldId="929"/>
        </pc:sldMkLst>
      </pc:sldChg>
      <pc:sldChg chg="addSp modSp del mod">
        <pc:chgData name="Tim Anderson" userId="29931dd9-6a8d-4aea-9bcf-bec880f70870" providerId="ADAL" clId="{CD89096E-044A-4E7A-A489-D0424C5A6471}" dt="2024-05-15T02:58:02.414" v="897" actId="1076"/>
        <pc:sldMkLst>
          <pc:docMk/>
          <pc:sldMk cId="3445473992" sldId="946"/>
        </pc:sldMkLst>
        <pc:spChg chg="add mod">
          <ac:chgData name="Tim Anderson" userId="29931dd9-6a8d-4aea-9bcf-bec880f70870" providerId="ADAL" clId="{CD89096E-044A-4E7A-A489-D0424C5A6471}" dt="2024-05-14T14:47:52.785" v="497" actId="1076"/>
          <ac:spMkLst>
            <pc:docMk/>
            <pc:sldMk cId="3445473992" sldId="946"/>
            <ac:spMk id="12" creationId="{420A93D5-D1A7-649D-B548-ED1882B47773}"/>
          </ac:spMkLst>
        </pc:spChg>
        <pc:spChg chg="mod">
          <ac:chgData name="Tim Anderson" userId="29931dd9-6a8d-4aea-9bcf-bec880f70870" providerId="ADAL" clId="{CD89096E-044A-4E7A-A489-D0424C5A6471}" dt="2024-05-14T14:40:54.369" v="209" actId="20577"/>
          <ac:spMkLst>
            <pc:docMk/>
            <pc:sldMk cId="3445473992" sldId="946"/>
            <ac:spMk id="16" creationId="{00000000-0000-0000-0000-000000000000}"/>
          </ac:spMkLst>
        </pc:spChg>
        <pc:spChg chg="mod">
          <ac:chgData name="Tim Anderson" userId="29931dd9-6a8d-4aea-9bcf-bec880f70870" providerId="ADAL" clId="{CD89096E-044A-4E7A-A489-D0424C5A6471}" dt="2024-05-15T02:57:42.831" v="893" actId="1076"/>
          <ac:spMkLst>
            <pc:docMk/>
            <pc:sldMk cId="3445473992" sldId="946"/>
            <ac:spMk id="24" creationId="{00000000-0000-0000-0000-000000000000}"/>
          </ac:spMkLst>
        </pc:spChg>
        <pc:spChg chg="mod">
          <ac:chgData name="Tim Anderson" userId="29931dd9-6a8d-4aea-9bcf-bec880f70870" providerId="ADAL" clId="{CD89096E-044A-4E7A-A489-D0424C5A6471}" dt="2024-05-15T02:57:51.380" v="895" actId="1076"/>
          <ac:spMkLst>
            <pc:docMk/>
            <pc:sldMk cId="3445473992" sldId="946"/>
            <ac:spMk id="27" creationId="{03CA632F-FB1D-41F4-BAC9-EF6EAFF62F9F}"/>
          </ac:spMkLst>
        </pc:spChg>
        <pc:spChg chg="mod">
          <ac:chgData name="Tim Anderson" userId="29931dd9-6a8d-4aea-9bcf-bec880f70870" providerId="ADAL" clId="{CD89096E-044A-4E7A-A489-D0424C5A6471}" dt="2024-05-14T14:44:10.016" v="388" actId="1076"/>
          <ac:spMkLst>
            <pc:docMk/>
            <pc:sldMk cId="3445473992" sldId="946"/>
            <ac:spMk id="32" creationId="{00000000-0000-0000-0000-000000000000}"/>
          </ac:spMkLst>
        </pc:spChg>
        <pc:spChg chg="mod">
          <ac:chgData name="Tim Anderson" userId="29931dd9-6a8d-4aea-9bcf-bec880f70870" providerId="ADAL" clId="{CD89096E-044A-4E7A-A489-D0424C5A6471}" dt="2024-05-14T14:44:13.740" v="389" actId="1076"/>
          <ac:spMkLst>
            <pc:docMk/>
            <pc:sldMk cId="3445473992" sldId="946"/>
            <ac:spMk id="33" creationId="{00000000-0000-0000-0000-000000000000}"/>
          </ac:spMkLst>
        </pc:spChg>
        <pc:spChg chg="mod">
          <ac:chgData name="Tim Anderson" userId="29931dd9-6a8d-4aea-9bcf-bec880f70870" providerId="ADAL" clId="{CD89096E-044A-4E7A-A489-D0424C5A6471}" dt="2024-05-14T14:48:58.859" v="501" actId="1076"/>
          <ac:spMkLst>
            <pc:docMk/>
            <pc:sldMk cId="3445473992" sldId="946"/>
            <ac:spMk id="39" creationId="{ED017034-1005-4B64-8140-6334C7FA14FB}"/>
          </ac:spMkLst>
        </pc:spChg>
        <pc:spChg chg="mod">
          <ac:chgData name="Tim Anderson" userId="29931dd9-6a8d-4aea-9bcf-bec880f70870" providerId="ADAL" clId="{CD89096E-044A-4E7A-A489-D0424C5A6471}" dt="2024-05-14T14:43:56.695" v="386" actId="1076"/>
          <ac:spMkLst>
            <pc:docMk/>
            <pc:sldMk cId="3445473992" sldId="946"/>
            <ac:spMk id="40" creationId="{2D03901C-8D6D-461A-A7E2-5156D21176D1}"/>
          </ac:spMkLst>
        </pc:spChg>
        <pc:spChg chg="mod">
          <ac:chgData name="Tim Anderson" userId="29931dd9-6a8d-4aea-9bcf-bec880f70870" providerId="ADAL" clId="{CD89096E-044A-4E7A-A489-D0424C5A6471}" dt="2024-05-14T14:45:48.512" v="404" actId="1076"/>
          <ac:spMkLst>
            <pc:docMk/>
            <pc:sldMk cId="3445473992" sldId="946"/>
            <ac:spMk id="44" creationId="{8965058E-25A1-4D9C-82B0-B7275417B60C}"/>
          </ac:spMkLst>
        </pc:spChg>
        <pc:spChg chg="mod">
          <ac:chgData name="Tim Anderson" userId="29931dd9-6a8d-4aea-9bcf-bec880f70870" providerId="ADAL" clId="{CD89096E-044A-4E7A-A489-D0424C5A6471}" dt="2024-05-15T02:58:02.414" v="897" actId="1076"/>
          <ac:spMkLst>
            <pc:docMk/>
            <pc:sldMk cId="3445473992" sldId="946"/>
            <ac:spMk id="46" creationId="{00000000-0000-0000-0000-000000000000}"/>
          </ac:spMkLst>
        </pc:spChg>
        <pc:spChg chg="mod">
          <ac:chgData name="Tim Anderson" userId="29931dd9-6a8d-4aea-9bcf-bec880f70870" providerId="ADAL" clId="{CD89096E-044A-4E7A-A489-D0424C5A6471}" dt="2024-05-14T14:44:24.582" v="393" actId="6549"/>
          <ac:spMkLst>
            <pc:docMk/>
            <pc:sldMk cId="3445473992" sldId="946"/>
            <ac:spMk id="50" creationId="{00000000-0000-0000-0000-000000000000}"/>
          </ac:spMkLst>
        </pc:spChg>
        <pc:spChg chg="mod">
          <ac:chgData name="Tim Anderson" userId="29931dd9-6a8d-4aea-9bcf-bec880f70870" providerId="ADAL" clId="{CD89096E-044A-4E7A-A489-D0424C5A6471}" dt="2024-05-15T02:56:56.426" v="892" actId="6549"/>
          <ac:spMkLst>
            <pc:docMk/>
            <pc:sldMk cId="3445473992" sldId="946"/>
            <ac:spMk id="73" creationId="{00000000-0000-0000-0000-000000000000}"/>
          </ac:spMkLst>
        </pc:spChg>
        <pc:picChg chg="mod">
          <ac:chgData name="Tim Anderson" userId="29931dd9-6a8d-4aea-9bcf-bec880f70870" providerId="ADAL" clId="{CD89096E-044A-4E7A-A489-D0424C5A6471}" dt="2024-05-14T14:49:10.129" v="503" actId="1076"/>
          <ac:picMkLst>
            <pc:docMk/>
            <pc:sldMk cId="3445473992" sldId="946"/>
            <ac:picMk id="30" creationId="{00000000-0000-0000-0000-000000000000}"/>
          </ac:picMkLst>
        </pc:picChg>
        <pc:cxnChg chg="add mod">
          <ac:chgData name="Tim Anderson" userId="29931dd9-6a8d-4aea-9bcf-bec880f70870" providerId="ADAL" clId="{CD89096E-044A-4E7A-A489-D0424C5A6471}" dt="2024-05-14T14:48:04.588" v="500" actId="1076"/>
          <ac:cxnSpMkLst>
            <pc:docMk/>
            <pc:sldMk cId="3445473992" sldId="946"/>
            <ac:cxnSpMk id="13" creationId="{C522F358-CAAF-63F2-A038-5110996F83AD}"/>
          </ac:cxnSpMkLst>
        </pc:cxnChg>
        <pc:cxnChg chg="mod">
          <ac:chgData name="Tim Anderson" userId="29931dd9-6a8d-4aea-9bcf-bec880f70870" providerId="ADAL" clId="{CD89096E-044A-4E7A-A489-D0424C5A6471}" dt="2024-05-14T14:45:27.485" v="402" actId="14100"/>
          <ac:cxnSpMkLst>
            <pc:docMk/>
            <pc:sldMk cId="3445473992" sldId="946"/>
            <ac:cxnSpMk id="47" creationId="{FC3713EC-61B3-D590-FF81-43EC5F1AFE10}"/>
          </ac:cxnSpMkLst>
        </pc:cxnChg>
        <pc:cxnChg chg="mod">
          <ac:chgData name="Tim Anderson" userId="29931dd9-6a8d-4aea-9bcf-bec880f70870" providerId="ADAL" clId="{CD89096E-044A-4E7A-A489-D0424C5A6471}" dt="2024-05-15T02:57:42.831" v="893" actId="1076"/>
          <ac:cxnSpMkLst>
            <pc:docMk/>
            <pc:sldMk cId="3445473992" sldId="946"/>
            <ac:cxnSpMk id="48" creationId="{00000000-0000-0000-0000-000000000000}"/>
          </ac:cxnSpMkLst>
        </pc:cxnChg>
        <pc:cxnChg chg="mod">
          <ac:chgData name="Tim Anderson" userId="29931dd9-6a8d-4aea-9bcf-bec880f70870" providerId="ADAL" clId="{CD89096E-044A-4E7A-A489-D0424C5A6471}" dt="2024-05-14T14:45:23.275" v="401" actId="14100"/>
          <ac:cxnSpMkLst>
            <pc:docMk/>
            <pc:sldMk cId="3445473992" sldId="946"/>
            <ac:cxnSpMk id="51" creationId="{C7FFC0CD-4E48-84FC-3F58-908ED740283B}"/>
          </ac:cxnSpMkLst>
        </pc:cxnChg>
        <pc:cxnChg chg="mod">
          <ac:chgData name="Tim Anderson" userId="29931dd9-6a8d-4aea-9bcf-bec880f70870" providerId="ADAL" clId="{CD89096E-044A-4E7A-A489-D0424C5A6471}" dt="2024-05-14T14:46:05.698" v="406" actId="14100"/>
          <ac:cxnSpMkLst>
            <pc:docMk/>
            <pc:sldMk cId="3445473992" sldId="946"/>
            <ac:cxnSpMk id="57" creationId="{00000000-0000-0000-0000-000000000000}"/>
          </ac:cxnSpMkLst>
        </pc:cxnChg>
        <pc:cxnChg chg="mod">
          <ac:chgData name="Tim Anderson" userId="29931dd9-6a8d-4aea-9bcf-bec880f70870" providerId="ADAL" clId="{CD89096E-044A-4E7A-A489-D0424C5A6471}" dt="2024-05-14T14:43:30.211" v="380" actId="1076"/>
          <ac:cxnSpMkLst>
            <pc:docMk/>
            <pc:sldMk cId="3445473992" sldId="946"/>
            <ac:cxnSpMk id="61" creationId="{AE71A11E-F8E9-0A71-98A5-6E230F01C600}"/>
          </ac:cxnSpMkLst>
        </pc:cxnChg>
        <pc:cxnChg chg="mod">
          <ac:chgData name="Tim Anderson" userId="29931dd9-6a8d-4aea-9bcf-bec880f70870" providerId="ADAL" clId="{CD89096E-044A-4E7A-A489-D0424C5A6471}" dt="2024-05-14T14:46:14.757" v="409" actId="1076"/>
          <ac:cxnSpMkLst>
            <pc:docMk/>
            <pc:sldMk cId="3445473992" sldId="946"/>
            <ac:cxnSpMk id="65" creationId="{4EB0A5C2-E522-1461-3227-BD9A85A30943}"/>
          </ac:cxnSpMkLst>
        </pc:cxnChg>
      </pc:sldChg>
      <pc:sldChg chg="delSp modSp mod">
        <pc:chgData name="Tim Anderson" userId="29931dd9-6a8d-4aea-9bcf-bec880f70870" providerId="ADAL" clId="{CD89096E-044A-4E7A-A489-D0424C5A6471}" dt="2024-05-15T03:05:52.291" v="1020" actId="20577"/>
        <pc:sldMkLst>
          <pc:docMk/>
          <pc:sldMk cId="2117734731" sldId="954"/>
        </pc:sldMkLst>
        <pc:spChg chg="mod">
          <ac:chgData name="Tim Anderson" userId="29931dd9-6a8d-4aea-9bcf-bec880f70870" providerId="ADAL" clId="{CD89096E-044A-4E7A-A489-D0424C5A6471}" dt="2024-05-15T03:04:32.943" v="908" actId="1076"/>
          <ac:spMkLst>
            <pc:docMk/>
            <pc:sldMk cId="2117734731" sldId="954"/>
            <ac:spMk id="8" creationId="{00000000-0000-0000-0000-000000000000}"/>
          </ac:spMkLst>
        </pc:spChg>
        <pc:spChg chg="mod">
          <ac:chgData name="Tim Anderson" userId="29931dd9-6a8d-4aea-9bcf-bec880f70870" providerId="ADAL" clId="{CD89096E-044A-4E7A-A489-D0424C5A6471}" dt="2024-05-15T03:05:52.291" v="1020" actId="20577"/>
          <ac:spMkLst>
            <pc:docMk/>
            <pc:sldMk cId="2117734731" sldId="954"/>
            <ac:spMk id="10" creationId="{00000000-0000-0000-0000-000000000000}"/>
          </ac:spMkLst>
        </pc:spChg>
        <pc:spChg chg="del">
          <ac:chgData name="Tim Anderson" userId="29931dd9-6a8d-4aea-9bcf-bec880f70870" providerId="ADAL" clId="{CD89096E-044A-4E7A-A489-D0424C5A6471}" dt="2024-05-15T03:04:30.318" v="907" actId="478"/>
          <ac:spMkLst>
            <pc:docMk/>
            <pc:sldMk cId="2117734731" sldId="954"/>
            <ac:spMk id="13" creationId="{8CEC891D-B200-4AA6-BC97-E6A977A888A4}"/>
          </ac:spMkLst>
        </pc:spChg>
        <pc:picChg chg="del">
          <ac:chgData name="Tim Anderson" userId="29931dd9-6a8d-4aea-9bcf-bec880f70870" providerId="ADAL" clId="{CD89096E-044A-4E7A-A489-D0424C5A6471}" dt="2024-05-15T03:04:25.162" v="906" actId="478"/>
          <ac:picMkLst>
            <pc:docMk/>
            <pc:sldMk cId="2117734731" sldId="954"/>
            <ac:picMk id="7" creationId="{641926CE-C60B-405C-A059-961F108AF9C5}"/>
          </ac:picMkLst>
        </pc:picChg>
        <pc:picChg chg="mod">
          <ac:chgData name="Tim Anderson" userId="29931dd9-6a8d-4aea-9bcf-bec880f70870" providerId="ADAL" clId="{CD89096E-044A-4E7A-A489-D0424C5A6471}" dt="2024-05-15T03:05:19.924" v="1007" actId="1076"/>
          <ac:picMkLst>
            <pc:docMk/>
            <pc:sldMk cId="2117734731" sldId="954"/>
            <ac:picMk id="9" creationId="{037FA241-5912-4728-B239-0B71BA8F1D98}"/>
          </ac:picMkLst>
        </pc:picChg>
      </pc:sldChg>
      <pc:sldChg chg="addSp delSp modSp del mod">
        <pc:chgData name="Tim Anderson" userId="29931dd9-6a8d-4aea-9bcf-bec880f70870" providerId="ADAL" clId="{CD89096E-044A-4E7A-A489-D0424C5A6471}" dt="2024-05-14T15:01:37.373" v="736" actId="1076"/>
        <pc:sldMkLst>
          <pc:docMk/>
          <pc:sldMk cId="4209801485" sldId="965"/>
        </pc:sldMkLst>
        <pc:spChg chg="add mod">
          <ac:chgData name="Tim Anderson" userId="29931dd9-6a8d-4aea-9bcf-bec880f70870" providerId="ADAL" clId="{CD89096E-044A-4E7A-A489-D0424C5A6471}" dt="2024-05-14T15:01:11.174" v="731" actId="14100"/>
          <ac:spMkLst>
            <pc:docMk/>
            <pc:sldMk cId="4209801485" sldId="965"/>
            <ac:spMk id="4" creationId="{5B373D7D-119E-CFEA-BBF3-4661F7ACAFD0}"/>
          </ac:spMkLst>
        </pc:spChg>
        <pc:spChg chg="mod">
          <ac:chgData name="Tim Anderson" userId="29931dd9-6a8d-4aea-9bcf-bec880f70870" providerId="ADAL" clId="{CD89096E-044A-4E7A-A489-D0424C5A6471}" dt="2024-05-14T14:51:52.146" v="522" actId="1076"/>
          <ac:spMkLst>
            <pc:docMk/>
            <pc:sldMk cId="4209801485" sldId="965"/>
            <ac:spMk id="7" creationId="{21CB9C55-89EF-4CF3-9346-8835C73715F7}"/>
          </ac:spMkLst>
        </pc:spChg>
        <pc:spChg chg="add mod">
          <ac:chgData name="Tim Anderson" userId="29931dd9-6a8d-4aea-9bcf-bec880f70870" providerId="ADAL" clId="{CD89096E-044A-4E7A-A489-D0424C5A6471}" dt="2024-05-14T15:01:13.783" v="732" actId="14100"/>
          <ac:spMkLst>
            <pc:docMk/>
            <pc:sldMk cId="4209801485" sldId="965"/>
            <ac:spMk id="8" creationId="{225F07C4-D7C2-634C-0B85-93C4471650D5}"/>
          </ac:spMkLst>
        </pc:spChg>
        <pc:graphicFrameChg chg="mod">
          <ac:chgData name="Tim Anderson" userId="29931dd9-6a8d-4aea-9bcf-bec880f70870" providerId="ADAL" clId="{CD89096E-044A-4E7A-A489-D0424C5A6471}" dt="2024-05-14T15:01:18.761" v="733" actId="14100"/>
          <ac:graphicFrameMkLst>
            <pc:docMk/>
            <pc:sldMk cId="4209801485" sldId="965"/>
            <ac:graphicFrameMk id="5" creationId="{A386149F-F064-48C6-89C2-0460CFEC0190}"/>
          </ac:graphicFrameMkLst>
        </pc:graphicFrameChg>
        <pc:picChg chg="add del mod">
          <ac:chgData name="Tim Anderson" userId="29931dd9-6a8d-4aea-9bcf-bec880f70870" providerId="ADAL" clId="{CD89096E-044A-4E7A-A489-D0424C5A6471}" dt="2024-05-14T14:51:36.819" v="519" actId="478"/>
          <ac:picMkLst>
            <pc:docMk/>
            <pc:sldMk cId="4209801485" sldId="965"/>
            <ac:picMk id="3" creationId="{B566B1A3-0A25-D0E4-4071-AA639A5D71B3}"/>
          </ac:picMkLst>
        </pc:picChg>
        <pc:picChg chg="mod">
          <ac:chgData name="Tim Anderson" userId="29931dd9-6a8d-4aea-9bcf-bec880f70870" providerId="ADAL" clId="{CD89096E-044A-4E7A-A489-D0424C5A6471}" dt="2024-05-14T15:01:37.373" v="736" actId="1076"/>
          <ac:picMkLst>
            <pc:docMk/>
            <pc:sldMk cId="4209801485" sldId="965"/>
            <ac:picMk id="6" creationId="{B8FD4CA3-E0C4-4CCA-8AE1-085FF0080BEB}"/>
          </ac:picMkLst>
        </pc:picChg>
        <pc:picChg chg="add del mod">
          <ac:chgData name="Tim Anderson" userId="29931dd9-6a8d-4aea-9bcf-bec880f70870" providerId="ADAL" clId="{CD89096E-044A-4E7A-A489-D0424C5A6471}" dt="2024-05-14T14:58:58.104" v="713" actId="22"/>
          <ac:picMkLst>
            <pc:docMk/>
            <pc:sldMk cId="4209801485" sldId="965"/>
            <ac:picMk id="10" creationId="{0E6225F7-7F1F-BFAC-BBB7-3314E08385A2}"/>
          </ac:picMkLst>
        </pc:picChg>
      </pc:sldChg>
      <pc:sldChg chg="del">
        <pc:chgData name="Tim Anderson" userId="29931dd9-6a8d-4aea-9bcf-bec880f70870" providerId="ADAL" clId="{CD89096E-044A-4E7A-A489-D0424C5A6471}" dt="2024-04-26T20:25:05.162" v="15" actId="47"/>
        <pc:sldMkLst>
          <pc:docMk/>
          <pc:sldMk cId="2465001155" sldId="969"/>
        </pc:sldMkLst>
      </pc:sldChg>
      <pc:sldChg chg="ord">
        <pc:chgData name="Tim Anderson" userId="29931dd9-6a8d-4aea-9bcf-bec880f70870" providerId="ADAL" clId="{CD89096E-044A-4E7A-A489-D0424C5A6471}" dt="2024-05-15T03:09:08.553" v="1026"/>
        <pc:sldMkLst>
          <pc:docMk/>
          <pc:sldMk cId="2998086067" sldId="970"/>
        </pc:sldMkLst>
      </pc:sldChg>
      <pc:sldChg chg="del">
        <pc:chgData name="Tim Anderson" userId="29931dd9-6a8d-4aea-9bcf-bec880f70870" providerId="ADAL" clId="{CD89096E-044A-4E7A-A489-D0424C5A6471}" dt="2024-05-15T03:01:25.324" v="901" actId="47"/>
        <pc:sldMkLst>
          <pc:docMk/>
          <pc:sldMk cId="210540569" sldId="976"/>
        </pc:sldMkLst>
      </pc:sldChg>
      <pc:sldChg chg="del">
        <pc:chgData name="Tim Anderson" userId="29931dd9-6a8d-4aea-9bcf-bec880f70870" providerId="ADAL" clId="{CD89096E-044A-4E7A-A489-D0424C5A6471}" dt="2024-04-26T20:31:56.175" v="88" actId="47"/>
        <pc:sldMkLst>
          <pc:docMk/>
          <pc:sldMk cId="2017413677" sldId="1031"/>
        </pc:sldMkLst>
      </pc:sldChg>
      <pc:sldChg chg="del">
        <pc:chgData name="Tim Anderson" userId="29931dd9-6a8d-4aea-9bcf-bec880f70870" providerId="ADAL" clId="{CD89096E-044A-4E7A-A489-D0424C5A6471}" dt="2024-04-26T20:30:24.260" v="83" actId="47"/>
        <pc:sldMkLst>
          <pc:docMk/>
          <pc:sldMk cId="251055782" sldId="1534"/>
        </pc:sldMkLst>
      </pc:sldChg>
      <pc:sldChg chg="del">
        <pc:chgData name="Tim Anderson" userId="29931dd9-6a8d-4aea-9bcf-bec880f70870" providerId="ADAL" clId="{CD89096E-044A-4E7A-A489-D0424C5A6471}" dt="2024-04-26T20:30:25.255" v="84" actId="47"/>
        <pc:sldMkLst>
          <pc:docMk/>
          <pc:sldMk cId="4081371402" sldId="1535"/>
        </pc:sldMkLst>
      </pc:sldChg>
      <pc:sldChg chg="del">
        <pc:chgData name="Tim Anderson" userId="29931dd9-6a8d-4aea-9bcf-bec880f70870" providerId="ADAL" clId="{CD89096E-044A-4E7A-A489-D0424C5A6471}" dt="2024-04-26T20:24:22.132" v="0" actId="47"/>
        <pc:sldMkLst>
          <pc:docMk/>
          <pc:sldMk cId="1573014393" sldId="1553"/>
        </pc:sldMkLst>
      </pc:sldChg>
      <pc:sldChg chg="ord">
        <pc:chgData name="Tim Anderson" userId="29931dd9-6a8d-4aea-9bcf-bec880f70870" providerId="ADAL" clId="{CD89096E-044A-4E7A-A489-D0424C5A6471}" dt="2024-05-15T03:07:26.407" v="1024"/>
        <pc:sldMkLst>
          <pc:docMk/>
          <pc:sldMk cId="3525897334" sldId="1555"/>
        </pc:sldMkLst>
      </pc:sldChg>
      <pc:sldChg chg="del">
        <pc:chgData name="Tim Anderson" userId="29931dd9-6a8d-4aea-9bcf-bec880f70870" providerId="ADAL" clId="{CD89096E-044A-4E7A-A489-D0424C5A6471}" dt="2024-05-15T03:02:58.598" v="903" actId="47"/>
        <pc:sldMkLst>
          <pc:docMk/>
          <pc:sldMk cId="2004563271" sldId="1568"/>
        </pc:sldMkLst>
      </pc:sldChg>
      <pc:sldChg chg="del">
        <pc:chgData name="Tim Anderson" userId="29931dd9-6a8d-4aea-9bcf-bec880f70870" providerId="ADAL" clId="{CD89096E-044A-4E7A-A489-D0424C5A6471}" dt="2024-04-26T20:30:13.106" v="79" actId="47"/>
        <pc:sldMkLst>
          <pc:docMk/>
          <pc:sldMk cId="2268765253" sldId="1590"/>
        </pc:sldMkLst>
      </pc:sldChg>
      <pc:sldChg chg="del">
        <pc:chgData name="Tim Anderson" userId="29931dd9-6a8d-4aea-9bcf-bec880f70870" providerId="ADAL" clId="{CD89096E-044A-4E7A-A489-D0424C5A6471}" dt="2024-04-26T20:30:11.871" v="78" actId="47"/>
        <pc:sldMkLst>
          <pc:docMk/>
          <pc:sldMk cId="1287671457" sldId="1614"/>
        </pc:sldMkLst>
      </pc:sldChg>
      <pc:sldChg chg="del">
        <pc:chgData name="Tim Anderson" userId="29931dd9-6a8d-4aea-9bcf-bec880f70870" providerId="ADAL" clId="{CD89096E-044A-4E7A-A489-D0424C5A6471}" dt="2024-04-26T20:30:14.275" v="80" actId="47"/>
        <pc:sldMkLst>
          <pc:docMk/>
          <pc:sldMk cId="1409621621" sldId="1621"/>
        </pc:sldMkLst>
      </pc:sldChg>
      <pc:sldChg chg="del">
        <pc:chgData name="Tim Anderson" userId="29931dd9-6a8d-4aea-9bcf-bec880f70870" providerId="ADAL" clId="{CD89096E-044A-4E7A-A489-D0424C5A6471}" dt="2024-04-26T20:30:16.309" v="82" actId="47"/>
        <pc:sldMkLst>
          <pc:docMk/>
          <pc:sldMk cId="1232725548" sldId="1622"/>
        </pc:sldMkLst>
      </pc:sldChg>
      <pc:sldChg chg="del">
        <pc:chgData name="Tim Anderson" userId="29931dd9-6a8d-4aea-9bcf-bec880f70870" providerId="ADAL" clId="{CD89096E-044A-4E7A-A489-D0424C5A6471}" dt="2024-04-26T20:30:15.353" v="81" actId="47"/>
        <pc:sldMkLst>
          <pc:docMk/>
          <pc:sldMk cId="3539044347" sldId="1629"/>
        </pc:sldMkLst>
      </pc:sldChg>
      <pc:sldChg chg="modSp mod">
        <pc:chgData name="Tim Anderson" userId="29931dd9-6a8d-4aea-9bcf-bec880f70870" providerId="ADAL" clId="{CD89096E-044A-4E7A-A489-D0424C5A6471}" dt="2024-04-26T20:25:33.432" v="75" actId="20577"/>
        <pc:sldMkLst>
          <pc:docMk/>
          <pc:sldMk cId="3755006541" sldId="1630"/>
        </pc:sldMkLst>
        <pc:spChg chg="mod">
          <ac:chgData name="Tim Anderson" userId="29931dd9-6a8d-4aea-9bcf-bec880f70870" providerId="ADAL" clId="{CD89096E-044A-4E7A-A489-D0424C5A6471}" dt="2024-04-26T20:25:33.432" v="75" actId="20577"/>
          <ac:spMkLst>
            <pc:docMk/>
            <pc:sldMk cId="3755006541" sldId="1630"/>
            <ac:spMk id="3" creationId="{82C08D27-B6DC-449E-859F-135C2BC1C73A}"/>
          </ac:spMkLst>
        </pc:spChg>
      </pc:sldChg>
      <pc:sldChg chg="del">
        <pc:chgData name="Tim Anderson" userId="29931dd9-6a8d-4aea-9bcf-bec880f70870" providerId="ADAL" clId="{CD89096E-044A-4E7A-A489-D0424C5A6471}" dt="2024-05-15T03:00:53.920" v="898" actId="47"/>
        <pc:sldMkLst>
          <pc:docMk/>
          <pc:sldMk cId="728233580" sldId="1656"/>
        </pc:sldMkLst>
      </pc:sldChg>
      <pc:sldChg chg="del">
        <pc:chgData name="Tim Anderson" userId="29931dd9-6a8d-4aea-9bcf-bec880f70870" providerId="ADAL" clId="{CD89096E-044A-4E7A-A489-D0424C5A6471}" dt="2024-05-15T03:00:56.885" v="899" actId="47"/>
        <pc:sldMkLst>
          <pc:docMk/>
          <pc:sldMk cId="235399733" sldId="1657"/>
        </pc:sldMkLst>
      </pc:sldChg>
      <pc:sldChg chg="del">
        <pc:chgData name="Tim Anderson" userId="29931dd9-6a8d-4aea-9bcf-bec880f70870" providerId="ADAL" clId="{CD89096E-044A-4E7A-A489-D0424C5A6471}" dt="2024-05-15T03:01:04.982" v="900" actId="47"/>
        <pc:sldMkLst>
          <pc:docMk/>
          <pc:sldMk cId="3073168077" sldId="1659"/>
        </pc:sldMkLst>
      </pc:sldChg>
      <pc:sldChg chg="ord">
        <pc:chgData name="Tim Anderson" userId="29931dd9-6a8d-4aea-9bcf-bec880f70870" providerId="ADAL" clId="{CD89096E-044A-4E7A-A489-D0424C5A6471}" dt="2024-05-14T20:53:07.089" v="738"/>
        <pc:sldMkLst>
          <pc:docMk/>
          <pc:sldMk cId="450056043" sldId="1660"/>
        </pc:sldMkLst>
      </pc:sldChg>
      <pc:sldChg chg="del">
        <pc:chgData name="Tim Anderson" userId="29931dd9-6a8d-4aea-9bcf-bec880f70870" providerId="ADAL" clId="{CD89096E-044A-4E7A-A489-D0424C5A6471}" dt="2024-05-15T03:01:48.450" v="902" actId="47"/>
        <pc:sldMkLst>
          <pc:docMk/>
          <pc:sldMk cId="2752551853" sldId="1665"/>
        </pc:sldMkLst>
      </pc:sldChg>
      <pc:sldChg chg="modSp mod">
        <pc:chgData name="Tim Anderson" userId="29931dd9-6a8d-4aea-9bcf-bec880f70870" providerId="ADAL" clId="{CD89096E-044A-4E7A-A489-D0424C5A6471}" dt="2024-05-15T02:36:53.545" v="753" actId="14100"/>
        <pc:sldMkLst>
          <pc:docMk/>
          <pc:sldMk cId="3154552352" sldId="1671"/>
        </pc:sldMkLst>
        <pc:spChg chg="mod">
          <ac:chgData name="Tim Anderson" userId="29931dd9-6a8d-4aea-9bcf-bec880f70870" providerId="ADAL" clId="{CD89096E-044A-4E7A-A489-D0424C5A6471}" dt="2024-05-15T02:36:43.852" v="751" actId="14100"/>
          <ac:spMkLst>
            <pc:docMk/>
            <pc:sldMk cId="3154552352" sldId="1671"/>
            <ac:spMk id="4" creationId="{00000000-0000-0000-0000-000000000000}"/>
          </ac:spMkLst>
        </pc:spChg>
        <pc:picChg chg="mod">
          <ac:chgData name="Tim Anderson" userId="29931dd9-6a8d-4aea-9bcf-bec880f70870" providerId="ADAL" clId="{CD89096E-044A-4E7A-A489-D0424C5A6471}" dt="2024-05-15T02:36:53.545" v="753" actId="14100"/>
          <ac:picMkLst>
            <pc:docMk/>
            <pc:sldMk cId="3154552352" sldId="1671"/>
            <ac:picMk id="7" creationId="{00000000-0000-0000-0000-000000000000}"/>
          </ac:picMkLst>
        </pc:picChg>
      </pc:sldChg>
      <pc:sldChg chg="modSp mod">
        <pc:chgData name="Tim Anderson" userId="29931dd9-6a8d-4aea-9bcf-bec880f70870" providerId="ADAL" clId="{CD89096E-044A-4E7A-A489-D0424C5A6471}" dt="2024-05-15T02:37:01.868" v="755" actId="14100"/>
        <pc:sldMkLst>
          <pc:docMk/>
          <pc:sldMk cId="3014968442" sldId="1672"/>
        </pc:sldMkLst>
        <pc:picChg chg="mod">
          <ac:chgData name="Tim Anderson" userId="29931dd9-6a8d-4aea-9bcf-bec880f70870" providerId="ADAL" clId="{CD89096E-044A-4E7A-A489-D0424C5A6471}" dt="2024-05-15T02:37:01.868" v="755" actId="14100"/>
          <ac:picMkLst>
            <pc:docMk/>
            <pc:sldMk cId="3014968442" sldId="1672"/>
            <ac:picMk id="7" creationId="{00000000-0000-0000-0000-000000000000}"/>
          </ac:picMkLst>
        </pc:picChg>
      </pc:sldChg>
      <pc:sldChg chg="modSp del mod">
        <pc:chgData name="Tim Anderson" userId="29931dd9-6a8d-4aea-9bcf-bec880f70870" providerId="ADAL" clId="{CD89096E-044A-4E7A-A489-D0424C5A6471}" dt="2024-05-15T02:37:57.948" v="767" actId="14100"/>
        <pc:sldMkLst>
          <pc:docMk/>
          <pc:sldMk cId="640764078" sldId="1673"/>
        </pc:sldMkLst>
        <pc:picChg chg="mod">
          <ac:chgData name="Tim Anderson" userId="29931dd9-6a8d-4aea-9bcf-bec880f70870" providerId="ADAL" clId="{CD89096E-044A-4E7A-A489-D0424C5A6471}" dt="2024-05-15T02:37:57.948" v="767" actId="14100"/>
          <ac:picMkLst>
            <pc:docMk/>
            <pc:sldMk cId="640764078" sldId="1673"/>
            <ac:picMk id="7" creationId="{00000000-0000-0000-0000-000000000000}"/>
          </ac:picMkLst>
        </pc:picChg>
      </pc:sldChg>
      <pc:sldChg chg="modSp del mod">
        <pc:chgData name="Tim Anderson" userId="29931dd9-6a8d-4aea-9bcf-bec880f70870" providerId="ADAL" clId="{CD89096E-044A-4E7A-A489-D0424C5A6471}" dt="2024-05-15T02:38:06.910" v="769" actId="14100"/>
        <pc:sldMkLst>
          <pc:docMk/>
          <pc:sldMk cId="1735283678" sldId="1674"/>
        </pc:sldMkLst>
        <pc:picChg chg="mod">
          <ac:chgData name="Tim Anderson" userId="29931dd9-6a8d-4aea-9bcf-bec880f70870" providerId="ADAL" clId="{CD89096E-044A-4E7A-A489-D0424C5A6471}" dt="2024-05-15T02:38:06.910" v="769" actId="14100"/>
          <ac:picMkLst>
            <pc:docMk/>
            <pc:sldMk cId="1735283678" sldId="1674"/>
            <ac:picMk id="7" creationId="{00000000-0000-0000-0000-000000000000}"/>
          </ac:picMkLst>
        </pc:picChg>
      </pc:sldChg>
      <pc:sldChg chg="modSp del mod">
        <pc:chgData name="Tim Anderson" userId="29931dd9-6a8d-4aea-9bcf-bec880f70870" providerId="ADAL" clId="{CD89096E-044A-4E7A-A489-D0424C5A6471}" dt="2024-05-15T02:38:14.477" v="771" actId="14100"/>
        <pc:sldMkLst>
          <pc:docMk/>
          <pc:sldMk cId="4141547962" sldId="1675"/>
        </pc:sldMkLst>
        <pc:picChg chg="mod">
          <ac:chgData name="Tim Anderson" userId="29931dd9-6a8d-4aea-9bcf-bec880f70870" providerId="ADAL" clId="{CD89096E-044A-4E7A-A489-D0424C5A6471}" dt="2024-05-15T02:38:14.477" v="771" actId="14100"/>
          <ac:picMkLst>
            <pc:docMk/>
            <pc:sldMk cId="4141547962" sldId="1675"/>
            <ac:picMk id="7" creationId="{00000000-0000-0000-0000-000000000000}"/>
          </ac:picMkLst>
        </pc:picChg>
      </pc:sldChg>
      <pc:sldChg chg="modSp del mod">
        <pc:chgData name="Tim Anderson" userId="29931dd9-6a8d-4aea-9bcf-bec880f70870" providerId="ADAL" clId="{CD89096E-044A-4E7A-A489-D0424C5A6471}" dt="2024-05-15T02:38:23.702" v="773" actId="14100"/>
        <pc:sldMkLst>
          <pc:docMk/>
          <pc:sldMk cId="1511693184" sldId="1676"/>
        </pc:sldMkLst>
        <pc:picChg chg="mod">
          <ac:chgData name="Tim Anderson" userId="29931dd9-6a8d-4aea-9bcf-bec880f70870" providerId="ADAL" clId="{CD89096E-044A-4E7A-A489-D0424C5A6471}" dt="2024-05-15T02:38:23.702" v="773" actId="14100"/>
          <ac:picMkLst>
            <pc:docMk/>
            <pc:sldMk cId="1511693184" sldId="1676"/>
            <ac:picMk id="7" creationId="{00000000-0000-0000-0000-000000000000}"/>
          </ac:picMkLst>
        </pc:picChg>
      </pc:sldChg>
      <pc:sldChg chg="modSp del mod">
        <pc:chgData name="Tim Anderson" userId="29931dd9-6a8d-4aea-9bcf-bec880f70870" providerId="ADAL" clId="{CD89096E-044A-4E7A-A489-D0424C5A6471}" dt="2024-05-15T02:38:35.989" v="775" actId="14100"/>
        <pc:sldMkLst>
          <pc:docMk/>
          <pc:sldMk cId="2107021550" sldId="1677"/>
        </pc:sldMkLst>
        <pc:picChg chg="mod">
          <ac:chgData name="Tim Anderson" userId="29931dd9-6a8d-4aea-9bcf-bec880f70870" providerId="ADAL" clId="{CD89096E-044A-4E7A-A489-D0424C5A6471}" dt="2024-05-15T02:38:35.989" v="775" actId="14100"/>
          <ac:picMkLst>
            <pc:docMk/>
            <pc:sldMk cId="2107021550" sldId="1677"/>
            <ac:picMk id="7" creationId="{00000000-0000-0000-0000-000000000000}"/>
          </ac:picMkLst>
        </pc:picChg>
      </pc:sldChg>
      <pc:sldChg chg="modSp del mod">
        <pc:chgData name="Tim Anderson" userId="29931dd9-6a8d-4aea-9bcf-bec880f70870" providerId="ADAL" clId="{CD89096E-044A-4E7A-A489-D0424C5A6471}" dt="2024-05-15T02:38:44.671" v="777" actId="14100"/>
        <pc:sldMkLst>
          <pc:docMk/>
          <pc:sldMk cId="1964160433" sldId="1678"/>
        </pc:sldMkLst>
        <pc:picChg chg="mod">
          <ac:chgData name="Tim Anderson" userId="29931dd9-6a8d-4aea-9bcf-bec880f70870" providerId="ADAL" clId="{CD89096E-044A-4E7A-A489-D0424C5A6471}" dt="2024-05-15T02:38:44.671" v="777" actId="14100"/>
          <ac:picMkLst>
            <pc:docMk/>
            <pc:sldMk cId="1964160433" sldId="1678"/>
            <ac:picMk id="7" creationId="{00000000-0000-0000-0000-000000000000}"/>
          </ac:picMkLst>
        </pc:picChg>
      </pc:sldChg>
      <pc:sldChg chg="modSp del mod">
        <pc:chgData name="Tim Anderson" userId="29931dd9-6a8d-4aea-9bcf-bec880f70870" providerId="ADAL" clId="{CD89096E-044A-4E7A-A489-D0424C5A6471}" dt="2024-05-15T02:38:55.590" v="779" actId="14100"/>
        <pc:sldMkLst>
          <pc:docMk/>
          <pc:sldMk cId="1936690638" sldId="1679"/>
        </pc:sldMkLst>
        <pc:picChg chg="mod">
          <ac:chgData name="Tim Anderson" userId="29931dd9-6a8d-4aea-9bcf-bec880f70870" providerId="ADAL" clId="{CD89096E-044A-4E7A-A489-D0424C5A6471}" dt="2024-05-15T02:38:55.590" v="779" actId="14100"/>
          <ac:picMkLst>
            <pc:docMk/>
            <pc:sldMk cId="1936690638" sldId="1679"/>
            <ac:picMk id="7" creationId="{00000000-0000-0000-0000-000000000000}"/>
          </ac:picMkLst>
        </pc:picChg>
      </pc:sldChg>
      <pc:sldChg chg="modSp mod">
        <pc:chgData name="Tim Anderson" userId="29931dd9-6a8d-4aea-9bcf-bec880f70870" providerId="ADAL" clId="{CD89096E-044A-4E7A-A489-D0424C5A6471}" dt="2024-05-15T02:39:10.816" v="783" actId="14100"/>
        <pc:sldMkLst>
          <pc:docMk/>
          <pc:sldMk cId="48429688" sldId="1680"/>
        </pc:sldMkLst>
        <pc:spChg chg="mod">
          <ac:chgData name="Tim Anderson" userId="29931dd9-6a8d-4aea-9bcf-bec880f70870" providerId="ADAL" clId="{CD89096E-044A-4E7A-A489-D0424C5A6471}" dt="2024-05-15T02:34:21.677" v="748" actId="27636"/>
          <ac:spMkLst>
            <pc:docMk/>
            <pc:sldMk cId="48429688" sldId="1680"/>
            <ac:spMk id="4" creationId="{00000000-0000-0000-0000-000000000000}"/>
          </ac:spMkLst>
        </pc:spChg>
        <pc:picChg chg="mod">
          <ac:chgData name="Tim Anderson" userId="29931dd9-6a8d-4aea-9bcf-bec880f70870" providerId="ADAL" clId="{CD89096E-044A-4E7A-A489-D0424C5A6471}" dt="2024-05-15T02:39:10.816" v="783" actId="14100"/>
          <ac:picMkLst>
            <pc:docMk/>
            <pc:sldMk cId="48429688" sldId="1680"/>
            <ac:picMk id="7" creationId="{00000000-0000-0000-0000-000000000000}"/>
          </ac:picMkLst>
        </pc:picChg>
      </pc:sldChg>
      <pc:sldChg chg="modSp mod">
        <pc:chgData name="Tim Anderson" userId="29931dd9-6a8d-4aea-9bcf-bec880f70870" providerId="ADAL" clId="{CD89096E-044A-4E7A-A489-D0424C5A6471}" dt="2024-05-15T02:39:21.787" v="785" actId="14100"/>
        <pc:sldMkLst>
          <pc:docMk/>
          <pc:sldMk cId="85404944" sldId="1681"/>
        </pc:sldMkLst>
        <pc:picChg chg="mod">
          <ac:chgData name="Tim Anderson" userId="29931dd9-6a8d-4aea-9bcf-bec880f70870" providerId="ADAL" clId="{CD89096E-044A-4E7A-A489-D0424C5A6471}" dt="2024-05-15T02:39:21.787" v="785" actId="14100"/>
          <ac:picMkLst>
            <pc:docMk/>
            <pc:sldMk cId="85404944" sldId="1681"/>
            <ac:picMk id="2" creationId="{00000000-0000-0000-0000-000000000000}"/>
          </ac:picMkLst>
        </pc:picChg>
      </pc:sldChg>
      <pc:sldChg chg="modSp mod">
        <pc:chgData name="Tim Anderson" userId="29931dd9-6a8d-4aea-9bcf-bec880f70870" providerId="ADAL" clId="{CD89096E-044A-4E7A-A489-D0424C5A6471}" dt="2024-05-15T02:39:29.491" v="787" actId="14100"/>
        <pc:sldMkLst>
          <pc:docMk/>
          <pc:sldMk cId="3803318506" sldId="1683"/>
        </pc:sldMkLst>
        <pc:picChg chg="mod">
          <ac:chgData name="Tim Anderson" userId="29931dd9-6a8d-4aea-9bcf-bec880f70870" providerId="ADAL" clId="{CD89096E-044A-4E7A-A489-D0424C5A6471}" dt="2024-05-15T02:39:29.491" v="787" actId="14100"/>
          <ac:picMkLst>
            <pc:docMk/>
            <pc:sldMk cId="3803318506" sldId="1683"/>
            <ac:picMk id="7" creationId="{00000000-0000-0000-0000-000000000000}"/>
          </ac:picMkLst>
        </pc:picChg>
      </pc:sldChg>
      <pc:sldChg chg="modSp mod">
        <pc:chgData name="Tim Anderson" userId="29931dd9-6a8d-4aea-9bcf-bec880f70870" providerId="ADAL" clId="{CD89096E-044A-4E7A-A489-D0424C5A6471}" dt="2024-05-15T02:39:38.332" v="789" actId="14100"/>
        <pc:sldMkLst>
          <pc:docMk/>
          <pc:sldMk cId="3276185985" sldId="1684"/>
        </pc:sldMkLst>
        <pc:picChg chg="mod">
          <ac:chgData name="Tim Anderson" userId="29931dd9-6a8d-4aea-9bcf-bec880f70870" providerId="ADAL" clId="{CD89096E-044A-4E7A-A489-D0424C5A6471}" dt="2024-05-15T02:39:38.332" v="789" actId="14100"/>
          <ac:picMkLst>
            <pc:docMk/>
            <pc:sldMk cId="3276185985" sldId="1684"/>
            <ac:picMk id="7" creationId="{00000000-0000-0000-0000-000000000000}"/>
          </ac:picMkLst>
        </pc:picChg>
      </pc:sldChg>
      <pc:sldChg chg="modSp mod">
        <pc:chgData name="Tim Anderson" userId="29931dd9-6a8d-4aea-9bcf-bec880f70870" providerId="ADAL" clId="{CD89096E-044A-4E7A-A489-D0424C5A6471}" dt="2024-05-15T02:39:53.209" v="792" actId="14100"/>
        <pc:sldMkLst>
          <pc:docMk/>
          <pc:sldMk cId="1181266401" sldId="1685"/>
        </pc:sldMkLst>
        <pc:picChg chg="mod">
          <ac:chgData name="Tim Anderson" userId="29931dd9-6a8d-4aea-9bcf-bec880f70870" providerId="ADAL" clId="{CD89096E-044A-4E7A-A489-D0424C5A6471}" dt="2024-05-15T02:39:53.209" v="792" actId="14100"/>
          <ac:picMkLst>
            <pc:docMk/>
            <pc:sldMk cId="1181266401" sldId="1685"/>
            <ac:picMk id="7" creationId="{00000000-0000-0000-0000-000000000000}"/>
          </ac:picMkLst>
        </pc:picChg>
      </pc:sldChg>
      <pc:sldChg chg="modSp del mod">
        <pc:chgData name="Tim Anderson" userId="29931dd9-6a8d-4aea-9bcf-bec880f70870" providerId="ADAL" clId="{CD89096E-044A-4E7A-A489-D0424C5A6471}" dt="2024-05-15T02:40:01.683" v="794" actId="14100"/>
        <pc:sldMkLst>
          <pc:docMk/>
          <pc:sldMk cId="2015718765" sldId="1686"/>
        </pc:sldMkLst>
        <pc:spChg chg="mod">
          <ac:chgData name="Tim Anderson" userId="29931dd9-6a8d-4aea-9bcf-bec880f70870" providerId="ADAL" clId="{CD89096E-044A-4E7A-A489-D0424C5A6471}" dt="2024-05-15T02:35:09.723" v="750" actId="27636"/>
          <ac:spMkLst>
            <pc:docMk/>
            <pc:sldMk cId="2015718765" sldId="1686"/>
            <ac:spMk id="4" creationId="{00000000-0000-0000-0000-000000000000}"/>
          </ac:spMkLst>
        </pc:spChg>
        <pc:picChg chg="mod">
          <ac:chgData name="Tim Anderson" userId="29931dd9-6a8d-4aea-9bcf-bec880f70870" providerId="ADAL" clId="{CD89096E-044A-4E7A-A489-D0424C5A6471}" dt="2024-05-15T02:40:01.683" v="794" actId="14100"/>
          <ac:picMkLst>
            <pc:docMk/>
            <pc:sldMk cId="2015718765" sldId="1686"/>
            <ac:picMk id="7" creationId="{00000000-0000-0000-0000-000000000000}"/>
          </ac:picMkLst>
        </pc:picChg>
      </pc:sldChg>
      <pc:sldChg chg="modSp del mod">
        <pc:chgData name="Tim Anderson" userId="29931dd9-6a8d-4aea-9bcf-bec880f70870" providerId="ADAL" clId="{CD89096E-044A-4E7A-A489-D0424C5A6471}" dt="2024-05-15T02:40:11.955" v="796" actId="14100"/>
        <pc:sldMkLst>
          <pc:docMk/>
          <pc:sldMk cId="3527245773" sldId="1687"/>
        </pc:sldMkLst>
        <pc:picChg chg="mod">
          <ac:chgData name="Tim Anderson" userId="29931dd9-6a8d-4aea-9bcf-bec880f70870" providerId="ADAL" clId="{CD89096E-044A-4E7A-A489-D0424C5A6471}" dt="2024-05-15T02:40:11.955" v="796" actId="14100"/>
          <ac:picMkLst>
            <pc:docMk/>
            <pc:sldMk cId="3527245773" sldId="1687"/>
            <ac:picMk id="7" creationId="{00000000-0000-0000-0000-000000000000}"/>
          </ac:picMkLst>
        </pc:picChg>
      </pc:sldChg>
      <pc:sldChg chg="modSp del mod">
        <pc:chgData name="Tim Anderson" userId="29931dd9-6a8d-4aea-9bcf-bec880f70870" providerId="ADAL" clId="{CD89096E-044A-4E7A-A489-D0424C5A6471}" dt="2024-05-15T02:40:22.111" v="798" actId="14100"/>
        <pc:sldMkLst>
          <pc:docMk/>
          <pc:sldMk cId="146284598" sldId="1688"/>
        </pc:sldMkLst>
        <pc:picChg chg="mod">
          <ac:chgData name="Tim Anderson" userId="29931dd9-6a8d-4aea-9bcf-bec880f70870" providerId="ADAL" clId="{CD89096E-044A-4E7A-A489-D0424C5A6471}" dt="2024-05-15T02:40:22.111" v="798" actId="14100"/>
          <ac:picMkLst>
            <pc:docMk/>
            <pc:sldMk cId="146284598" sldId="1688"/>
            <ac:picMk id="7" creationId="{00000000-0000-0000-0000-000000000000}"/>
          </ac:picMkLst>
        </pc:picChg>
      </pc:sldChg>
      <pc:sldChg chg="modSp del mod">
        <pc:chgData name="Tim Anderson" userId="29931dd9-6a8d-4aea-9bcf-bec880f70870" providerId="ADAL" clId="{CD89096E-044A-4E7A-A489-D0424C5A6471}" dt="2024-05-15T02:40:33.466" v="800" actId="14100"/>
        <pc:sldMkLst>
          <pc:docMk/>
          <pc:sldMk cId="2291911292" sldId="1689"/>
        </pc:sldMkLst>
        <pc:picChg chg="mod">
          <ac:chgData name="Tim Anderson" userId="29931dd9-6a8d-4aea-9bcf-bec880f70870" providerId="ADAL" clId="{CD89096E-044A-4E7A-A489-D0424C5A6471}" dt="2024-05-15T02:40:33.466" v="800" actId="14100"/>
          <ac:picMkLst>
            <pc:docMk/>
            <pc:sldMk cId="2291911292" sldId="1689"/>
            <ac:picMk id="7" creationId="{00000000-0000-0000-0000-000000000000}"/>
          </ac:picMkLst>
        </pc:picChg>
      </pc:sldChg>
      <pc:sldChg chg="addSp modSp del mod">
        <pc:chgData name="Tim Anderson" userId="29931dd9-6a8d-4aea-9bcf-bec880f70870" providerId="ADAL" clId="{CD89096E-044A-4E7A-A489-D0424C5A6471}" dt="2024-05-15T02:43:48.825" v="810" actId="1076"/>
        <pc:sldMkLst>
          <pc:docMk/>
          <pc:sldMk cId="572550219" sldId="1690"/>
        </pc:sldMkLst>
        <pc:picChg chg="mod">
          <ac:chgData name="Tim Anderson" userId="29931dd9-6a8d-4aea-9bcf-bec880f70870" providerId="ADAL" clId="{CD89096E-044A-4E7A-A489-D0424C5A6471}" dt="2024-05-15T02:43:48.825" v="810" actId="1076"/>
          <ac:picMkLst>
            <pc:docMk/>
            <pc:sldMk cId="572550219" sldId="1690"/>
            <ac:picMk id="7" creationId="{00000000-0000-0000-0000-000000000000}"/>
          </ac:picMkLst>
        </pc:picChg>
        <pc:picChg chg="add mod">
          <ac:chgData name="Tim Anderson" userId="29931dd9-6a8d-4aea-9bcf-bec880f70870" providerId="ADAL" clId="{CD89096E-044A-4E7A-A489-D0424C5A6471}" dt="2024-05-15T02:43:48.825" v="810" actId="1076"/>
          <ac:picMkLst>
            <pc:docMk/>
            <pc:sldMk cId="572550219" sldId="1690"/>
            <ac:picMk id="1026" creationId="{03B2BCDD-770F-144A-B704-42ED273CD34A}"/>
          </ac:picMkLst>
        </pc:picChg>
      </pc:sldChg>
      <pc:sldChg chg="modSp del mod">
        <pc:chgData name="Tim Anderson" userId="29931dd9-6a8d-4aea-9bcf-bec880f70870" providerId="ADAL" clId="{CD89096E-044A-4E7A-A489-D0424C5A6471}" dt="2024-05-15T02:42:08.247" v="805" actId="14100"/>
        <pc:sldMkLst>
          <pc:docMk/>
          <pc:sldMk cId="635961806" sldId="1691"/>
        </pc:sldMkLst>
        <pc:picChg chg="mod">
          <ac:chgData name="Tim Anderson" userId="29931dd9-6a8d-4aea-9bcf-bec880f70870" providerId="ADAL" clId="{CD89096E-044A-4E7A-A489-D0424C5A6471}" dt="2024-05-15T02:42:08.247" v="805" actId="14100"/>
          <ac:picMkLst>
            <pc:docMk/>
            <pc:sldMk cId="635961806" sldId="1691"/>
            <ac:picMk id="7" creationId="{00000000-0000-0000-0000-000000000000}"/>
          </ac:picMkLst>
        </pc:picChg>
      </pc:sldChg>
      <pc:sldChg chg="addSp delSp modSp del mod">
        <pc:chgData name="Tim Anderson" userId="29931dd9-6a8d-4aea-9bcf-bec880f70870" providerId="ADAL" clId="{CD89096E-044A-4E7A-A489-D0424C5A6471}" dt="2024-05-15T02:49:04.335" v="867" actId="1076"/>
        <pc:sldMkLst>
          <pc:docMk/>
          <pc:sldMk cId="3678478551" sldId="1692"/>
        </pc:sldMkLst>
        <pc:spChg chg="mod">
          <ac:chgData name="Tim Anderson" userId="29931dd9-6a8d-4aea-9bcf-bec880f70870" providerId="ADAL" clId="{CD89096E-044A-4E7A-A489-D0424C5A6471}" dt="2024-05-15T02:48:38.966" v="864" actId="14100"/>
          <ac:spMkLst>
            <pc:docMk/>
            <pc:sldMk cId="3678478551" sldId="1692"/>
            <ac:spMk id="2" creationId="{00000000-0000-0000-0000-000000000000}"/>
          </ac:spMkLst>
        </pc:spChg>
        <pc:spChg chg="mod">
          <ac:chgData name="Tim Anderson" userId="29931dd9-6a8d-4aea-9bcf-bec880f70870" providerId="ADAL" clId="{CD89096E-044A-4E7A-A489-D0424C5A6471}" dt="2024-05-15T02:44:45.290" v="822" actId="1076"/>
          <ac:spMkLst>
            <pc:docMk/>
            <pc:sldMk cId="3678478551" sldId="1692"/>
            <ac:spMk id="3" creationId="{00000000-0000-0000-0000-000000000000}"/>
          </ac:spMkLst>
        </pc:spChg>
        <pc:spChg chg="mod">
          <ac:chgData name="Tim Anderson" userId="29931dd9-6a8d-4aea-9bcf-bec880f70870" providerId="ADAL" clId="{CD89096E-044A-4E7A-A489-D0424C5A6471}" dt="2024-05-15T02:44:38.553" v="820" actId="1076"/>
          <ac:spMkLst>
            <pc:docMk/>
            <pc:sldMk cId="3678478551" sldId="1692"/>
            <ac:spMk id="4" creationId="{00000000-0000-0000-0000-000000000000}"/>
          </ac:spMkLst>
        </pc:spChg>
        <pc:spChg chg="mod">
          <ac:chgData name="Tim Anderson" userId="29931dd9-6a8d-4aea-9bcf-bec880f70870" providerId="ADAL" clId="{CD89096E-044A-4E7A-A489-D0424C5A6471}" dt="2024-05-15T02:44:18.928" v="815" actId="1076"/>
          <ac:spMkLst>
            <pc:docMk/>
            <pc:sldMk cId="3678478551" sldId="1692"/>
            <ac:spMk id="5" creationId="{00000000-0000-0000-0000-000000000000}"/>
          </ac:spMkLst>
        </pc:spChg>
        <pc:picChg chg="add del mod">
          <ac:chgData name="Tim Anderson" userId="29931dd9-6a8d-4aea-9bcf-bec880f70870" providerId="ADAL" clId="{CD89096E-044A-4E7A-A489-D0424C5A6471}" dt="2024-05-15T02:48:13.117" v="857" actId="14100"/>
          <ac:picMkLst>
            <pc:docMk/>
            <pc:sldMk cId="3678478551" sldId="1692"/>
            <ac:picMk id="7" creationId="{00000000-0000-0000-0000-000000000000}"/>
          </ac:picMkLst>
        </pc:picChg>
        <pc:picChg chg="add del mod">
          <ac:chgData name="Tim Anderson" userId="29931dd9-6a8d-4aea-9bcf-bec880f70870" providerId="ADAL" clId="{CD89096E-044A-4E7A-A489-D0424C5A6471}" dt="2024-05-15T02:46:00.109" v="831" actId="478"/>
          <ac:picMkLst>
            <pc:docMk/>
            <pc:sldMk cId="3678478551" sldId="1692"/>
            <ac:picMk id="2050" creationId="{4B10324E-B7FF-7705-0459-263035277E57}"/>
          </ac:picMkLst>
        </pc:picChg>
        <pc:picChg chg="add mod">
          <ac:chgData name="Tim Anderson" userId="29931dd9-6a8d-4aea-9bcf-bec880f70870" providerId="ADAL" clId="{CD89096E-044A-4E7A-A489-D0424C5A6471}" dt="2024-05-15T02:46:17.629" v="834" actId="1076"/>
          <ac:picMkLst>
            <pc:docMk/>
            <pc:sldMk cId="3678478551" sldId="1692"/>
            <ac:picMk id="2052" creationId="{070270A8-0853-00B2-F935-C5D411B9BEB3}"/>
          </ac:picMkLst>
        </pc:picChg>
        <pc:picChg chg="add del mod">
          <ac:chgData name="Tim Anderson" userId="29931dd9-6a8d-4aea-9bcf-bec880f70870" providerId="ADAL" clId="{CD89096E-044A-4E7A-A489-D0424C5A6471}" dt="2024-05-15T02:46:38.541" v="841" actId="478"/>
          <ac:picMkLst>
            <pc:docMk/>
            <pc:sldMk cId="3678478551" sldId="1692"/>
            <ac:picMk id="2054" creationId="{BFA46E78-46E7-95CF-481C-0BF57A118D05}"/>
          </ac:picMkLst>
        </pc:picChg>
        <pc:picChg chg="add mod">
          <ac:chgData name="Tim Anderson" userId="29931dd9-6a8d-4aea-9bcf-bec880f70870" providerId="ADAL" clId="{CD89096E-044A-4E7A-A489-D0424C5A6471}" dt="2024-05-15T02:46:56.508" v="844" actId="1076"/>
          <ac:picMkLst>
            <pc:docMk/>
            <pc:sldMk cId="3678478551" sldId="1692"/>
            <ac:picMk id="2056" creationId="{3F030150-E0C5-842C-2B48-4B4273D59F12}"/>
          </ac:picMkLst>
        </pc:picChg>
        <pc:picChg chg="add del mod">
          <ac:chgData name="Tim Anderson" userId="29931dd9-6a8d-4aea-9bcf-bec880f70870" providerId="ADAL" clId="{CD89096E-044A-4E7A-A489-D0424C5A6471}" dt="2024-05-15T02:48:13.117" v="857" actId="14100"/>
          <ac:picMkLst>
            <pc:docMk/>
            <pc:sldMk cId="3678478551" sldId="1692"/>
            <ac:picMk id="2058" creationId="{0191C68D-997F-4A5E-F5C3-A935FB14966D}"/>
          </ac:picMkLst>
        </pc:picChg>
        <pc:picChg chg="add">
          <ac:chgData name="Tim Anderson" userId="29931dd9-6a8d-4aea-9bcf-bec880f70870" providerId="ADAL" clId="{CD89096E-044A-4E7A-A489-D0424C5A6471}" dt="2024-05-15T02:48:19.708" v="858"/>
          <ac:picMkLst>
            <pc:docMk/>
            <pc:sldMk cId="3678478551" sldId="1692"/>
            <ac:picMk id="2060" creationId="{0030D1DF-8EF4-6134-61B6-C15DE4174235}"/>
          </ac:picMkLst>
        </pc:picChg>
        <pc:picChg chg="add mod">
          <ac:chgData name="Tim Anderson" userId="29931dd9-6a8d-4aea-9bcf-bec880f70870" providerId="ADAL" clId="{CD89096E-044A-4E7A-A489-D0424C5A6471}" dt="2024-05-15T02:49:04.335" v="867" actId="1076"/>
          <ac:picMkLst>
            <pc:docMk/>
            <pc:sldMk cId="3678478551" sldId="1692"/>
            <ac:picMk id="2062" creationId="{905697BD-F092-6659-E1FB-DA8448A37AB0}"/>
          </ac:picMkLst>
        </pc:picChg>
      </pc:sldChg>
      <pc:sldChg chg="add">
        <pc:chgData name="Tim Anderson" userId="29931dd9-6a8d-4aea-9bcf-bec880f70870" providerId="ADAL" clId="{CD89096E-044A-4E7A-A489-D0424C5A6471}" dt="2024-05-15T03:04:15.354" v="904" actId="2890"/>
        <pc:sldMkLst>
          <pc:docMk/>
          <pc:sldMk cId="671993664" sldId="169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buClrTx/>
            <a:buSzTx/>
            <a:buFontTx/>
            <a:buNone/>
            <a:tabLst/>
          </a:pPr>
          <a:r>
            <a:rPr kumimoji="0" lang="en-US" sz="1100" b="1" i="0" u="none" strike="noStrike" cap="none" normalizeH="0" baseline="0" dirty="0">
              <a:ln/>
              <a:effectLst/>
              <a:latin typeface="+mn-lt"/>
            </a:rPr>
            <a:t>Shane Calendine</a:t>
          </a:r>
        </a:p>
        <a:p>
          <a:pPr marR="0" rtl="0" eaLnBrk="0" fontAlgn="base" latinLnBrk="0" hangingPunct="0">
            <a:buClrTx/>
            <a:buSzTx/>
            <a:buFontTx/>
            <a:buNone/>
            <a:tabLst/>
          </a:pPr>
          <a:r>
            <a:rPr kumimoji="0" lang="en-US" sz="1100" b="1" i="0" u="none" strike="noStrike" cap="none" normalizeH="0" baseline="0" dirty="0">
              <a:ln/>
              <a:effectLst/>
              <a:latin typeface="+mn-lt"/>
            </a:rPr>
            <a:t> </a:t>
          </a:r>
          <a:r>
            <a:rPr lang="en-US" sz="1100" b="1" dirty="0">
              <a:latin typeface="+mn-lt"/>
            </a:rPr>
            <a:t>Vice President Council Operations </a:t>
          </a:r>
          <a:r>
            <a:rPr kumimoji="0" lang="en-US" sz="1100" b="1" i="0" u="none" strike="noStrike" cap="none" normalizeH="0" baseline="0" dirty="0">
              <a:ln/>
              <a:effectLst/>
              <a:latin typeface="+mn-lt"/>
            </a:rPr>
            <a:t>(BSA)</a:t>
          </a:r>
        </a:p>
        <a:p>
          <a:pPr marR="0" rtl="0" eaLnBrk="0" fontAlgn="base" latinLnBrk="0" hangingPunct="0">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C43B1238-CFE1-4E30-8252-FA4D769F824D}">
      <dgm:prSet custT="1"/>
      <dgm:spPr>
        <a:solidFill>
          <a:srgbClr val="B1E6FE"/>
        </a:solidFill>
      </dgm:spPr>
      <dgm:t>
        <a:bodyPr/>
        <a:lstStyle/>
        <a:p>
          <a:pPr marR="0" rtl="0" eaLnBrk="0" fontAlgn="base" latinLnBrk="0" hangingPunct="0">
            <a:buClrTx/>
            <a:buSzTx/>
            <a:buFontTx/>
            <a:buNone/>
            <a:tabLst/>
          </a:pPr>
          <a:endParaRPr kumimoji="0" lang="en-US" sz="1100" b="1" i="0" u="none" strike="noStrike" cap="none" normalizeH="0" baseline="0" dirty="0">
            <a:ln/>
            <a:effectLst/>
            <a:latin typeface="+mn-lt"/>
          </a:endParaRPr>
        </a:p>
        <a:p>
          <a:pPr marR="0" rtl="0" eaLnBrk="0" fontAlgn="base" latinLnBrk="0" hangingPunct="0">
            <a:buClrTx/>
            <a:buSzTx/>
            <a:buFontTx/>
            <a:buNone/>
            <a:tabLst/>
          </a:pPr>
          <a:r>
            <a:rPr kumimoji="0" lang="en-US" sz="1100" b="1" i="0" u="none" strike="noStrike" cap="none" normalizeH="0" baseline="0" dirty="0">
              <a:ln/>
              <a:effectLst/>
              <a:latin typeface="+mn-lt"/>
            </a:rPr>
            <a:t>John Mosby</a:t>
          </a:r>
        </a:p>
        <a:p>
          <a:pPr marR="0" rtl="0" eaLnBrk="0" fontAlgn="base" latinLnBrk="0" hangingPunct="0">
            <a:buClrTx/>
            <a:buSzTx/>
            <a:buFontTx/>
            <a:buNone/>
            <a:tabLst/>
          </a:pPr>
          <a:r>
            <a:rPr kumimoji="0" lang="en-US" sz="1100" b="1" i="0" u="none" strike="noStrike" cap="none" normalizeH="0" baseline="0" dirty="0">
              <a:ln/>
              <a:effectLst/>
              <a:latin typeface="+mn-lt"/>
            </a:rPr>
            <a:t>Assistant Chief Scout Executive/EVP </a:t>
          </a:r>
          <a:endParaRPr kumimoji="0" lang="en-US" sz="700" b="1" i="0" u="none" strike="noStrike" cap="none" normalizeH="0" baseline="0" dirty="0">
            <a:ln/>
            <a:effectLst/>
            <a:latin typeface="Arial Narrow" pitchFamily="34" charset="0"/>
          </a:endParaRPr>
        </a:p>
        <a:p>
          <a:pPr marR="0" rtl="0" eaLnBrk="0" fontAlgn="base" latinLnBrk="0" hangingPunct="0">
            <a:buClrTx/>
            <a:buSzTx/>
            <a:buFontTx/>
            <a:buNone/>
            <a:tabLst/>
          </a:pPr>
          <a:endParaRPr kumimoji="0" lang="en-US" sz="700" b="0" i="0" u="none" strike="noStrike" cap="none" normalizeH="0" baseline="0" dirty="0">
            <a:ln/>
            <a:effectLst/>
            <a:latin typeface="Arial Narrow" pitchFamily="34" charset="0"/>
          </a:endParaRPr>
        </a:p>
      </dgm:t>
    </dgm:pt>
    <dgm:pt modelId="{05BA32F1-57D6-4F09-91FB-90D072AA7327}" type="parTrans" cxnId="{5FFE92C3-4D3A-43A1-AA2E-3DB05EA53171}">
      <dgm:prSet/>
      <dgm:spPr/>
      <dgm:t>
        <a:bodyPr/>
        <a:lstStyle/>
        <a:p>
          <a:endParaRPr lang="en-US"/>
        </a:p>
      </dgm:t>
    </dgm:pt>
    <dgm:pt modelId="{C32C5367-EF3D-4863-BA02-441D6A2AED99}" type="sibTrans" cxnId="{5FFE92C3-4D3A-43A1-AA2E-3DB05EA53171}">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34063" custLinFactNeighborY="26201">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70101" custScaleY="56952" custLinFactX="35685" custLinFactNeighborX="100000" custLinFactNeighborY="9800">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61206" custLinFactNeighborX="-77905" custLinFactNeighborY="9737">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2867" custScaleY="31683" custLinFactX="-63917" custLinFactNeighborX="-100000" custLinFactNeighborY="37945">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826591A6-C44A-411D-B9D9-0C72F7AB0C86}" type="pres">
      <dgm:prSet presAssocID="{C43B1238-CFE1-4E30-8252-FA4D769F824D}" presName="hierRoot1" presStyleCnt="0">
        <dgm:presLayoutVars>
          <dgm:hierBranch val="init"/>
        </dgm:presLayoutVars>
      </dgm:prSet>
      <dgm:spPr/>
    </dgm:pt>
    <dgm:pt modelId="{C79ADE6A-FBB7-4D5A-B50A-07C7937BCB94}" type="pres">
      <dgm:prSet presAssocID="{C43B1238-CFE1-4E30-8252-FA4D769F824D}" presName="rootComposite1" presStyleCnt="0"/>
      <dgm:spPr/>
    </dgm:pt>
    <dgm:pt modelId="{87BDD8CB-A407-4BF8-9FBC-59E9B13CF36C}" type="pres">
      <dgm:prSet presAssocID="{C43B1238-CFE1-4E30-8252-FA4D769F824D}" presName="rootText1" presStyleLbl="node0" presStyleIdx="2" presStyleCnt="3" custScaleX="42867" custScaleY="31683" custLinFactX="-100000" custLinFactNeighborX="-127783" custLinFactNeighborY="2701">
        <dgm:presLayoutVars>
          <dgm:chPref val="3"/>
        </dgm:presLayoutVars>
      </dgm:prSet>
      <dgm:spPr/>
    </dgm:pt>
    <dgm:pt modelId="{816B2E79-C8FC-4FF2-8673-A1DF24E371D3}" type="pres">
      <dgm:prSet presAssocID="{C43B1238-CFE1-4E30-8252-FA4D769F824D}" presName="rootConnector1" presStyleLbl="node1" presStyleIdx="0" presStyleCnt="0"/>
      <dgm:spPr/>
    </dgm:pt>
    <dgm:pt modelId="{CDF10CE1-70A9-497E-B1A2-0047A9EBEE27}" type="pres">
      <dgm:prSet presAssocID="{C43B1238-CFE1-4E30-8252-FA4D769F824D}" presName="hierChild2" presStyleCnt="0"/>
      <dgm:spPr/>
    </dgm:pt>
    <dgm:pt modelId="{D5F48094-B4A7-4FBA-B301-038124F51969}" type="pres">
      <dgm:prSet presAssocID="{C43B1238-CFE1-4E30-8252-FA4D769F824D}"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CC295095-5F5E-4DFD-9B6A-805661106513}" type="presOf" srcId="{C43B1238-CFE1-4E30-8252-FA4D769F824D}" destId="{87BDD8CB-A407-4BF8-9FBC-59E9B13CF36C}" srcOrd="0" destOrd="0" presId="urn:microsoft.com/office/officeart/2005/8/layout/orgChart1"/>
    <dgm:cxn modelId="{614B8DA0-A192-4A32-AFEF-758B8D5C3BBD}" type="presOf" srcId="{C43B1238-CFE1-4E30-8252-FA4D769F824D}" destId="{816B2E79-C8FC-4FF2-8673-A1DF24E371D3}" srcOrd="1"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5FFE92C3-4D3A-43A1-AA2E-3DB05EA53171}" srcId="{BCD9911D-D24D-48F1-943B-9142347D470F}" destId="{C43B1238-CFE1-4E30-8252-FA4D769F824D}" srcOrd="2" destOrd="0" parTransId="{05BA32F1-57D6-4F09-91FB-90D072AA7327}" sibTransId="{C32C5367-EF3D-4863-BA02-441D6A2AED99}"/>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5BD5D8B7-0C53-41CF-96E5-C82FE1CC3CA0}" type="presParOf" srcId="{B65E883C-D9C3-4457-B574-282CF65135C3}" destId="{826591A6-C44A-411D-B9D9-0C72F7AB0C86}" srcOrd="2" destOrd="0" presId="urn:microsoft.com/office/officeart/2005/8/layout/orgChart1"/>
    <dgm:cxn modelId="{0098D3C2-B48C-452A-900B-B86258661505}" type="presParOf" srcId="{826591A6-C44A-411D-B9D9-0C72F7AB0C86}" destId="{C79ADE6A-FBB7-4D5A-B50A-07C7937BCB94}" srcOrd="0" destOrd="0" presId="urn:microsoft.com/office/officeart/2005/8/layout/orgChart1"/>
    <dgm:cxn modelId="{89AA94CE-2152-43ED-A2EF-EF4549DB9A12}" type="presParOf" srcId="{C79ADE6A-FBB7-4D5A-B50A-07C7937BCB94}" destId="{87BDD8CB-A407-4BF8-9FBC-59E9B13CF36C}" srcOrd="0" destOrd="0" presId="urn:microsoft.com/office/officeart/2005/8/layout/orgChart1"/>
    <dgm:cxn modelId="{A4AF89CC-67EE-48A5-A7F0-B2EA70415BEC}" type="presParOf" srcId="{C79ADE6A-FBB7-4D5A-B50A-07C7937BCB94}" destId="{816B2E79-C8FC-4FF2-8673-A1DF24E371D3}" srcOrd="1" destOrd="0" presId="urn:microsoft.com/office/officeart/2005/8/layout/orgChart1"/>
    <dgm:cxn modelId="{0EECA53E-F8EB-49B9-B290-44357F138328}" type="presParOf" srcId="{826591A6-C44A-411D-B9D9-0C72F7AB0C86}" destId="{CDF10CE1-70A9-497E-B1A2-0047A9EBEE27}" srcOrd="1" destOrd="0" presId="urn:microsoft.com/office/officeart/2005/8/layout/orgChart1"/>
    <dgm:cxn modelId="{38B8763E-A358-457A-A819-186FCB1CEEE4}" type="presParOf" srcId="{826591A6-C44A-411D-B9D9-0C72F7AB0C86}" destId="{D5F48094-B4A7-4FBA-B301-038124F51969}"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033110" y="1940033"/>
          <a:ext cx="770998" cy="1656421"/>
        </a:xfrm>
        <a:custGeom>
          <a:avLst/>
          <a:gdLst/>
          <a:ahLst/>
          <a:cxnLst/>
          <a:rect l="0" t="0" r="0" b="0"/>
          <a:pathLst>
            <a:path>
              <a:moveTo>
                <a:pt x="770998" y="0"/>
              </a:moveTo>
              <a:lnTo>
                <a:pt x="770998" y="1656421"/>
              </a:lnTo>
              <a:lnTo>
                <a:pt x="0" y="165642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804108" y="1940033"/>
          <a:ext cx="921934" cy="1657803"/>
        </a:xfrm>
        <a:custGeom>
          <a:avLst/>
          <a:gdLst/>
          <a:ahLst/>
          <a:cxnLst/>
          <a:rect l="0" t="0" r="0" b="0"/>
          <a:pathLst>
            <a:path>
              <a:moveTo>
                <a:pt x="0" y="0"/>
              </a:moveTo>
              <a:lnTo>
                <a:pt x="0" y="1657803"/>
              </a:lnTo>
              <a:lnTo>
                <a:pt x="921934" y="165780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227464" y="575420"/>
          <a:ext cx="3153288" cy="1364613"/>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227464" y="575420"/>
        <a:ext cx="3153288" cy="1364613"/>
      </dsp:txXfrm>
    </dsp:sp>
    <dsp:sp modelId="{5CB7C62A-6393-453D-A839-67512367AA48}">
      <dsp:nvSpPr>
        <dsp:cNvPr id="0" name=""/>
        <dsp:cNvSpPr/>
      </dsp:nvSpPr>
      <dsp:spPr>
        <a:xfrm>
          <a:off x="6726043" y="2973389"/>
          <a:ext cx="3074476" cy="124889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6726043" y="2973389"/>
        <a:ext cx="3074476" cy="1248894"/>
      </dsp:txXfrm>
    </dsp:sp>
    <dsp:sp modelId="{3C6C0BC6-1B23-47DA-90FC-5BAE7CCCB76A}">
      <dsp:nvSpPr>
        <dsp:cNvPr id="0" name=""/>
        <dsp:cNvSpPr/>
      </dsp:nvSpPr>
      <dsp:spPr>
        <a:xfrm>
          <a:off x="2060559" y="2925365"/>
          <a:ext cx="2972550" cy="1342180"/>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060559" y="2925365"/>
        <a:ext cx="2972550" cy="1342180"/>
      </dsp:txXfrm>
    </dsp:sp>
    <dsp:sp modelId="{2A805936-6D65-44FB-B027-BAB888DB7CFC}">
      <dsp:nvSpPr>
        <dsp:cNvPr id="0" name=""/>
        <dsp:cNvSpPr/>
      </dsp:nvSpPr>
      <dsp:spPr>
        <a:xfrm>
          <a:off x="0" y="832953"/>
          <a:ext cx="1880052" cy="694773"/>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Shane Calendine</a:t>
          </a: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 </a:t>
          </a:r>
          <a:r>
            <a:rPr lang="en-US" sz="1100" b="1" kern="1200" dirty="0">
              <a:latin typeface="+mn-lt"/>
            </a:rPr>
            <a:t>Vice President Council Operations </a:t>
          </a:r>
          <a:r>
            <a:rPr kumimoji="0" lang="en-US" sz="1100" b="1" i="0" u="none" strike="noStrike" kern="1200" cap="none" normalizeH="0" baseline="0" dirty="0">
              <a:ln/>
              <a:effectLst/>
              <a:latin typeface="+mn-lt"/>
            </a:rPr>
            <a:t>(BSA)</a:t>
          </a:r>
        </a:p>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0" y="832953"/>
        <a:ext cx="1880052" cy="694773"/>
      </dsp:txXfrm>
    </dsp:sp>
    <dsp:sp modelId="{87BDD8CB-A407-4BF8-9FBC-59E9B13CF36C}">
      <dsp:nvSpPr>
        <dsp:cNvPr id="0" name=""/>
        <dsp:cNvSpPr/>
      </dsp:nvSpPr>
      <dsp:spPr>
        <a:xfrm>
          <a:off x="0" y="60090"/>
          <a:ext cx="1880052" cy="694773"/>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1100" b="1" i="0" u="none" strike="noStrike" kern="1200" cap="none" normalizeH="0" baseline="0" dirty="0">
            <a:ln/>
            <a:effectLst/>
            <a:latin typeface="+mn-lt"/>
          </a:endParaRP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John Mosby</a:t>
          </a: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Assistant Chief Scout Executive/EVP </a:t>
          </a:r>
          <a:endParaRPr kumimoji="0" lang="en-US" sz="700" b="1" i="0" u="none" strike="noStrike" kern="1200" cap="none" normalizeH="0" baseline="0" dirty="0">
            <a:ln/>
            <a:effectLst/>
            <a:latin typeface="Arial Narrow" pitchFamily="34" charset="0"/>
          </a:endParaRPr>
        </a:p>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700" b="0" i="0" u="none" strike="noStrike" kern="1200" cap="none" normalizeH="0" baseline="0" dirty="0">
            <a:ln/>
            <a:effectLst/>
            <a:latin typeface="Arial Narrow" pitchFamily="34" charset="0"/>
          </a:endParaRPr>
        </a:p>
      </dsp:txBody>
      <dsp:txXfrm>
        <a:off x="0" y="60090"/>
        <a:ext cx="1880052" cy="6947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5/14/2024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8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595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795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72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rPr>
              <a:t>.This is the Scouting Forward Roadmap developed by the National Board to set the direction they see for the BSA</a:t>
            </a:r>
            <a:endParaRPr lang="en-US" b="0" dirty="0"/>
          </a:p>
        </p:txBody>
      </p:sp>
      <p:sp>
        <p:nvSpPr>
          <p:cNvPr id="4" name="Slide Number Placeholder 3"/>
          <p:cNvSpPr>
            <a:spLocks noGrp="1"/>
          </p:cNvSpPr>
          <p:nvPr>
            <p:ph type="sldNum" sz="quarter" idx="10"/>
          </p:nvPr>
        </p:nvSpPr>
        <p:spPr/>
        <p:txBody>
          <a:bodyPr/>
          <a:lstStyle/>
          <a:p>
            <a:fld id="{B5579F4C-39DE-484D-9D6E-0795D4AB7FC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7134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5/14/2024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5/14/2024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5/14/2024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5/14/2024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5/14/2024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5/14/2024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5/14/2024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5/14/2024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5/14/2024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5/14/2024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5/14/2024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5/14/2024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5/14/2024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5/14/2024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5/14/2024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5/14/2024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5/14/2024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5/14/2024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mailto:Bruin1967@aol.com" TargetMode="Externa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advancements.scouting.org/"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3.png"/></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1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84.xml"/><Relationship Id="rId5" Type="http://schemas.openxmlformats.org/officeDocument/2006/relationships/image" Target="../media/image45.png"/><Relationship Id="rId4" Type="http://schemas.openxmlformats.org/officeDocument/2006/relationships/image" Target="../media/image53.png"/></Relationships>
</file>

<file path=ppt/slides/_rels/slide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5" Type="http://schemas.openxmlformats.org/officeDocument/2006/relationships/image" Target="../media/image111.png"/><Relationship Id="rId4" Type="http://schemas.openxmlformats.org/officeDocument/2006/relationships/image" Target="../media/image110.jpg"/></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12.jpg"/></Relationships>
</file>

<file path=ppt/slides/_rels/slide1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113.jpeg"/><Relationship Id="rId4" Type="http://schemas.openxmlformats.org/officeDocument/2006/relationships/image" Target="../media/image8.png"/></Relationships>
</file>

<file path=ppt/slides/_rels/slide1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114.png"/><Relationship Id="rId4" Type="http://schemas.openxmlformats.org/officeDocument/2006/relationships/image" Target="../media/image8.png"/></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14.png"/></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13.jpeg"/></Relationships>
</file>

<file path=ppt/slides/_rels/slide1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115.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60.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48.jp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3.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84.xml"/><Relationship Id="rId5" Type="http://schemas.openxmlformats.org/officeDocument/2006/relationships/image" Target="../media/image45.png"/><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3.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7.jpg"/><Relationship Id="rId4" Type="http://schemas.openxmlformats.org/officeDocument/2006/relationships/hyperlink" Target="http://filestore.scouting.org/filestore/se-packet/2020-08-10/Exploring-Participant-Policy-FINAL-2.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7.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13.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68.jpg"/><Relationship Id="rId5" Type="http://schemas.openxmlformats.org/officeDocument/2006/relationships/image" Target="../media/image36.png"/><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9.jpg"/><Relationship Id="rId5" Type="http://schemas.openxmlformats.org/officeDocument/2006/relationships/image" Target="../media/image36.png"/><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7.jpg"/></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7.jpg"/></Relationships>
</file>

<file path=ppt/slides/_rels/slide9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883983" y="5168090"/>
            <a:ext cx="404662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May 15,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Bruin1967@aol.com</a:t>
            </a:r>
          </a:p>
        </p:txBody>
      </p:sp>
      <p:sp>
        <p:nvSpPr>
          <p:cNvPr id="7" name="Rectangle 6">
            <a:extLst>
              <a:ext uri="{FF2B5EF4-FFF2-40B4-BE49-F238E27FC236}">
                <a16:creationId xmlns:a16="http://schemas.microsoft.com/office/drawing/2014/main" id="{392B370D-ED78-459B-A634-71A292C6CBB7}"/>
              </a:ext>
            </a:extLst>
          </p:cNvPr>
          <p:cNvSpPr/>
          <p:nvPr/>
        </p:nvSpPr>
        <p:spPr>
          <a:xfrm>
            <a:off x="6410324" y="5018089"/>
            <a:ext cx="523247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Vice-Chair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Exploring Program Chair</a:t>
            </a: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76" y="1848290"/>
            <a:ext cx="5707824" cy="2075570"/>
          </a:xfrm>
          <a:prstGeom prst="rect">
            <a:avLst/>
          </a:prstGeom>
        </p:spPr>
      </p:pic>
      <p:pic>
        <p:nvPicPr>
          <p:cNvPr id="10"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503" y="852218"/>
            <a:ext cx="3166112" cy="3957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7FAF74-BD42-4DE4-85EF-82BCA8AD205A}"/>
              </a:ext>
            </a:extLst>
          </p:cNvPr>
          <p:cNvSpPr txBox="1"/>
          <p:nvPr/>
        </p:nvSpPr>
        <p:spPr>
          <a:xfrm>
            <a:off x="8059238" y="6054746"/>
            <a:ext cx="4552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Bruin1967@aol.com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898154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defTabSz="667512">
              <a:spcAft>
                <a:spcPts val="600"/>
              </a:spcAft>
            </a:pPr>
            <a:fld id="{3A98EE3D-8CD1-4C3F-BD1C-C98C9596463C}" type="slidenum">
              <a:rPr lang="en-US" sz="584" kern="1200">
                <a:solidFill>
                  <a:srgbClr val="FFFFFF"/>
                </a:solidFill>
                <a:latin typeface="+mn-lt"/>
                <a:ea typeface="+mn-ea"/>
                <a:cs typeface="+mn-cs"/>
              </a:rPr>
              <a:pPr defTabSz="667512">
                <a:spcAft>
                  <a:spcPts val="600"/>
                </a:spcAft>
              </a:pPr>
              <a:t>100</a:t>
            </a:fld>
            <a:endParaRPr lang="en-US"/>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67512">
              <a:spcAft>
                <a:spcPts val="600"/>
              </a:spcAft>
            </a:pPr>
            <a:r>
              <a:rPr lang="en-US" sz="2920" b="1" dirty="0">
                <a:solidFill>
                  <a:srgbClr val="002060"/>
                </a:solidFill>
                <a:latin typeface="Calibri" panose="020F0502020204030204" pitchFamily="34" charset="0"/>
                <a:ea typeface="Calibri" panose="020F0502020204030204" pitchFamily="34" charset="0"/>
                <a:cs typeface="Calibri" panose="020F0502020204030204" pitchFamily="34" charset="0"/>
              </a:rPr>
              <a:t>BSA </a:t>
            </a:r>
            <a:r>
              <a:rPr lang="en-US" sz="292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New Renewal System Overview</a:t>
            </a:r>
          </a:p>
          <a:p>
            <a:pPr algn="ctr" defTabSz="667512">
              <a:spcAft>
                <a:spcPts val="600"/>
              </a:spcAft>
            </a:pPr>
            <a:endPar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73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13F9-E5B6-184C-220B-19FBB24A5A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CD89480-77C6-729D-8464-3D62A7C4F9B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8">
            <a:extLst>
              <a:ext uri="{FF2B5EF4-FFF2-40B4-BE49-F238E27FC236}">
                <a16:creationId xmlns:a16="http://schemas.microsoft.com/office/drawing/2014/main" id="{5DAB853F-795E-9639-F98D-66D38E90E677}"/>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007204A-7E48-8EE1-D07C-FDA130B64EFA}"/>
              </a:ext>
            </a:extLst>
          </p:cNvPr>
          <p:cNvSpPr>
            <a:spLocks noGrp="1"/>
          </p:cNvSpPr>
          <p:nvPr>
            <p:ph type="sldNum" sz="quarter" idx="12"/>
          </p:nvPr>
        </p:nvSpPr>
        <p:spPr/>
        <p:txBody>
          <a:bodyPr/>
          <a:lstStyle/>
          <a:p>
            <a:pPr algn="r"/>
            <a:fld id="{3A98EE3D-8CD1-4C3F-BD1C-C98C9596463C}" type="slidenum">
              <a:rPr lang="en-US" smtClean="0"/>
              <a:pPr algn="r"/>
              <a:t>101</a:t>
            </a:fld>
            <a:endParaRPr lang="en-US" dirty="0"/>
          </a:p>
        </p:txBody>
      </p:sp>
      <p:sp>
        <p:nvSpPr>
          <p:cNvPr id="2" name="Title 1">
            <a:extLst>
              <a:ext uri="{FF2B5EF4-FFF2-40B4-BE49-F238E27FC236}">
                <a16:creationId xmlns:a16="http://schemas.microsoft.com/office/drawing/2014/main" id="{A6356413-5E3E-D2EE-8017-E3CE9A7187A6}"/>
              </a:ext>
            </a:extLst>
          </p:cNvPr>
          <p:cNvSpPr>
            <a:spLocks noGrp="1"/>
          </p:cNvSpPr>
          <p:nvPr>
            <p:ph type="title"/>
          </p:nvPr>
        </p:nvSpPr>
        <p:spPr>
          <a:xfrm>
            <a:off x="291547" y="17417"/>
            <a:ext cx="11062252" cy="940903"/>
          </a:xfrm>
        </p:spPr>
        <p:txBody>
          <a:bodyPr>
            <a:normAutofit fontScale="90000"/>
          </a:bodyPr>
          <a:lstStyle/>
          <a:p>
            <a:pPr algn="ctr"/>
            <a:r>
              <a:rPr lang="en-US" sz="3600" b="1" dirty="0">
                <a:solidFill>
                  <a:srgbClr val="002060"/>
                </a:solidFill>
                <a:latin typeface="Calibri" panose="020F0502020204030204" pitchFamily="34" charset="0"/>
                <a:cs typeface="Calibri" panose="020F0502020204030204" pitchFamily="34" charset="0"/>
              </a:rPr>
              <a:t>Registrar Tools and Online Registration – Scheduled Updates</a:t>
            </a:r>
            <a:endParaRPr lang="en-US" sz="3600"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8BA4AD09-D385-B1FD-D543-775D2A106E28}"/>
              </a:ext>
            </a:extLst>
          </p:cNvPr>
          <p:cNvSpPr>
            <a:spLocks noGrp="1"/>
          </p:cNvSpPr>
          <p:nvPr>
            <p:ph idx="1"/>
          </p:nvPr>
        </p:nvSpPr>
        <p:spPr>
          <a:xfrm>
            <a:off x="177247" y="955025"/>
            <a:ext cx="11837505" cy="5766450"/>
          </a:xfrm>
        </p:spPr>
        <p:txBody>
          <a:bodyPr>
            <a:normAutofit lnSpcReduction="10000"/>
          </a:bodyPr>
          <a:lstStyle/>
          <a:p>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Unit Renewal (new method)– Mid February </a:t>
            </a:r>
          </a:p>
          <a:p>
            <a:r>
              <a:rPr lang="en-US" sz="3600" dirty="0">
                <a:latin typeface="Calibri" panose="020F0502020204030204" pitchFamily="34" charset="0"/>
                <a:ea typeface="Calibri" panose="020F0502020204030204" pitchFamily="34" charset="0"/>
                <a:cs typeface="Calibri" panose="020F0502020204030204" pitchFamily="34" charset="0"/>
              </a:rPr>
              <a:t>Auto Renewal Membership – Mid-February</a:t>
            </a:r>
          </a:p>
          <a:p>
            <a:r>
              <a:rPr lang="en-US" sz="3600" dirty="0">
                <a:latin typeface="Calibri" panose="020F0502020204030204" pitchFamily="34" charset="0"/>
                <a:ea typeface="Calibri" panose="020F0502020204030204" pitchFamily="34" charset="0"/>
                <a:cs typeface="Calibri" panose="020F0502020204030204" pitchFamily="34" charset="0"/>
              </a:rPr>
              <a:t>Change in Adult Workflow / CBC requirement -  Early March</a:t>
            </a:r>
          </a:p>
          <a:p>
            <a:r>
              <a:rPr lang="en-US" sz="3600" dirty="0">
                <a:latin typeface="Calibri" panose="020F0502020204030204" pitchFamily="34" charset="0"/>
                <a:ea typeface="Calibri" panose="020F0502020204030204" pitchFamily="34" charset="0"/>
                <a:cs typeface="Calibri" panose="020F0502020204030204" pitchFamily="34" charset="0"/>
              </a:rPr>
              <a:t>Final Auto Renewal Implementation – Early March</a:t>
            </a:r>
          </a:p>
          <a:p>
            <a:r>
              <a:rPr lang="en-US" sz="3600" dirty="0">
                <a:latin typeface="Calibri" panose="020F0502020204030204" pitchFamily="34" charset="0"/>
                <a:ea typeface="Calibri" panose="020F0502020204030204" pitchFamily="34" charset="0"/>
                <a:cs typeface="Calibri" panose="020F0502020204030204" pitchFamily="34" charset="0"/>
              </a:rPr>
              <a:t>New Fee Structure – April 1</a:t>
            </a:r>
            <a:r>
              <a:rPr lang="en-US" sz="3600" baseline="30000" dirty="0">
                <a:latin typeface="Calibri" panose="020F0502020204030204" pitchFamily="34" charset="0"/>
                <a:ea typeface="Calibri" panose="020F0502020204030204" pitchFamily="34" charset="0"/>
                <a:cs typeface="Calibri" panose="020F0502020204030204" pitchFamily="34" charset="0"/>
              </a:rPr>
              <a:t>st</a:t>
            </a:r>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Council Service Territory Changes – April 1</a:t>
            </a:r>
            <a:r>
              <a:rPr lang="en-US" sz="3600" baseline="30000" dirty="0">
                <a:latin typeface="Calibri" panose="020F0502020204030204" pitchFamily="34" charset="0"/>
                <a:ea typeface="Calibri" panose="020F0502020204030204" pitchFamily="34" charset="0"/>
                <a:cs typeface="Calibri" panose="020F0502020204030204" pitchFamily="34" charset="0"/>
              </a:rPr>
              <a:t>st</a:t>
            </a:r>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New Cub Scout Program integrated into Scoutbook+ - June 1st</a:t>
            </a:r>
          </a:p>
          <a:p>
            <a:pPr marL="0" indent="0">
              <a:buNone/>
            </a:pPr>
            <a:endParaRPr lang="en-US" sz="2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3700" dirty="0">
              <a:latin typeface="Calibri" panose="020F0502020204030204" pitchFamily="34" charset="0"/>
              <a:cs typeface="Calibri" panose="020F0502020204030204" pitchFamily="34" charset="0"/>
            </a:endParaRPr>
          </a:p>
          <a:p>
            <a:endParaRPr lang="en-US" sz="3600" dirty="0"/>
          </a:p>
          <a:p>
            <a:pPr marL="0" indent="0">
              <a:buNone/>
            </a:pPr>
            <a:endParaRPr lang="en-US" sz="4000" dirty="0"/>
          </a:p>
        </p:txBody>
      </p:sp>
    </p:spTree>
    <p:extLst>
      <p:ext uri="{BB962C8B-B14F-4D97-AF65-F5344CB8AC3E}">
        <p14:creationId xmlns:p14="http://schemas.microsoft.com/office/powerpoint/2010/main" val="24237976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4000" b="1" dirty="0">
                <a:solidFill>
                  <a:srgbClr val="002060"/>
                </a:solidFill>
                <a:latin typeface="Calibri" panose="020F0502020204030204" pitchFamily="34" charset="0"/>
                <a:cs typeface="Calibri" panose="020F0502020204030204" pitchFamily="34" charset="0"/>
              </a:rPr>
              <a:t>Criminal Background Check Workflow Change</a:t>
            </a:r>
            <a:endParaRPr lang="en-US" sz="4000"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CD5F233A-FA83-9A86-D06A-88EA4B1033A2}"/>
              </a:ext>
            </a:extLst>
          </p:cNvPr>
          <p:cNvSpPr>
            <a:spLocks noGrp="1"/>
          </p:cNvSpPr>
          <p:nvPr>
            <p:ph idx="1"/>
          </p:nvPr>
        </p:nvSpPr>
        <p:spPr>
          <a:xfrm>
            <a:off x="177247" y="955025"/>
            <a:ext cx="11837505" cy="5766450"/>
          </a:xfrm>
        </p:spPr>
        <p:txBody>
          <a:bodyPr>
            <a:normAutofit fontScale="92500" lnSpcReduction="20000"/>
          </a:bodyPr>
          <a:lstStyle/>
          <a:p>
            <a:pPr marL="0" indent="0" algn="ctr">
              <a:buNone/>
            </a:pPr>
            <a:r>
              <a:rPr lang="en-US" sz="3000" b="1" i="1" dirty="0">
                <a:latin typeface="Calibri" panose="020F0502020204030204" pitchFamily="34" charset="0"/>
                <a:ea typeface="Calibri" panose="020F0502020204030204" pitchFamily="34" charset="0"/>
                <a:cs typeface="Calibri" panose="020F0502020204030204" pitchFamily="34" charset="0"/>
              </a:rPr>
              <a:t>… during this process, you are not eligible to meet with youth …</a:t>
            </a:r>
          </a:p>
          <a:p>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9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March 2024 Implementation</a:t>
            </a:r>
          </a:p>
          <a:p>
            <a:pPr lvl="1"/>
            <a:r>
              <a:rPr lang="en-US" sz="3900" dirty="0">
                <a:latin typeface="Calibri" panose="020F0502020204030204" pitchFamily="34" charset="0"/>
                <a:ea typeface="Calibri" panose="020F0502020204030204" pitchFamily="34" charset="0"/>
                <a:cs typeface="Calibri" panose="020F0502020204030204" pitchFamily="34" charset="0"/>
              </a:rPr>
              <a:t>There will be a 3-5 day delay (or more) in acceptance as an Adult Leader</a:t>
            </a:r>
          </a:p>
          <a:p>
            <a:pPr marL="0" indent="0">
              <a:buNone/>
            </a:pPr>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9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Major Impact</a:t>
            </a:r>
          </a:p>
          <a:p>
            <a:pPr lvl="1"/>
            <a:r>
              <a:rPr lang="en-US" sz="3900" dirty="0">
                <a:latin typeface="Calibri" panose="020F0502020204030204" pitchFamily="34" charset="0"/>
                <a:ea typeface="Calibri" panose="020F0502020204030204" pitchFamily="34" charset="0"/>
                <a:cs typeface="Calibri" panose="020F0502020204030204" pitchFamily="34" charset="0"/>
              </a:rPr>
              <a:t>Rechartering Units</a:t>
            </a:r>
          </a:p>
          <a:p>
            <a:pPr lvl="1"/>
            <a:r>
              <a:rPr lang="en-US" sz="3900" dirty="0">
                <a:latin typeface="Calibri" panose="020F0502020204030204" pitchFamily="34" charset="0"/>
                <a:ea typeface="Calibri" panose="020F0502020204030204" pitchFamily="34" charset="0"/>
                <a:cs typeface="Calibri" panose="020F0502020204030204" pitchFamily="34" charset="0"/>
              </a:rPr>
              <a:t>Camp Leaders</a:t>
            </a:r>
          </a:p>
          <a:p>
            <a:pPr lvl="1"/>
            <a:r>
              <a:rPr lang="en-US" sz="3900" dirty="0">
                <a:latin typeface="Calibri" panose="020F0502020204030204" pitchFamily="34" charset="0"/>
                <a:ea typeface="Calibri" panose="020F0502020204030204" pitchFamily="34" charset="0"/>
                <a:cs typeface="Calibri" panose="020F0502020204030204" pitchFamily="34" charset="0"/>
              </a:rPr>
              <a:t>New Units</a:t>
            </a:r>
          </a:p>
          <a:p>
            <a:pPr>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3700" dirty="0">
              <a:latin typeface="Calibri" panose="020F0502020204030204" pitchFamily="34" charset="0"/>
              <a:cs typeface="Calibri" panose="020F0502020204030204" pitchFamily="34" charset="0"/>
            </a:endParaRPr>
          </a:p>
          <a:p>
            <a:endParaRPr lang="en-US" sz="3600" dirty="0"/>
          </a:p>
          <a:p>
            <a:pPr marL="0" indent="0">
              <a:buNone/>
            </a:pPr>
            <a:endParaRPr lang="en-US" sz="4000" dirty="0"/>
          </a:p>
        </p:txBody>
      </p:sp>
    </p:spTree>
    <p:extLst>
      <p:ext uri="{BB962C8B-B14F-4D97-AF65-F5344CB8AC3E}">
        <p14:creationId xmlns:p14="http://schemas.microsoft.com/office/powerpoint/2010/main" val="11795997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lnSpcReduction="10000"/>
          </a:bodyPr>
          <a:lstStyle/>
          <a:p>
            <a:r>
              <a:rPr lang="en-US" sz="3200" b="1" dirty="0"/>
              <a:t>For all Youth and Adult members in the BSA</a:t>
            </a:r>
          </a:p>
          <a:p>
            <a:r>
              <a:rPr lang="en-US" sz="3200" b="1" dirty="0"/>
              <a:t>All Membership Terms are for 12 months</a:t>
            </a:r>
          </a:p>
          <a:p>
            <a:r>
              <a:rPr lang="en-US" sz="3200" b="1" dirty="0"/>
              <a:t>New Membership Renewal will only have a one-month lapse</a:t>
            </a:r>
          </a:p>
          <a:p>
            <a:r>
              <a:rPr lang="en-US" sz="3200" b="1" dirty="0"/>
              <a:t>New Unit Renewal will only have a one-month lapse</a:t>
            </a:r>
          </a:p>
          <a:p>
            <a:r>
              <a:rPr lang="en-US" sz="3200" b="1" dirty="0"/>
              <a:t>Parent/Guardian e-mails are needed</a:t>
            </a:r>
          </a:p>
          <a:p>
            <a:r>
              <a:rPr lang="en-US" sz="3200" b="1" dirty="0"/>
              <a:t>Parents can Opt-Out and Units can Opt-out the member too</a:t>
            </a:r>
          </a:p>
          <a:p>
            <a:r>
              <a:rPr lang="en-US" sz="3200" b="1" dirty="0"/>
              <a:t>A one-time data sync will be done in March  to align all Multiple and Functional Registrations to the Primary (paid) expiry date</a:t>
            </a:r>
          </a:p>
          <a:p>
            <a:endParaRPr lang="en-US" dirty="0"/>
          </a:p>
        </p:txBody>
      </p:sp>
    </p:spTree>
    <p:extLst>
      <p:ext uri="{BB962C8B-B14F-4D97-AF65-F5344CB8AC3E}">
        <p14:creationId xmlns:p14="http://schemas.microsoft.com/office/powerpoint/2010/main" val="10414246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lowchart: Document 85">
            <a:extLst>
              <a:ext uri="{FF2B5EF4-FFF2-40B4-BE49-F238E27FC236}">
                <a16:creationId xmlns:a16="http://schemas.microsoft.com/office/drawing/2014/main" id="{83D3C3E7-AC8F-D660-C089-BE253C27458B}"/>
              </a:ext>
            </a:extLst>
          </p:cNvPr>
          <p:cNvSpPr/>
          <p:nvPr/>
        </p:nvSpPr>
        <p:spPr>
          <a:xfrm rot="10800000">
            <a:off x="30223" y="4834136"/>
            <a:ext cx="12192000" cy="2043406"/>
          </a:xfrm>
          <a:prstGeom prst="flowChartDocument">
            <a:avLst/>
          </a:prstGeom>
          <a:solidFill>
            <a:srgbClr val="FBFBFB"/>
          </a:solidFill>
          <a:ln>
            <a:noFill/>
          </a:ln>
          <a:effectLst>
            <a:outerShdw blurRad="152400" dist="38100" dir="16200000"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Rounded Corners 78">
            <a:extLst>
              <a:ext uri="{FF2B5EF4-FFF2-40B4-BE49-F238E27FC236}">
                <a16:creationId xmlns:a16="http://schemas.microsoft.com/office/drawing/2014/main" id="{5CF47C63-E8CF-50F1-CE7C-9FE0681843C9}"/>
              </a:ext>
            </a:extLst>
          </p:cNvPr>
          <p:cNvSpPr/>
          <p:nvPr/>
        </p:nvSpPr>
        <p:spPr>
          <a:xfrm>
            <a:off x="8092031" y="6339692"/>
            <a:ext cx="2120826" cy="398280"/>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Isosceles Triangle 65">
            <a:extLst>
              <a:ext uri="{FF2B5EF4-FFF2-40B4-BE49-F238E27FC236}">
                <a16:creationId xmlns:a16="http://schemas.microsoft.com/office/drawing/2014/main" id="{E7A2B08A-44F1-B260-22B7-4C2F38DB4181}"/>
              </a:ext>
            </a:extLst>
          </p:cNvPr>
          <p:cNvSpPr/>
          <p:nvPr/>
        </p:nvSpPr>
        <p:spPr>
          <a:xfrm rot="10800000">
            <a:off x="8767883" y="6155170"/>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9" name="Rectangle: Rounded Corners 88">
            <a:extLst>
              <a:ext uri="{FF2B5EF4-FFF2-40B4-BE49-F238E27FC236}">
                <a16:creationId xmlns:a16="http://schemas.microsoft.com/office/drawing/2014/main" id="{8DE3644F-9B3A-F5AA-5A1A-77639A0CD35A}"/>
              </a:ext>
            </a:extLst>
          </p:cNvPr>
          <p:cNvSpPr/>
          <p:nvPr/>
        </p:nvSpPr>
        <p:spPr>
          <a:xfrm>
            <a:off x="8105680" y="5753838"/>
            <a:ext cx="2120825" cy="398280"/>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Isosceles Triangle 64">
            <a:extLst>
              <a:ext uri="{FF2B5EF4-FFF2-40B4-BE49-F238E27FC236}">
                <a16:creationId xmlns:a16="http://schemas.microsoft.com/office/drawing/2014/main" id="{0BCBEA20-EC60-561F-8D06-C1F6D08414A4}"/>
              </a:ext>
            </a:extLst>
          </p:cNvPr>
          <p:cNvSpPr/>
          <p:nvPr/>
        </p:nvSpPr>
        <p:spPr>
          <a:xfrm rot="10800000">
            <a:off x="8767883" y="55695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Rectangle: Rounded Corners 80">
            <a:extLst>
              <a:ext uri="{FF2B5EF4-FFF2-40B4-BE49-F238E27FC236}">
                <a16:creationId xmlns:a16="http://schemas.microsoft.com/office/drawing/2014/main" id="{BFFC4BF9-1FB4-002C-251D-15047BDF109C}"/>
              </a:ext>
            </a:extLst>
          </p:cNvPr>
          <p:cNvSpPr/>
          <p:nvPr/>
        </p:nvSpPr>
        <p:spPr>
          <a:xfrm>
            <a:off x="6930753" y="4951545"/>
            <a:ext cx="4624995" cy="61801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Isosceles Triangle 63">
            <a:extLst>
              <a:ext uri="{FF2B5EF4-FFF2-40B4-BE49-F238E27FC236}">
                <a16:creationId xmlns:a16="http://schemas.microsoft.com/office/drawing/2014/main" id="{428EAA49-D6A4-D0F1-FADC-BF2ED6E42755}"/>
              </a:ext>
            </a:extLst>
          </p:cNvPr>
          <p:cNvSpPr/>
          <p:nvPr/>
        </p:nvSpPr>
        <p:spPr>
          <a:xfrm rot="10800000">
            <a:off x="8726441" y="47534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1" name="Rectangle: Rounded Corners 90">
            <a:extLst>
              <a:ext uri="{FF2B5EF4-FFF2-40B4-BE49-F238E27FC236}">
                <a16:creationId xmlns:a16="http://schemas.microsoft.com/office/drawing/2014/main" id="{4F72A89B-9B84-634D-030D-E91B2157B855}"/>
              </a:ext>
            </a:extLst>
          </p:cNvPr>
          <p:cNvSpPr/>
          <p:nvPr/>
        </p:nvSpPr>
        <p:spPr>
          <a:xfrm>
            <a:off x="8137496" y="4354987"/>
            <a:ext cx="2127767" cy="403587"/>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Isosceles Triangle 62">
            <a:extLst>
              <a:ext uri="{FF2B5EF4-FFF2-40B4-BE49-F238E27FC236}">
                <a16:creationId xmlns:a16="http://schemas.microsoft.com/office/drawing/2014/main" id="{E12AD6ED-2D16-3059-0060-7B4D22D06DDE}"/>
              </a:ext>
            </a:extLst>
          </p:cNvPr>
          <p:cNvSpPr/>
          <p:nvPr/>
        </p:nvSpPr>
        <p:spPr>
          <a:xfrm rot="10800000">
            <a:off x="8712273" y="4185123"/>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3" name="Rectangle: Rounded Corners 92">
            <a:extLst>
              <a:ext uri="{FF2B5EF4-FFF2-40B4-BE49-F238E27FC236}">
                <a16:creationId xmlns:a16="http://schemas.microsoft.com/office/drawing/2014/main" id="{5FBF88F6-695E-6585-608E-B714F4E4F956}"/>
              </a:ext>
            </a:extLst>
          </p:cNvPr>
          <p:cNvSpPr/>
          <p:nvPr/>
        </p:nvSpPr>
        <p:spPr>
          <a:xfrm>
            <a:off x="7426579" y="3706491"/>
            <a:ext cx="3522125" cy="484124"/>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Isosceles Triangle 61">
            <a:extLst>
              <a:ext uri="{FF2B5EF4-FFF2-40B4-BE49-F238E27FC236}">
                <a16:creationId xmlns:a16="http://schemas.microsoft.com/office/drawing/2014/main" id="{469E4D6D-1C95-145C-154F-112EAA782B6F}"/>
              </a:ext>
            </a:extLst>
          </p:cNvPr>
          <p:cNvSpPr/>
          <p:nvPr/>
        </p:nvSpPr>
        <p:spPr>
          <a:xfrm rot="10800000">
            <a:off x="8726441" y="35897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Flowchart: Off-page Connector 60">
            <a:extLst>
              <a:ext uri="{FF2B5EF4-FFF2-40B4-BE49-F238E27FC236}">
                <a16:creationId xmlns:a16="http://schemas.microsoft.com/office/drawing/2014/main" id="{2E386984-B373-D606-3E7B-7A0ADA5C7AB5}"/>
              </a:ext>
            </a:extLst>
          </p:cNvPr>
          <p:cNvSpPr/>
          <p:nvPr/>
        </p:nvSpPr>
        <p:spPr>
          <a:xfrm>
            <a:off x="6362724" y="0"/>
            <a:ext cx="5683388" cy="1170533"/>
          </a:xfrm>
          <a:prstGeom prst="flowChartOffpageConnector">
            <a:avLst/>
          </a:prstGeom>
          <a:solidFill>
            <a:srgbClr val="067E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B31AB6C9-032C-D082-1AAA-CDADCB12C82D}"/>
              </a:ext>
            </a:extLst>
          </p:cNvPr>
          <p:cNvSpPr/>
          <p:nvPr/>
        </p:nvSpPr>
        <p:spPr>
          <a:xfrm>
            <a:off x="1197310" y="6036451"/>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Isosceles Triangle 59">
            <a:extLst>
              <a:ext uri="{FF2B5EF4-FFF2-40B4-BE49-F238E27FC236}">
                <a16:creationId xmlns:a16="http://schemas.microsoft.com/office/drawing/2014/main" id="{F70F4316-875B-7A56-8D00-6D0BD543296C}"/>
              </a:ext>
            </a:extLst>
          </p:cNvPr>
          <p:cNvSpPr/>
          <p:nvPr/>
        </p:nvSpPr>
        <p:spPr>
          <a:xfrm rot="10800000">
            <a:off x="2573875" y="586104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F7CDE351-A0D0-D069-80B6-8EE77415950F}"/>
              </a:ext>
            </a:extLst>
          </p:cNvPr>
          <p:cNvSpPr/>
          <p:nvPr/>
        </p:nvSpPr>
        <p:spPr>
          <a:xfrm>
            <a:off x="1185377" y="5375946"/>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Isosceles Triangle 58">
            <a:extLst>
              <a:ext uri="{FF2B5EF4-FFF2-40B4-BE49-F238E27FC236}">
                <a16:creationId xmlns:a16="http://schemas.microsoft.com/office/drawing/2014/main" id="{A4706B06-A148-68BE-5A14-62A2AEEDC079}"/>
              </a:ext>
            </a:extLst>
          </p:cNvPr>
          <p:cNvSpPr/>
          <p:nvPr/>
        </p:nvSpPr>
        <p:spPr>
          <a:xfrm rot="10800000">
            <a:off x="2595247" y="5191396"/>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5" name="Rectangle: Rounded Corners 54">
            <a:extLst>
              <a:ext uri="{FF2B5EF4-FFF2-40B4-BE49-F238E27FC236}">
                <a16:creationId xmlns:a16="http://schemas.microsoft.com/office/drawing/2014/main" id="{97E57CE8-1C58-7BC2-24E4-CE632C4F1620}"/>
              </a:ext>
            </a:extLst>
          </p:cNvPr>
          <p:cNvSpPr/>
          <p:nvPr/>
        </p:nvSpPr>
        <p:spPr>
          <a:xfrm>
            <a:off x="234684" y="4285101"/>
            <a:ext cx="5683387" cy="906295"/>
          </a:xfrm>
          <a:prstGeom prst="roundRect">
            <a:avLst>
              <a:gd name="adj" fmla="val 0"/>
            </a:avLst>
          </a:prstGeom>
          <a:solidFill>
            <a:schemeClr val="bg1">
              <a:lumMod val="65000"/>
              <a:alpha val="14902"/>
            </a:scheme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Isosceles Triangle 55">
            <a:extLst>
              <a:ext uri="{FF2B5EF4-FFF2-40B4-BE49-F238E27FC236}">
                <a16:creationId xmlns:a16="http://schemas.microsoft.com/office/drawing/2014/main" id="{D6F4FDB7-6C8B-2960-2C30-82611F3240A3}"/>
              </a:ext>
            </a:extLst>
          </p:cNvPr>
          <p:cNvSpPr/>
          <p:nvPr/>
        </p:nvSpPr>
        <p:spPr>
          <a:xfrm rot="10800000">
            <a:off x="2581515" y="4107952"/>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B3C6E41F-4FA5-4384-745F-74B5224D8A4F}"/>
              </a:ext>
            </a:extLst>
          </p:cNvPr>
          <p:cNvGrpSpPr/>
          <p:nvPr/>
        </p:nvGrpSpPr>
        <p:grpSpPr>
          <a:xfrm>
            <a:off x="1243296" y="3632444"/>
            <a:ext cx="3611892" cy="479893"/>
            <a:chOff x="1410871" y="3509612"/>
            <a:chExt cx="3611892" cy="479893"/>
          </a:xfrm>
        </p:grpSpPr>
        <p:sp>
          <p:nvSpPr>
            <p:cNvPr id="43" name="Rectangle: Rounded Corners 42">
              <a:extLst>
                <a:ext uri="{FF2B5EF4-FFF2-40B4-BE49-F238E27FC236}">
                  <a16:creationId xmlns:a16="http://schemas.microsoft.com/office/drawing/2014/main" id="{7BAD19FF-3B12-EFD2-7EE7-478D897725FC}"/>
                </a:ext>
              </a:extLst>
            </p:cNvPr>
            <p:cNvSpPr/>
            <p:nvPr/>
          </p:nvSpPr>
          <p:spPr>
            <a:xfrm>
              <a:off x="1410871" y="3509612"/>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3C8F97F4-46A5-81A7-D01C-68F4A527DBBA}"/>
                </a:ext>
              </a:extLst>
            </p:cNvPr>
            <p:cNvSpPr txBox="1"/>
            <p:nvPr/>
          </p:nvSpPr>
          <p:spPr>
            <a:xfrm>
              <a:off x="1946143" y="3603021"/>
              <a:ext cx="27609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Edit Roster</a:t>
              </a:r>
            </a:p>
          </p:txBody>
        </p:sp>
      </p:grpSp>
      <p:sp>
        <p:nvSpPr>
          <p:cNvPr id="44" name="Isosceles Triangle 43">
            <a:extLst>
              <a:ext uri="{FF2B5EF4-FFF2-40B4-BE49-F238E27FC236}">
                <a16:creationId xmlns:a16="http://schemas.microsoft.com/office/drawing/2014/main" id="{52988481-A612-E241-5417-46F696515893}"/>
              </a:ext>
            </a:extLst>
          </p:cNvPr>
          <p:cNvSpPr/>
          <p:nvPr/>
        </p:nvSpPr>
        <p:spPr>
          <a:xfrm rot="10800000">
            <a:off x="2573876" y="3462360"/>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637CF992-6003-2145-5B08-1C2998271888}"/>
              </a:ext>
            </a:extLst>
          </p:cNvPr>
          <p:cNvSpPr/>
          <p:nvPr/>
        </p:nvSpPr>
        <p:spPr>
          <a:xfrm>
            <a:off x="1243296" y="2980831"/>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Isosceles Triangle 41">
            <a:extLst>
              <a:ext uri="{FF2B5EF4-FFF2-40B4-BE49-F238E27FC236}">
                <a16:creationId xmlns:a16="http://schemas.microsoft.com/office/drawing/2014/main" id="{6231F803-959F-46B6-8843-BBED8519B988}"/>
              </a:ext>
            </a:extLst>
          </p:cNvPr>
          <p:cNvSpPr/>
          <p:nvPr/>
        </p:nvSpPr>
        <p:spPr>
          <a:xfrm rot="10800000">
            <a:off x="2573876" y="2810606"/>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99067E49-C0B9-F93A-9C0C-F91AD06F4CB0}"/>
              </a:ext>
            </a:extLst>
          </p:cNvPr>
          <p:cNvGrpSpPr/>
          <p:nvPr/>
        </p:nvGrpSpPr>
        <p:grpSpPr>
          <a:xfrm>
            <a:off x="370237" y="2334005"/>
            <a:ext cx="5358011" cy="479893"/>
            <a:chOff x="449120" y="2211173"/>
            <a:chExt cx="5358011" cy="479893"/>
          </a:xfrm>
        </p:grpSpPr>
        <p:sp>
          <p:nvSpPr>
            <p:cNvPr id="20" name="Rectangle: Rounded Corners 19">
              <a:extLst>
                <a:ext uri="{FF2B5EF4-FFF2-40B4-BE49-F238E27FC236}">
                  <a16:creationId xmlns:a16="http://schemas.microsoft.com/office/drawing/2014/main" id="{FB5179CF-3045-6974-B783-5375068BAA99}"/>
                </a:ext>
              </a:extLst>
            </p:cNvPr>
            <p:cNvSpPr/>
            <p:nvPr/>
          </p:nvSpPr>
          <p:spPr>
            <a:xfrm>
              <a:off x="449120" y="2211173"/>
              <a:ext cx="5358011"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28191E03-C32D-F94F-C45B-1AC4EE000092}"/>
                </a:ext>
              </a:extLst>
            </p:cNvPr>
            <p:cNvSpPr txBox="1"/>
            <p:nvPr/>
          </p:nvSpPr>
          <p:spPr>
            <a:xfrm>
              <a:off x="559184" y="2291470"/>
              <a:ext cx="51806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on re-charter located on the lower right menu.</a:t>
              </a:r>
            </a:p>
          </p:txBody>
        </p:sp>
      </p:grpSp>
      <p:sp>
        <p:nvSpPr>
          <p:cNvPr id="13" name="Isosceles Triangle 12">
            <a:extLst>
              <a:ext uri="{FF2B5EF4-FFF2-40B4-BE49-F238E27FC236}">
                <a16:creationId xmlns:a16="http://schemas.microsoft.com/office/drawing/2014/main" id="{EB2D293D-8606-B52B-1AF6-058C0037665D}"/>
              </a:ext>
            </a:extLst>
          </p:cNvPr>
          <p:cNvSpPr/>
          <p:nvPr/>
        </p:nvSpPr>
        <p:spPr>
          <a:xfrm rot="10800000">
            <a:off x="2573876" y="2141765"/>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Flowchart: Off-page Connector 2">
            <a:extLst>
              <a:ext uri="{FF2B5EF4-FFF2-40B4-BE49-F238E27FC236}">
                <a16:creationId xmlns:a16="http://schemas.microsoft.com/office/drawing/2014/main" id="{8F940AA6-366C-406A-03EF-30984377FAC2}"/>
              </a:ext>
            </a:extLst>
          </p:cNvPr>
          <p:cNvSpPr/>
          <p:nvPr/>
        </p:nvSpPr>
        <p:spPr>
          <a:xfrm>
            <a:off x="215187" y="0"/>
            <a:ext cx="5683388" cy="1170533"/>
          </a:xfrm>
          <a:prstGeom prst="flowChartOffpageConnector">
            <a:avLst/>
          </a:prstGeom>
          <a:solidFill>
            <a:srgbClr val="00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20E686B5-2BB2-82B4-2193-7FC06443A840}"/>
              </a:ext>
            </a:extLst>
          </p:cNvPr>
          <p:cNvSpPr txBox="1"/>
          <p:nvPr/>
        </p:nvSpPr>
        <p:spPr>
          <a:xfrm>
            <a:off x="186405" y="206412"/>
            <a:ext cx="5683402" cy="722955"/>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 Recharter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March 1, 2024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&gt;&gt; NO CHANGES &lt;&lt;</a:t>
            </a:r>
          </a:p>
        </p:txBody>
      </p:sp>
      <p:sp>
        <p:nvSpPr>
          <p:cNvPr id="5" name="TextBox 4">
            <a:extLst>
              <a:ext uri="{FF2B5EF4-FFF2-40B4-BE49-F238E27FC236}">
                <a16:creationId xmlns:a16="http://schemas.microsoft.com/office/drawing/2014/main" id="{898AAA11-FB1A-5EE6-2819-33859ED1FD43}"/>
              </a:ext>
            </a:extLst>
          </p:cNvPr>
          <p:cNvSpPr txBox="1"/>
          <p:nvPr/>
        </p:nvSpPr>
        <p:spPr>
          <a:xfrm>
            <a:off x="6253173" y="207791"/>
            <a:ext cx="5897270" cy="720197"/>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Unit Renewal </a:t>
            </a:r>
            <a:r>
              <a:rPr kumimoji="0" lang="en-US" sz="2400" b="1" i="0" u="none" strike="noStrike" kern="1200" cap="none" spc="0" normalizeH="0" baseline="0" noProof="0" dirty="0">
                <a:ln>
                  <a:noFill/>
                </a:ln>
                <a:solidFill>
                  <a:prstClr val="white"/>
                </a:solidFill>
                <a:effectLst/>
                <a:uLnTx/>
                <a:uFillTx/>
                <a:latin typeface="Arial"/>
                <a:ea typeface="+mn-ea"/>
                <a:cs typeface="+mn-cs"/>
              </a:rPr>
              <a:t>AFTER</a:t>
            </a:r>
            <a:r>
              <a:rPr kumimoji="0" lang="en-US" sz="2400" b="0" i="0" u="none" strike="noStrike" kern="1200" cap="none" spc="0" normalizeH="0" baseline="0" noProof="0" dirty="0">
                <a:ln>
                  <a:noFill/>
                </a:ln>
                <a:solidFill>
                  <a:prstClr val="white"/>
                </a:solidFill>
                <a:effectLst/>
                <a:uLnTx/>
                <a:uFillTx/>
                <a:latin typeface="Arial"/>
                <a:ea typeface="+mn-ea"/>
                <a:cs typeface="+mn-cs"/>
              </a:rPr>
              <a:t> March 1, 2024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&gt;&gt; Auto-Renewal Process &lt;&lt;</a:t>
            </a:r>
          </a:p>
        </p:txBody>
      </p:sp>
      <p:grpSp>
        <p:nvGrpSpPr>
          <p:cNvPr id="52" name="Group 51">
            <a:extLst>
              <a:ext uri="{FF2B5EF4-FFF2-40B4-BE49-F238E27FC236}">
                <a16:creationId xmlns:a16="http://schemas.microsoft.com/office/drawing/2014/main" id="{B6D4ABA1-AC75-2A6B-A84C-01E564CB0621}"/>
              </a:ext>
            </a:extLst>
          </p:cNvPr>
          <p:cNvGrpSpPr/>
          <p:nvPr/>
        </p:nvGrpSpPr>
        <p:grpSpPr>
          <a:xfrm>
            <a:off x="370237" y="1428219"/>
            <a:ext cx="5358011" cy="721736"/>
            <a:chOff x="441481" y="1305387"/>
            <a:chExt cx="5358011" cy="721736"/>
          </a:xfrm>
        </p:grpSpPr>
        <p:sp>
          <p:nvSpPr>
            <p:cNvPr id="8" name="Rectangle: Rounded Corners 7">
              <a:extLst>
                <a:ext uri="{FF2B5EF4-FFF2-40B4-BE49-F238E27FC236}">
                  <a16:creationId xmlns:a16="http://schemas.microsoft.com/office/drawing/2014/main" id="{1327E92B-82BF-C513-2CAC-A4BA1E3E11BE}"/>
                </a:ext>
              </a:extLst>
            </p:cNvPr>
            <p:cNvSpPr/>
            <p:nvPr/>
          </p:nvSpPr>
          <p:spPr>
            <a:xfrm>
              <a:off x="441481" y="1309032"/>
              <a:ext cx="5358011" cy="714198"/>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F39F2081-24C9-E520-F048-25C537787583}"/>
                </a:ext>
              </a:extLst>
            </p:cNvPr>
            <p:cNvSpPr txBox="1"/>
            <p:nvPr/>
          </p:nvSpPr>
          <p:spPr>
            <a:xfrm>
              <a:off x="462737" y="1305387"/>
              <a:ext cx="5330779" cy="7217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Login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https://advancements.scouting.org/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85000"/>
                </a:lnSpc>
                <a:spcBef>
                  <a:spcPts val="3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 Leader, Unit committee chair, </a:t>
              </a:r>
              <a:b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chartered organization representative, or designee</a:t>
              </a:r>
            </a:p>
          </p:txBody>
        </p:sp>
      </p:grpSp>
      <p:sp>
        <p:nvSpPr>
          <p:cNvPr id="15" name="TextBox 14">
            <a:extLst>
              <a:ext uri="{FF2B5EF4-FFF2-40B4-BE49-F238E27FC236}">
                <a16:creationId xmlns:a16="http://schemas.microsoft.com/office/drawing/2014/main" id="{2BBD1D47-DDA8-E30C-A1A8-3B843116543A}"/>
              </a:ext>
            </a:extLst>
          </p:cNvPr>
          <p:cNvSpPr txBox="1"/>
          <p:nvPr/>
        </p:nvSpPr>
        <p:spPr>
          <a:xfrm>
            <a:off x="1668764" y="3050965"/>
            <a:ext cx="27609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Enter 12-month term</a:t>
            </a:r>
          </a:p>
        </p:txBody>
      </p:sp>
      <p:sp>
        <p:nvSpPr>
          <p:cNvPr id="19" name="TextBox 18">
            <a:extLst>
              <a:ext uri="{FF2B5EF4-FFF2-40B4-BE49-F238E27FC236}">
                <a16:creationId xmlns:a16="http://schemas.microsoft.com/office/drawing/2014/main" id="{E246B3EB-ACD8-CA58-D690-AC7BEBECE8D0}"/>
              </a:ext>
            </a:extLst>
          </p:cNvPr>
          <p:cNvSpPr txBox="1"/>
          <p:nvPr/>
        </p:nvSpPr>
        <p:spPr>
          <a:xfrm>
            <a:off x="1622778" y="5435070"/>
            <a:ext cx="276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Validate Information</a:t>
            </a:r>
          </a:p>
        </p:txBody>
      </p:sp>
      <p:grpSp>
        <p:nvGrpSpPr>
          <p:cNvPr id="51" name="Group 50">
            <a:extLst>
              <a:ext uri="{FF2B5EF4-FFF2-40B4-BE49-F238E27FC236}">
                <a16:creationId xmlns:a16="http://schemas.microsoft.com/office/drawing/2014/main" id="{B27F8F49-DA5A-FE13-FC5F-3A610BEAA0C9}"/>
              </a:ext>
            </a:extLst>
          </p:cNvPr>
          <p:cNvGrpSpPr/>
          <p:nvPr/>
        </p:nvGrpSpPr>
        <p:grpSpPr>
          <a:xfrm>
            <a:off x="487304" y="4425986"/>
            <a:ext cx="5177443" cy="632808"/>
            <a:chOff x="550025" y="4236871"/>
            <a:chExt cx="5177443" cy="632808"/>
          </a:xfrm>
        </p:grpSpPr>
        <p:grpSp>
          <p:nvGrpSpPr>
            <p:cNvPr id="49" name="Group 48">
              <a:extLst>
                <a:ext uri="{FF2B5EF4-FFF2-40B4-BE49-F238E27FC236}">
                  <a16:creationId xmlns:a16="http://schemas.microsoft.com/office/drawing/2014/main" id="{0D0D876B-D3A3-9E9D-A808-052731C3943D}"/>
                </a:ext>
              </a:extLst>
            </p:cNvPr>
            <p:cNvGrpSpPr/>
            <p:nvPr/>
          </p:nvGrpSpPr>
          <p:grpSpPr>
            <a:xfrm>
              <a:off x="2158765" y="4236871"/>
              <a:ext cx="1959962" cy="632808"/>
              <a:chOff x="2198881" y="4250205"/>
              <a:chExt cx="1959962" cy="632808"/>
            </a:xfrm>
          </p:grpSpPr>
          <p:sp>
            <p:nvSpPr>
              <p:cNvPr id="46" name="Rectangle: Rounded Corners 45">
                <a:extLst>
                  <a:ext uri="{FF2B5EF4-FFF2-40B4-BE49-F238E27FC236}">
                    <a16:creationId xmlns:a16="http://schemas.microsoft.com/office/drawing/2014/main" id="{06AEB324-FF6E-7CE7-BFD0-B82E41D4691B}"/>
                  </a:ext>
                </a:extLst>
              </p:cNvPr>
              <p:cNvSpPr/>
              <p:nvPr/>
            </p:nvSpPr>
            <p:spPr>
              <a:xfrm>
                <a:off x="2198881" y="4250205"/>
                <a:ext cx="1959962" cy="632808"/>
              </a:xfrm>
              <a:prstGeom prst="roundRect">
                <a:avLst>
                  <a:gd name="adj" fmla="val 0"/>
                </a:avLst>
              </a:prstGeom>
              <a:solidFill>
                <a:srgbClr val="FFFF00">
                  <a:alpha val="14902"/>
                </a:srgbClr>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AAAAC9A9-49A2-93BE-EB04-35CCE10725CD}"/>
                  </a:ext>
                </a:extLst>
              </p:cNvPr>
              <p:cNvSpPr txBox="1"/>
              <p:nvPr/>
            </p:nvSpPr>
            <p:spPr>
              <a:xfrm>
                <a:off x="2206052" y="4274222"/>
                <a:ext cx="19441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Update Adult Leader Positions</a:t>
                </a:r>
              </a:p>
            </p:txBody>
          </p:sp>
        </p:grpSp>
        <p:grpSp>
          <p:nvGrpSpPr>
            <p:cNvPr id="50" name="Group 49">
              <a:extLst>
                <a:ext uri="{FF2B5EF4-FFF2-40B4-BE49-F238E27FC236}">
                  <a16:creationId xmlns:a16="http://schemas.microsoft.com/office/drawing/2014/main" id="{EAC36D16-25DE-40F4-27D0-BE38446180F8}"/>
                </a:ext>
              </a:extLst>
            </p:cNvPr>
            <p:cNvGrpSpPr/>
            <p:nvPr/>
          </p:nvGrpSpPr>
          <p:grpSpPr>
            <a:xfrm>
              <a:off x="550025" y="4236871"/>
              <a:ext cx="1310821" cy="632808"/>
              <a:chOff x="550025" y="4223538"/>
              <a:chExt cx="1310821" cy="632808"/>
            </a:xfrm>
          </p:grpSpPr>
          <p:sp>
            <p:nvSpPr>
              <p:cNvPr id="45" name="Rectangle: Rounded Corners 44">
                <a:extLst>
                  <a:ext uri="{FF2B5EF4-FFF2-40B4-BE49-F238E27FC236}">
                    <a16:creationId xmlns:a16="http://schemas.microsoft.com/office/drawing/2014/main" id="{49F9580F-6B03-1503-C338-6F0B677B690D}"/>
                  </a:ext>
                </a:extLst>
              </p:cNvPr>
              <p:cNvSpPr/>
              <p:nvPr/>
            </p:nvSpPr>
            <p:spPr>
              <a:xfrm>
                <a:off x="550025" y="4223538"/>
                <a:ext cx="1310821" cy="632808"/>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F78F8791-3438-E84A-571F-6F3CDAECEFCB}"/>
                  </a:ext>
                </a:extLst>
              </p:cNvPr>
              <p:cNvSpPr txBox="1"/>
              <p:nvPr/>
            </p:nvSpPr>
            <p:spPr>
              <a:xfrm>
                <a:off x="564542" y="4247555"/>
                <a:ext cx="12817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Invite New Members</a:t>
                </a:r>
              </a:p>
            </p:txBody>
          </p:sp>
        </p:grpSp>
        <p:grpSp>
          <p:nvGrpSpPr>
            <p:cNvPr id="48" name="Group 47">
              <a:extLst>
                <a:ext uri="{FF2B5EF4-FFF2-40B4-BE49-F238E27FC236}">
                  <a16:creationId xmlns:a16="http://schemas.microsoft.com/office/drawing/2014/main" id="{668BEAAF-D043-2EBF-4F1D-F1F89D0E9F44}"/>
                </a:ext>
              </a:extLst>
            </p:cNvPr>
            <p:cNvGrpSpPr/>
            <p:nvPr/>
          </p:nvGrpSpPr>
          <p:grpSpPr>
            <a:xfrm>
              <a:off x="4416647" y="4236871"/>
              <a:ext cx="1310821" cy="632808"/>
              <a:chOff x="4416647" y="4239657"/>
              <a:chExt cx="1310821" cy="632808"/>
            </a:xfrm>
          </p:grpSpPr>
          <p:sp>
            <p:nvSpPr>
              <p:cNvPr id="47" name="Rectangle: Rounded Corners 46">
                <a:extLst>
                  <a:ext uri="{FF2B5EF4-FFF2-40B4-BE49-F238E27FC236}">
                    <a16:creationId xmlns:a16="http://schemas.microsoft.com/office/drawing/2014/main" id="{90AEDABA-2F31-27FE-87CA-AFDE77629F28}"/>
                  </a:ext>
                </a:extLst>
              </p:cNvPr>
              <p:cNvSpPr/>
              <p:nvPr/>
            </p:nvSpPr>
            <p:spPr>
              <a:xfrm>
                <a:off x="4416647" y="4239657"/>
                <a:ext cx="1310821" cy="632808"/>
              </a:xfrm>
              <a:prstGeom prst="roundRect">
                <a:avLst>
                  <a:gd name="adj" fmla="val 0"/>
                </a:avLst>
              </a:prstGeom>
              <a:solidFill>
                <a:srgbClr val="FF0000">
                  <a:alpha val="14902"/>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F962375C-76AC-3BA2-E39C-4295B334677E}"/>
                  </a:ext>
                </a:extLst>
              </p:cNvPr>
              <p:cNvSpPr txBox="1"/>
              <p:nvPr/>
            </p:nvSpPr>
            <p:spPr>
              <a:xfrm>
                <a:off x="4464492" y="4263674"/>
                <a:ext cx="12151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Remove    Members</a:t>
                </a:r>
              </a:p>
            </p:txBody>
          </p:sp>
        </p:grpSp>
      </p:grpSp>
      <p:sp>
        <p:nvSpPr>
          <p:cNvPr id="37" name="TextBox 36">
            <a:extLst>
              <a:ext uri="{FF2B5EF4-FFF2-40B4-BE49-F238E27FC236}">
                <a16:creationId xmlns:a16="http://schemas.microsoft.com/office/drawing/2014/main" id="{C32202B9-7F41-A2E9-195F-5F0074FC001B}"/>
              </a:ext>
            </a:extLst>
          </p:cNvPr>
          <p:cNvSpPr txBox="1"/>
          <p:nvPr/>
        </p:nvSpPr>
        <p:spPr>
          <a:xfrm>
            <a:off x="1657857" y="6091731"/>
            <a:ext cx="276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Pay and Submit</a:t>
            </a:r>
          </a:p>
        </p:txBody>
      </p:sp>
      <p:cxnSp>
        <p:nvCxnSpPr>
          <p:cNvPr id="40" name="Straight Connector 39">
            <a:extLst>
              <a:ext uri="{FF2B5EF4-FFF2-40B4-BE49-F238E27FC236}">
                <a16:creationId xmlns:a16="http://schemas.microsoft.com/office/drawing/2014/main" id="{8955A8C9-F672-D802-EE84-8C2A7BD6B8E8}"/>
              </a:ext>
            </a:extLst>
          </p:cNvPr>
          <p:cNvCxnSpPr/>
          <p:nvPr/>
        </p:nvCxnSpPr>
        <p:spPr>
          <a:xfrm>
            <a:off x="6096000" y="150920"/>
            <a:ext cx="0" cy="6570730"/>
          </a:xfrm>
          <a:prstGeom prst="line">
            <a:avLst/>
          </a:prstGeom>
          <a:ln w="762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FC066F6A-D447-9D7F-A9F0-544956A804E4}"/>
              </a:ext>
            </a:extLst>
          </p:cNvPr>
          <p:cNvSpPr txBox="1"/>
          <p:nvPr/>
        </p:nvSpPr>
        <p:spPr>
          <a:xfrm>
            <a:off x="6096000" y="2939560"/>
            <a:ext cx="5831245" cy="589392"/>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Login at My.Scouting.org and go to Organization Manager </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1" i="1" u="none" strike="noStrike" kern="1200" cap="none" spc="0" normalizeH="0" baseline="0" noProof="0" dirty="0">
                <a:ln>
                  <a:noFill/>
                </a:ln>
                <a:solidFill>
                  <a:prstClr val="black"/>
                </a:solidFill>
                <a:effectLst/>
                <a:uLnTx/>
                <a:uFillTx/>
                <a:latin typeface="Arial"/>
                <a:ea typeface="+mn-ea"/>
                <a:cs typeface="+mn-cs"/>
              </a:rPr>
              <a:t>(Unit Leader, committee chair, chartered organization representative, </a:t>
            </a:r>
            <a:br>
              <a:rPr kumimoji="0" lang="en-US" sz="1200" b="1" i="1" u="none" strike="noStrike" kern="1200" cap="none" spc="0" normalizeH="0" baseline="0" noProof="0" dirty="0">
                <a:ln>
                  <a:noFill/>
                </a:ln>
                <a:solidFill>
                  <a:prstClr val="black"/>
                </a:solidFill>
                <a:effectLst/>
                <a:uLnTx/>
                <a:uFillTx/>
                <a:latin typeface="Arial"/>
                <a:ea typeface="+mn-ea"/>
                <a:cs typeface="+mn-cs"/>
              </a:rPr>
            </a:br>
            <a:r>
              <a:rPr kumimoji="0" lang="en-US" sz="1200" b="1" i="1" u="none" strike="noStrike" kern="1200" cap="none" spc="0" normalizeH="0" baseline="0" noProof="0" dirty="0">
                <a:ln>
                  <a:noFill/>
                </a:ln>
                <a:solidFill>
                  <a:prstClr val="black"/>
                </a:solidFill>
                <a:effectLst/>
                <a:uLnTx/>
                <a:uFillTx/>
                <a:latin typeface="Arial"/>
                <a:ea typeface="+mn-ea"/>
                <a:cs typeface="+mn-cs"/>
              </a:rPr>
              <a:t>or designee have access) </a:t>
            </a:r>
          </a:p>
        </p:txBody>
      </p:sp>
      <p:sp>
        <p:nvSpPr>
          <p:cNvPr id="96" name="Rectangle: Rounded Corners 95">
            <a:extLst>
              <a:ext uri="{FF2B5EF4-FFF2-40B4-BE49-F238E27FC236}">
                <a16:creationId xmlns:a16="http://schemas.microsoft.com/office/drawing/2014/main" id="{E820630C-C8C3-6546-2787-39CD83485A8A}"/>
              </a:ext>
            </a:extLst>
          </p:cNvPr>
          <p:cNvSpPr/>
          <p:nvPr/>
        </p:nvSpPr>
        <p:spPr>
          <a:xfrm>
            <a:off x="6322194" y="2855890"/>
            <a:ext cx="5683403" cy="725781"/>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4" name="TextBox 93">
            <a:extLst>
              <a:ext uri="{FF2B5EF4-FFF2-40B4-BE49-F238E27FC236}">
                <a16:creationId xmlns:a16="http://schemas.microsoft.com/office/drawing/2014/main" id="{D6D5790D-F103-D4AC-0545-DE1580F71B1A}"/>
              </a:ext>
            </a:extLst>
          </p:cNvPr>
          <p:cNvSpPr txBox="1"/>
          <p:nvPr/>
        </p:nvSpPr>
        <p:spPr>
          <a:xfrm>
            <a:off x="7497131" y="3793716"/>
            <a:ext cx="33810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Click on “Unit Renewal "on the menu.</a:t>
            </a:r>
          </a:p>
        </p:txBody>
      </p:sp>
      <p:sp>
        <p:nvSpPr>
          <p:cNvPr id="90" name="TextBox 89">
            <a:extLst>
              <a:ext uri="{FF2B5EF4-FFF2-40B4-BE49-F238E27FC236}">
                <a16:creationId xmlns:a16="http://schemas.microsoft.com/office/drawing/2014/main" id="{5EBBA012-7333-3644-F429-DF7A7B2538CD}"/>
              </a:ext>
            </a:extLst>
          </p:cNvPr>
          <p:cNvSpPr txBox="1"/>
          <p:nvPr/>
        </p:nvSpPr>
        <p:spPr>
          <a:xfrm>
            <a:off x="8187408" y="4411004"/>
            <a:ext cx="20006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Validate Information</a:t>
            </a:r>
          </a:p>
        </p:txBody>
      </p:sp>
      <p:sp>
        <p:nvSpPr>
          <p:cNvPr id="82" name="TextBox 81">
            <a:extLst>
              <a:ext uri="{FF2B5EF4-FFF2-40B4-BE49-F238E27FC236}">
                <a16:creationId xmlns:a16="http://schemas.microsoft.com/office/drawing/2014/main" id="{78C24DA9-6CE5-DD6D-2A93-BF3C20BD7A6D}"/>
              </a:ext>
            </a:extLst>
          </p:cNvPr>
          <p:cNvSpPr txBox="1"/>
          <p:nvPr/>
        </p:nvSpPr>
        <p:spPr>
          <a:xfrm>
            <a:off x="6996831" y="5021232"/>
            <a:ext cx="44090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Make changes to Leadership if needed in Position Manager – Have leaders take YPT if needed</a:t>
            </a:r>
          </a:p>
        </p:txBody>
      </p:sp>
      <p:sp>
        <p:nvSpPr>
          <p:cNvPr id="80" name="TextBox 79">
            <a:extLst>
              <a:ext uri="{FF2B5EF4-FFF2-40B4-BE49-F238E27FC236}">
                <a16:creationId xmlns:a16="http://schemas.microsoft.com/office/drawing/2014/main" id="{F6874E6F-8D4B-A524-60CD-36A403364870}"/>
              </a:ext>
            </a:extLst>
          </p:cNvPr>
          <p:cNvSpPr txBox="1"/>
          <p:nvPr/>
        </p:nvSpPr>
        <p:spPr>
          <a:xfrm>
            <a:off x="8274028" y="6395513"/>
            <a:ext cx="18523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Pay and Submit</a:t>
            </a:r>
          </a:p>
        </p:txBody>
      </p:sp>
      <p:sp>
        <p:nvSpPr>
          <p:cNvPr id="102" name="TextBox 101">
            <a:extLst>
              <a:ext uri="{FF2B5EF4-FFF2-40B4-BE49-F238E27FC236}">
                <a16:creationId xmlns:a16="http://schemas.microsoft.com/office/drawing/2014/main" id="{A25F4DD3-9975-8A14-0183-0693325B52C4}"/>
              </a:ext>
            </a:extLst>
          </p:cNvPr>
          <p:cNvSpPr txBox="1"/>
          <p:nvPr/>
        </p:nvSpPr>
        <p:spPr>
          <a:xfrm>
            <a:off x="6096000" y="1160956"/>
            <a:ext cx="6054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Arial"/>
                <a:ea typeface="+mn-ea"/>
                <a:cs typeface="+mn-cs"/>
              </a:rPr>
              <a:t>Youth and adult leader membership fees </a:t>
            </a:r>
            <a:r>
              <a:rPr kumimoji="0" lang="en-US" sz="1200" b="1" i="1" u="none" strike="noStrike" kern="1200" cap="none" spc="0" normalizeH="0" baseline="0" noProof="0" dirty="0">
                <a:ln>
                  <a:noFill/>
                </a:ln>
                <a:solidFill>
                  <a:srgbClr val="FF0000"/>
                </a:solidFill>
                <a:effectLst/>
                <a:uLnTx/>
                <a:uFillTx/>
                <a:latin typeface="Arial"/>
                <a:ea typeface="+mn-ea"/>
                <a:cs typeface="+mn-cs"/>
              </a:rPr>
              <a:t>will be </a:t>
            </a:r>
            <a:r>
              <a:rPr kumimoji="0" lang="en-US" sz="1200" b="0" i="1" u="none" strike="noStrike" kern="1200" cap="none" spc="0" normalizeH="0" baseline="0" noProof="0" dirty="0">
                <a:ln>
                  <a:noFill/>
                </a:ln>
                <a:solidFill>
                  <a:srgbClr val="FF0000"/>
                </a:solidFill>
                <a:effectLst/>
                <a:uLnTx/>
                <a:uFillTx/>
                <a:latin typeface="Arial"/>
                <a:ea typeface="+mn-ea"/>
                <a:cs typeface="+mn-cs"/>
              </a:rPr>
              <a:t>separated from the unit charter.  </a:t>
            </a:r>
          </a:p>
        </p:txBody>
      </p:sp>
      <p:sp>
        <p:nvSpPr>
          <p:cNvPr id="99" name="Rectangle 98">
            <a:extLst>
              <a:ext uri="{FF2B5EF4-FFF2-40B4-BE49-F238E27FC236}">
                <a16:creationId xmlns:a16="http://schemas.microsoft.com/office/drawing/2014/main" id="{C48BC535-D25D-D691-E492-30BEC9FC6FD8}"/>
              </a:ext>
            </a:extLst>
          </p:cNvPr>
          <p:cNvSpPr/>
          <p:nvPr/>
        </p:nvSpPr>
        <p:spPr>
          <a:xfrm>
            <a:off x="6245622"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F92456FC-2291-776A-D579-37BD7564100F}"/>
              </a:ext>
            </a:extLst>
          </p:cNvPr>
          <p:cNvSpPr txBox="1"/>
          <p:nvPr/>
        </p:nvSpPr>
        <p:spPr>
          <a:xfrm>
            <a:off x="6279794" y="1565704"/>
            <a:ext cx="1775321"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Auto-Renewal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automatically by the individual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02E93CE5-74A2-A0E0-25BC-D50D3EF611F9}"/>
              </a:ext>
            </a:extLst>
          </p:cNvPr>
          <p:cNvSpPr/>
          <p:nvPr/>
        </p:nvSpPr>
        <p:spPr>
          <a:xfrm>
            <a:off x="8225629"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5E04BE06-4526-6566-1B78-90E16D0D9066}"/>
              </a:ext>
            </a:extLst>
          </p:cNvPr>
          <p:cNvSpPr txBox="1"/>
          <p:nvPr/>
        </p:nvSpPr>
        <p:spPr>
          <a:xfrm>
            <a:off x="8242884" y="1564479"/>
            <a:ext cx="1775321"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Manual Renewal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to the unit or local council office.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9008CC61-C409-A351-8686-6EF402677743}"/>
              </a:ext>
            </a:extLst>
          </p:cNvPr>
          <p:cNvSpPr/>
          <p:nvPr/>
        </p:nvSpPr>
        <p:spPr>
          <a:xfrm>
            <a:off x="10201847"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37DF03EC-728D-FBE0-40C0-52A28AF5A364}"/>
              </a:ext>
            </a:extLst>
          </p:cNvPr>
          <p:cNvSpPr txBox="1"/>
          <p:nvPr/>
        </p:nvSpPr>
        <p:spPr>
          <a:xfrm>
            <a:off x="10206033" y="1586898"/>
            <a:ext cx="186326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Unit Paid Renewals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by the unit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408776A5-A5A1-8F54-B56B-161FB4E2077C}"/>
              </a:ext>
            </a:extLst>
          </p:cNvPr>
          <p:cNvSpPr txBox="1"/>
          <p:nvPr/>
        </p:nvSpPr>
        <p:spPr>
          <a:xfrm>
            <a:off x="8239908" y="5798509"/>
            <a:ext cx="18523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E-Sign the Page</a:t>
            </a:r>
          </a:p>
        </p:txBody>
      </p:sp>
      <p:sp>
        <p:nvSpPr>
          <p:cNvPr id="41" name="Graphic 2" descr="Cursor with solid fill">
            <a:extLst>
              <a:ext uri="{FF2B5EF4-FFF2-40B4-BE49-F238E27FC236}">
                <a16:creationId xmlns:a16="http://schemas.microsoft.com/office/drawing/2014/main" id="{C24A7669-1C66-4C3B-1C2C-F97519A9D6E8}"/>
              </a:ext>
            </a:extLst>
          </p:cNvPr>
          <p:cNvSpPr/>
          <p:nvPr/>
        </p:nvSpPr>
        <p:spPr>
          <a:xfrm rot="377777">
            <a:off x="5417217" y="2739640"/>
            <a:ext cx="432374" cy="392440"/>
          </a:xfrm>
          <a:custGeom>
            <a:avLst/>
            <a:gdLst>
              <a:gd name="connsiteX0" fmla="*/ 668072 w 668072"/>
              <a:gd name="connsiteY0" fmla="*/ 562271 h 668517"/>
              <a:gd name="connsiteX1" fmla="*/ 426929 w 668072"/>
              <a:gd name="connsiteY1" fmla="*/ 321247 h 668517"/>
              <a:gd name="connsiteX2" fmla="*/ 639422 w 668072"/>
              <a:gd name="connsiteY2" fmla="*/ 244725 h 668517"/>
              <a:gd name="connsiteX3" fmla="*/ 652388 w 668072"/>
              <a:gd name="connsiteY3" fmla="*/ 218179 h 668517"/>
              <a:gd name="connsiteX4" fmla="*/ 639422 w 668072"/>
              <a:gd name="connsiteY4" fmla="*/ 205211 h 668517"/>
              <a:gd name="connsiteX5" fmla="*/ 27131 w 668072"/>
              <a:gd name="connsiteY5" fmla="*/ 1075 h 668517"/>
              <a:gd name="connsiteX6" fmla="*/ 20327 w 668072"/>
              <a:gd name="connsiteY6" fmla="*/ 0 h 668517"/>
              <a:gd name="connsiteX7" fmla="*/ 20327 w 668072"/>
              <a:gd name="connsiteY7" fmla="*/ 0 h 668517"/>
              <a:gd name="connsiteX8" fmla="*/ 5 w 668072"/>
              <a:gd name="connsiteY8" fmla="*/ 21213 h 668517"/>
              <a:gd name="connsiteX9" fmla="*/ 1107 w 668072"/>
              <a:gd name="connsiteY9" fmla="*/ 27457 h 668517"/>
              <a:gd name="connsiteX10" fmla="*/ 204766 w 668072"/>
              <a:gd name="connsiteY10" fmla="*/ 640345 h 668517"/>
              <a:gd name="connsiteX11" fmla="*/ 231424 w 668072"/>
              <a:gd name="connsiteY11" fmla="*/ 653081 h 668517"/>
              <a:gd name="connsiteX12" fmla="*/ 244161 w 668072"/>
              <a:gd name="connsiteY12" fmla="*/ 640345 h 668517"/>
              <a:gd name="connsiteX13" fmla="*/ 320801 w 668072"/>
              <a:gd name="connsiteY13" fmla="*/ 427613 h 668517"/>
              <a:gd name="connsiteX14" fmla="*/ 561706 w 668072"/>
              <a:gd name="connsiteY14" fmla="*/ 668518 h 66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72" h="668517">
                <a:moveTo>
                  <a:pt x="668072" y="562271"/>
                </a:moveTo>
                <a:lnTo>
                  <a:pt x="426929" y="321247"/>
                </a:lnTo>
                <a:lnTo>
                  <a:pt x="639422" y="244725"/>
                </a:lnTo>
                <a:cubicBezTo>
                  <a:pt x="650333" y="240976"/>
                  <a:pt x="656139" y="229090"/>
                  <a:pt x="652388" y="218179"/>
                </a:cubicBezTo>
                <a:cubicBezTo>
                  <a:pt x="650296" y="212089"/>
                  <a:pt x="645511" y="207304"/>
                  <a:pt x="639422" y="205211"/>
                </a:cubicBezTo>
                <a:lnTo>
                  <a:pt x="27131" y="1075"/>
                </a:lnTo>
                <a:cubicBezTo>
                  <a:pt x="24936" y="351"/>
                  <a:pt x="22638" y="-12"/>
                  <a:pt x="20327" y="0"/>
                </a:cubicBezTo>
                <a:lnTo>
                  <a:pt x="20327" y="0"/>
                </a:lnTo>
                <a:cubicBezTo>
                  <a:pt x="8857" y="246"/>
                  <a:pt x="-241" y="9743"/>
                  <a:pt x="5" y="21213"/>
                </a:cubicBezTo>
                <a:cubicBezTo>
                  <a:pt x="50" y="23339"/>
                  <a:pt x="421" y="25445"/>
                  <a:pt x="1107" y="27457"/>
                </a:cubicBezTo>
                <a:lnTo>
                  <a:pt x="204766" y="640345"/>
                </a:lnTo>
                <a:cubicBezTo>
                  <a:pt x="208610" y="651224"/>
                  <a:pt x="220545" y="656925"/>
                  <a:pt x="231424" y="653081"/>
                </a:cubicBezTo>
                <a:cubicBezTo>
                  <a:pt x="237376" y="650978"/>
                  <a:pt x="242057" y="646297"/>
                  <a:pt x="244161" y="640345"/>
                </a:cubicBezTo>
                <a:lnTo>
                  <a:pt x="320801" y="427613"/>
                </a:lnTo>
                <a:lnTo>
                  <a:pt x="561706" y="668518"/>
                </a:lnTo>
                <a:close/>
              </a:path>
            </a:pathLst>
          </a:custGeom>
          <a:solidFill>
            <a:srgbClr val="0D7549"/>
          </a:solidFill>
          <a:ln w="285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0FAF9779-4A38-9CC9-60C6-D6020D432C68}"/>
              </a:ext>
            </a:extLst>
          </p:cNvPr>
          <p:cNvSpPr/>
          <p:nvPr/>
        </p:nvSpPr>
        <p:spPr>
          <a:xfrm>
            <a:off x="6245622" y="1486016"/>
            <a:ext cx="1844263" cy="376903"/>
          </a:xfrm>
          <a:prstGeom prst="rect">
            <a:avLst/>
          </a:prstGeom>
          <a:solidFill>
            <a:srgbClr val="006FDE"/>
          </a:solidFill>
          <a:ln>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3FA54AB3-65CC-4A12-3DFE-D8A1DB725499}"/>
              </a:ext>
            </a:extLst>
          </p:cNvPr>
          <p:cNvSpPr txBox="1"/>
          <p:nvPr/>
        </p:nvSpPr>
        <p:spPr>
          <a:xfrm>
            <a:off x="6273930" y="1511319"/>
            <a:ext cx="18066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Auto-Renewal</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07634D8-4715-4041-C018-A2471E87E62E}"/>
              </a:ext>
            </a:extLst>
          </p:cNvPr>
          <p:cNvSpPr/>
          <p:nvPr/>
        </p:nvSpPr>
        <p:spPr>
          <a:xfrm>
            <a:off x="8225858" y="1492837"/>
            <a:ext cx="1844263" cy="376903"/>
          </a:xfrm>
          <a:prstGeom prst="rect">
            <a:avLst/>
          </a:prstGeom>
          <a:solidFill>
            <a:srgbClr val="006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TextBox 75">
            <a:extLst>
              <a:ext uri="{FF2B5EF4-FFF2-40B4-BE49-F238E27FC236}">
                <a16:creationId xmlns:a16="http://schemas.microsoft.com/office/drawing/2014/main" id="{2AFA39E7-D05F-B3D4-7B08-D3C65A0157FD}"/>
              </a:ext>
            </a:extLst>
          </p:cNvPr>
          <p:cNvSpPr txBox="1"/>
          <p:nvPr/>
        </p:nvSpPr>
        <p:spPr>
          <a:xfrm>
            <a:off x="8224641" y="1522145"/>
            <a:ext cx="17566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Manual Renewal</a:t>
            </a:r>
          </a:p>
        </p:txBody>
      </p:sp>
      <p:sp>
        <p:nvSpPr>
          <p:cNvPr id="83" name="Rectangle 82">
            <a:extLst>
              <a:ext uri="{FF2B5EF4-FFF2-40B4-BE49-F238E27FC236}">
                <a16:creationId xmlns:a16="http://schemas.microsoft.com/office/drawing/2014/main" id="{50E1E7E4-37F1-5DD1-CEA0-F0E6CA958516}"/>
              </a:ext>
            </a:extLst>
          </p:cNvPr>
          <p:cNvSpPr/>
          <p:nvPr/>
        </p:nvSpPr>
        <p:spPr>
          <a:xfrm>
            <a:off x="10204765" y="1492836"/>
            <a:ext cx="1844263" cy="376903"/>
          </a:xfrm>
          <a:prstGeom prst="rect">
            <a:avLst/>
          </a:prstGeom>
          <a:solidFill>
            <a:srgbClr val="006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TextBox 84">
            <a:extLst>
              <a:ext uri="{FF2B5EF4-FFF2-40B4-BE49-F238E27FC236}">
                <a16:creationId xmlns:a16="http://schemas.microsoft.com/office/drawing/2014/main" id="{020349A5-11CD-9367-3609-7CC80BF527BA}"/>
              </a:ext>
            </a:extLst>
          </p:cNvPr>
          <p:cNvSpPr txBox="1"/>
          <p:nvPr/>
        </p:nvSpPr>
        <p:spPr>
          <a:xfrm>
            <a:off x="10177339" y="1522144"/>
            <a:ext cx="184426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Unit Paid Renewals</a:t>
            </a:r>
          </a:p>
        </p:txBody>
      </p:sp>
      <p:sp>
        <p:nvSpPr>
          <p:cNvPr id="88" name="Graphic 2" descr="Cursor with solid fill">
            <a:extLst>
              <a:ext uri="{FF2B5EF4-FFF2-40B4-BE49-F238E27FC236}">
                <a16:creationId xmlns:a16="http://schemas.microsoft.com/office/drawing/2014/main" id="{BBD4EBFD-F9DB-E4E1-D01F-1717AB73F142}"/>
              </a:ext>
            </a:extLst>
          </p:cNvPr>
          <p:cNvSpPr/>
          <p:nvPr/>
        </p:nvSpPr>
        <p:spPr>
          <a:xfrm rot="377777">
            <a:off x="11656554" y="3451525"/>
            <a:ext cx="432374" cy="392440"/>
          </a:xfrm>
          <a:custGeom>
            <a:avLst/>
            <a:gdLst>
              <a:gd name="connsiteX0" fmla="*/ 668072 w 668072"/>
              <a:gd name="connsiteY0" fmla="*/ 562271 h 668517"/>
              <a:gd name="connsiteX1" fmla="*/ 426929 w 668072"/>
              <a:gd name="connsiteY1" fmla="*/ 321247 h 668517"/>
              <a:gd name="connsiteX2" fmla="*/ 639422 w 668072"/>
              <a:gd name="connsiteY2" fmla="*/ 244725 h 668517"/>
              <a:gd name="connsiteX3" fmla="*/ 652388 w 668072"/>
              <a:gd name="connsiteY3" fmla="*/ 218179 h 668517"/>
              <a:gd name="connsiteX4" fmla="*/ 639422 w 668072"/>
              <a:gd name="connsiteY4" fmla="*/ 205211 h 668517"/>
              <a:gd name="connsiteX5" fmla="*/ 27131 w 668072"/>
              <a:gd name="connsiteY5" fmla="*/ 1075 h 668517"/>
              <a:gd name="connsiteX6" fmla="*/ 20327 w 668072"/>
              <a:gd name="connsiteY6" fmla="*/ 0 h 668517"/>
              <a:gd name="connsiteX7" fmla="*/ 20327 w 668072"/>
              <a:gd name="connsiteY7" fmla="*/ 0 h 668517"/>
              <a:gd name="connsiteX8" fmla="*/ 5 w 668072"/>
              <a:gd name="connsiteY8" fmla="*/ 21213 h 668517"/>
              <a:gd name="connsiteX9" fmla="*/ 1107 w 668072"/>
              <a:gd name="connsiteY9" fmla="*/ 27457 h 668517"/>
              <a:gd name="connsiteX10" fmla="*/ 204766 w 668072"/>
              <a:gd name="connsiteY10" fmla="*/ 640345 h 668517"/>
              <a:gd name="connsiteX11" fmla="*/ 231424 w 668072"/>
              <a:gd name="connsiteY11" fmla="*/ 653081 h 668517"/>
              <a:gd name="connsiteX12" fmla="*/ 244161 w 668072"/>
              <a:gd name="connsiteY12" fmla="*/ 640345 h 668517"/>
              <a:gd name="connsiteX13" fmla="*/ 320801 w 668072"/>
              <a:gd name="connsiteY13" fmla="*/ 427613 h 668517"/>
              <a:gd name="connsiteX14" fmla="*/ 561706 w 668072"/>
              <a:gd name="connsiteY14" fmla="*/ 668518 h 66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72" h="668517">
                <a:moveTo>
                  <a:pt x="668072" y="562271"/>
                </a:moveTo>
                <a:lnTo>
                  <a:pt x="426929" y="321247"/>
                </a:lnTo>
                <a:lnTo>
                  <a:pt x="639422" y="244725"/>
                </a:lnTo>
                <a:cubicBezTo>
                  <a:pt x="650333" y="240976"/>
                  <a:pt x="656139" y="229090"/>
                  <a:pt x="652388" y="218179"/>
                </a:cubicBezTo>
                <a:cubicBezTo>
                  <a:pt x="650296" y="212089"/>
                  <a:pt x="645511" y="207304"/>
                  <a:pt x="639422" y="205211"/>
                </a:cubicBezTo>
                <a:lnTo>
                  <a:pt x="27131" y="1075"/>
                </a:lnTo>
                <a:cubicBezTo>
                  <a:pt x="24936" y="351"/>
                  <a:pt x="22638" y="-12"/>
                  <a:pt x="20327" y="0"/>
                </a:cubicBezTo>
                <a:lnTo>
                  <a:pt x="20327" y="0"/>
                </a:lnTo>
                <a:cubicBezTo>
                  <a:pt x="8857" y="246"/>
                  <a:pt x="-241" y="9743"/>
                  <a:pt x="5" y="21213"/>
                </a:cubicBezTo>
                <a:cubicBezTo>
                  <a:pt x="50" y="23339"/>
                  <a:pt x="421" y="25445"/>
                  <a:pt x="1107" y="27457"/>
                </a:cubicBezTo>
                <a:lnTo>
                  <a:pt x="204766" y="640345"/>
                </a:lnTo>
                <a:cubicBezTo>
                  <a:pt x="208610" y="651224"/>
                  <a:pt x="220545" y="656925"/>
                  <a:pt x="231424" y="653081"/>
                </a:cubicBezTo>
                <a:cubicBezTo>
                  <a:pt x="237376" y="650978"/>
                  <a:pt x="242057" y="646297"/>
                  <a:pt x="244161" y="640345"/>
                </a:cubicBezTo>
                <a:lnTo>
                  <a:pt x="320801" y="427613"/>
                </a:lnTo>
                <a:lnTo>
                  <a:pt x="561706" y="668518"/>
                </a:lnTo>
                <a:close/>
              </a:path>
            </a:pathLst>
          </a:custGeom>
          <a:solidFill>
            <a:srgbClr val="0D7549"/>
          </a:solidFill>
          <a:ln w="285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57905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44371" y="656155"/>
            <a:ext cx="8756604" cy="588275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73487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D4C0068A-0BF1-D6B1-BC89-E58D42138D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44371" y="656155"/>
            <a:ext cx="8756604" cy="588275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191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1559-E44F-838A-9359-3BE1CC8080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43BA15-3EEB-A793-49A1-1D1070EA63F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7476A033-4653-4CEE-0495-F096F2432B0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6F9E33D9-756E-9F46-8881-2DC1C71FDD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DCB93C-2561-4DF1-7C3D-D90BA4B927EA}"/>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5D1E7BF-7B4A-87ED-31DC-4091036014D3}"/>
              </a:ext>
            </a:extLst>
          </p:cNvPr>
          <p:cNvPicPr>
            <a:picLocks noChangeAspect="1"/>
          </p:cNvPicPr>
          <p:nvPr/>
        </p:nvPicPr>
        <p:blipFill>
          <a:blip r:embed="rId2"/>
          <a:stretch>
            <a:fillRect/>
          </a:stretch>
        </p:blipFill>
        <p:spPr>
          <a:xfrm>
            <a:off x="1460537" y="841368"/>
            <a:ext cx="9427680" cy="6073044"/>
          </a:xfrm>
          <a:prstGeom prst="rect">
            <a:avLst/>
          </a:prstGeom>
        </p:spPr>
      </p:pic>
    </p:spTree>
    <p:extLst>
      <p:ext uri="{BB962C8B-B14F-4D97-AF65-F5344CB8AC3E}">
        <p14:creationId xmlns:p14="http://schemas.microsoft.com/office/powerpoint/2010/main" val="37651392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9" name="TextBox 8">
            <a:extLst>
              <a:ext uri="{FF2B5EF4-FFF2-40B4-BE49-F238E27FC236}">
                <a16:creationId xmlns:a16="http://schemas.microsoft.com/office/drawing/2014/main" id="{3F98E211-2FED-BB83-9151-A17C1987877D}"/>
              </a:ext>
            </a:extLst>
          </p:cNvPr>
          <p:cNvSpPr txBox="1"/>
          <p:nvPr/>
        </p:nvSpPr>
        <p:spPr>
          <a:xfrm>
            <a:off x="640080" y="1482412"/>
            <a:ext cx="11413374" cy="49904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t>Note: All registrations are for 12 months. For example, if your current registration expires on 12/31/2023, your renewed membership will start on 1/1/2024 </a:t>
            </a:r>
            <a:b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t>and run through the entire calendar year until 12/31/2024. Membership renewal can be completed by either the individual, the family or the unit.</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720197"/>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BSA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Auto-Renewal Membership</a:t>
            </a:r>
          </a:p>
        </p:txBody>
      </p:sp>
    </p:spTree>
    <p:extLst>
      <p:ext uri="{BB962C8B-B14F-4D97-AF65-F5344CB8AC3E}">
        <p14:creationId xmlns:p14="http://schemas.microsoft.com/office/powerpoint/2010/main" val="14631554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88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 y="11628"/>
            <a:ext cx="12250189"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97557" y="301623"/>
            <a:ext cx="8787416"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Concussions*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a:t>
            </a:r>
            <a:r>
              <a:rPr lang="en-US" sz="1800" b="1" dirty="0">
                <a:solidFill>
                  <a:srgbClr val="1FC77F"/>
                </a:solidFill>
              </a:rPr>
              <a:t>Scouting Safety Moments’  Concussions (see </a:t>
            </a:r>
            <a:r>
              <a:rPr lang="en-US" sz="1800" b="1" u="sng" dirty="0">
                <a:solidFill>
                  <a:srgbClr val="1FC77F"/>
                </a:solidFill>
              </a:rPr>
              <a:t>https://www.scouting.org/health-and-safety/safety-moments/concussions/)</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54552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5383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7993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3634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29208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35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81107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1400240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0467839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fontScale="90000"/>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30140" y="802446"/>
            <a:ext cx="10488473" cy="591902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9611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63034" y="839625"/>
            <a:ext cx="10665932" cy="587511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447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Concussions…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4036853"/>
            <a:ext cx="8757859" cy="1938992"/>
          </a:xfrm>
          <a:prstGeom prst="rect">
            <a:avLst/>
          </a:prstGeom>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A concussion, also known as a traumatic brain injury (TBI), is an injury that results from a blow to the head causing an alteration of brain function. Concussions may also be due to falls or blows to the body that cause the brain to move quickly back and forth</a:t>
            </a:r>
            <a:r>
              <a:rPr lang="en-US" sz="2400" dirty="0">
                <a:solidFill>
                  <a:srgbClr val="FFFF00"/>
                </a:solidFill>
                <a:latin typeface="Arial" panose="020B0604020202020204" pitchFamily="34" charset="0"/>
                <a:cs typeface="Arial" panose="020B0604020202020204" pitchFamily="34" charset="0"/>
              </a:rPr>
              <a:t>.</a:t>
            </a:r>
            <a:endParaRPr lang="en-US" sz="2300"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875356" y="961109"/>
            <a:ext cx="8427315" cy="2966889"/>
          </a:xfrm>
          <a:prstGeom prst="rect">
            <a:avLst/>
          </a:prstGeom>
        </p:spPr>
      </p:pic>
    </p:spTree>
    <p:extLst>
      <p:ext uri="{BB962C8B-B14F-4D97-AF65-F5344CB8AC3E}">
        <p14:creationId xmlns:p14="http://schemas.microsoft.com/office/powerpoint/2010/main" val="30149684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876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2927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3395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221156"/>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Concussion General Info… </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1075765"/>
            <a:ext cx="8757859" cy="5016758"/>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Concussions are difficult to diagnose and are often called “invisible injuries”</a:t>
            </a:r>
          </a:p>
          <a:p>
            <a:r>
              <a:rPr lang="en-US" sz="800" b="1" dirty="0">
                <a:solidFill>
                  <a:srgbClr val="FFFF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It is important to note that in 90 percent of all youth-related concussions, there is no loss of consciousness</a:t>
            </a:r>
          </a:p>
          <a:p>
            <a:r>
              <a:rPr lang="en-US" sz="800" b="1" dirty="0">
                <a:solidFill>
                  <a:srgbClr val="FFFF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Most people with concussions recover quickly and fully, but for some the symptoms can last for days, weeks, or longer </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Recovery may be slower among young children and teenagers </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Those who have had a concussion in the past are at greater risk for another one, and recovery may take longer the second time</a:t>
            </a:r>
            <a:endParaRPr lang="en-US" sz="2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661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en-US" sz="2000" dirty="0">
                <a:solidFill>
                  <a:srgbClr val="B1E6FE"/>
                </a:solidFill>
                <a:latin typeface="Arial Black"/>
                <a:cs typeface="Arial Black"/>
              </a:rPr>
              <a:t>	</a:t>
            </a:r>
            <a:r>
              <a:rPr lang="en-US" sz="2000" dirty="0">
                <a:solidFill>
                  <a:schemeClr val="bg1"/>
                </a:solidFill>
                <a:latin typeface="Arial Black"/>
                <a:cs typeface="Arial Black"/>
              </a:rPr>
              <a:t>page	|  @lflexploring</a:t>
            </a:r>
          </a:p>
          <a:p>
            <a:pPr algn="l">
              <a:lnSpc>
                <a:spcPct val="130000"/>
              </a:lnSpc>
            </a:pPr>
            <a:r>
              <a:rPr lang="en-US" sz="2000" dirty="0">
                <a:solidFill>
                  <a:schemeClr val="bg1"/>
                </a:solidFill>
                <a:latin typeface="Arial Black"/>
                <a:cs typeface="Arial Black"/>
              </a:rPr>
              <a:t>	group	|  Exploring Success!</a:t>
            </a:r>
          </a:p>
          <a:p>
            <a:pPr algn="l">
              <a:lnSpc>
                <a:spcPct val="130000"/>
              </a:lnSpc>
            </a:pPr>
            <a:r>
              <a:rPr lang="en-US" sz="2000" dirty="0">
                <a:solidFill>
                  <a:schemeClr val="bg1"/>
                </a:solidFill>
                <a:latin typeface="Arial Black"/>
                <a:cs typeface="Arial Black"/>
              </a:rPr>
              <a:t>	group	|  National Explorer Alumni Association</a:t>
            </a:r>
          </a:p>
          <a:p>
            <a:pPr algn="l">
              <a:lnSpc>
                <a:spcPct val="130000"/>
              </a:lnSpc>
            </a:pPr>
            <a:endParaRPr lang="en-US" sz="2000" dirty="0">
              <a:solidFill>
                <a:srgbClr val="FF0000"/>
              </a:solidFill>
              <a:latin typeface="Arial Black" panose="020B0A04020102020204" pitchFamily="34" charset="0"/>
              <a:cs typeface="Arial Black"/>
            </a:endParaRPr>
          </a:p>
          <a:p>
            <a:pPr algn="l">
              <a:lnSpc>
                <a:spcPct val="130000"/>
              </a:lnSpc>
            </a:pPr>
            <a:r>
              <a:rPr lang="en-US" sz="2000" dirty="0">
                <a:solidFill>
                  <a:srgbClr val="FF0000"/>
                </a:solidFill>
                <a:latin typeface="Arial Black" panose="020B0A04020102020204" pitchFamily="34" charset="0"/>
                <a:cs typeface="Arial Black"/>
              </a:rPr>
              <a:t>	</a:t>
            </a:r>
            <a:r>
              <a:rPr lang="en-US" sz="2000" dirty="0">
                <a:solidFill>
                  <a:srgbClr val="FFFFFF"/>
                </a:solidFill>
                <a:latin typeface="Arial Black" panose="020B0A04020102020204" pitchFamily="34" charset="0"/>
                <a:cs typeface="Arial Black"/>
              </a:rPr>
              <a:t>learningforlifeusa</a:t>
            </a:r>
          </a:p>
          <a:p>
            <a:pPr algn="l">
              <a:lnSpc>
                <a:spcPct val="130000"/>
              </a:lnSpc>
            </a:pPr>
            <a:endParaRPr lang="en-US" sz="2600" dirty="0">
              <a:solidFill>
                <a:srgbClr val="FFC000"/>
              </a:solidFill>
              <a:latin typeface="Arial Black" panose="020B0A04020102020204" pitchFamily="34" charset="0"/>
              <a:cs typeface="Arial Black"/>
            </a:endParaRPr>
          </a:p>
          <a:p>
            <a:pPr algn="l">
              <a:lnSpc>
                <a:spcPct val="130000"/>
              </a:lnSpc>
            </a:pPr>
            <a:r>
              <a:rPr lang="en-US" sz="2600" dirty="0">
                <a:solidFill>
                  <a:srgbClr val="FFC000"/>
                </a:solidFill>
                <a:latin typeface="Arial Black" panose="020B0A04020102020204" pitchFamily="34" charset="0"/>
                <a:cs typeface="Arial Black"/>
              </a:rPr>
              <a:t>	</a:t>
            </a:r>
            <a:r>
              <a:rPr lang="en-US" sz="2000" dirty="0">
                <a:solidFill>
                  <a:schemeClr val="bg1"/>
                </a:solidFill>
                <a:latin typeface="Arial Black" panose="020B0A04020102020204" pitchFamily="34" charset="0"/>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a:solidFill>
                  <a:srgbClr val="1FC77F"/>
                </a:solidFill>
                <a:latin typeface="Arial Black"/>
                <a:cs typeface="Arial Black"/>
              </a:rPr>
              <a:t>STAY CONNECTED</a:t>
            </a:r>
            <a:endParaRPr lang="en-US" sz="4200" dirty="0">
              <a:solidFill>
                <a:srgbClr val="B1E6FE"/>
              </a:solidFill>
              <a:latin typeface="Arial Black"/>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r>
              <a:rPr lang="en-US" sz="4000" b="1" dirty="0">
                <a:hlinkClick r:id="rId7"/>
              </a:rPr>
              <a:t>exploring@lflmail.org</a:t>
            </a:r>
            <a:r>
              <a:rPr lang="en-US" sz="4000" b="1" dirty="0"/>
              <a:t> </a:t>
            </a:r>
          </a:p>
        </p:txBody>
      </p:sp>
    </p:spTree>
    <p:extLst>
      <p:ext uri="{BB962C8B-B14F-4D97-AF65-F5344CB8AC3E}">
        <p14:creationId xmlns:p14="http://schemas.microsoft.com/office/powerpoint/2010/main" val="12577970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1826214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7741322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3786338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FFFF00"/>
                </a:solidFill>
                <a:latin typeface="Arial Black"/>
                <a:cs typeface="Arial Black"/>
              </a:rPr>
              <a:t>After the Live Hour Discussions</a:t>
            </a:r>
          </a:p>
          <a:p>
            <a:r>
              <a:rPr lang="en-US" sz="3600" dirty="0">
                <a:solidFill>
                  <a:srgbClr val="FFFF00"/>
                </a:solidFill>
                <a:latin typeface="Arial Black"/>
                <a:cs typeface="Arial Black"/>
              </a:rPr>
              <a:t>(Open Dialogue)</a:t>
            </a:r>
          </a:p>
        </p:txBody>
      </p:sp>
    </p:spTree>
    <p:extLst>
      <p:ext uri="{BB962C8B-B14F-4D97-AF65-F5344CB8AC3E}">
        <p14:creationId xmlns:p14="http://schemas.microsoft.com/office/powerpoint/2010/main" val="3677775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902244" y="46979"/>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Concussion Symptoms…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90873"/>
            <a:ext cx="8757859" cy="5909310"/>
          </a:xfrm>
          <a:prstGeom prst="rect">
            <a:avLst/>
          </a:prstGeom>
        </p:spPr>
        <p:txBody>
          <a:bodyPr wrap="square">
            <a:spAutoFit/>
          </a:bodyPr>
          <a:lstStyle/>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Headache (the most common symptom)</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Confusion</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Forgetfulness</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Dizziness</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Loss of balance or coordination</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Nausea/vomiting</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Blurry or double vision</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Sensitivity to light or noise</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Sleepiness or lethargy</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Personality changes</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Loss of consciousness, brief or prolonged (may not occur with all concussions)</a:t>
            </a:r>
          </a:p>
          <a:p>
            <a:endParaRPr lang="en-US" sz="2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7509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362671"/>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Concussion Treatment…</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489583"/>
            <a:ext cx="8757859" cy="4247317"/>
          </a:xfrm>
          <a:prstGeom prst="rect">
            <a:avLst/>
          </a:prstGeom>
        </p:spPr>
        <p:txBody>
          <a:bodyPr wrap="square">
            <a:spAutoFit/>
          </a:bodyPr>
          <a:lstStyle/>
          <a:p>
            <a:pPr marL="342900" indent="-342900">
              <a:buFont typeface="Arial" panose="020B0604020202020204" pitchFamily="34" charset="0"/>
              <a:buChar char="•"/>
            </a:pPr>
            <a:r>
              <a:rPr lang="en-US" sz="2300" b="1" dirty="0">
                <a:solidFill>
                  <a:srgbClr val="FFFF00"/>
                </a:solidFill>
                <a:latin typeface="Arial" panose="020B0604020202020204" pitchFamily="34" charset="0"/>
                <a:cs typeface="Arial" panose="020B0604020202020204" pitchFamily="34" charset="0"/>
              </a:rPr>
              <a:t>Rest in a quiet, darkened area, away from activities</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300" b="1" dirty="0">
                <a:solidFill>
                  <a:srgbClr val="FFFF00"/>
                </a:solidFill>
                <a:latin typeface="Arial" panose="020B0604020202020204" pitchFamily="34" charset="0"/>
                <a:cs typeface="Arial" panose="020B0604020202020204" pitchFamily="34" charset="0"/>
              </a:rPr>
              <a:t>Monitor the patient for any change in symptoms </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300" b="1" dirty="0">
                <a:solidFill>
                  <a:srgbClr val="FFFF00"/>
                </a:solidFill>
                <a:latin typeface="Arial" panose="020B0604020202020204" pitchFamily="34" charset="0"/>
                <a:cs typeface="Arial" panose="020B0604020202020204" pitchFamily="34" charset="0"/>
              </a:rPr>
              <a:t>Keep the patient calm and quiet</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300" b="1" dirty="0">
                <a:solidFill>
                  <a:srgbClr val="FFFF00"/>
                </a:solidFill>
                <a:latin typeface="Arial" panose="020B0604020202020204" pitchFamily="34" charset="0"/>
                <a:cs typeface="Arial" panose="020B0604020202020204" pitchFamily="34" charset="0"/>
              </a:rPr>
              <a:t>Allow them to sleep if needed—it is no longer recommended to keep someone with a concussion awake </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300" b="1" dirty="0">
                <a:solidFill>
                  <a:srgbClr val="FFFF00"/>
                </a:solidFill>
                <a:latin typeface="Arial" panose="020B0604020202020204" pitchFamily="34" charset="0"/>
                <a:cs typeface="Arial" panose="020B0604020202020204" pitchFamily="34" charset="0"/>
              </a:rPr>
              <a:t>Limit reading and use of electronics</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300" b="1" dirty="0">
                <a:solidFill>
                  <a:schemeClr val="accent2">
                    <a:lumMod val="75000"/>
                  </a:schemeClr>
                </a:solidFill>
                <a:latin typeface="Arial" panose="020B0604020202020204" pitchFamily="34" charset="0"/>
                <a:cs typeface="Arial" panose="020B0604020202020204" pitchFamily="34" charset="0"/>
              </a:rPr>
              <a:t>If symptoms persist for more than 24 hours or become worse, or if new symptoms appear, the person needs to be evaluated by a physician even if it requires evacuation or removal from an activity</a:t>
            </a:r>
          </a:p>
        </p:txBody>
      </p:sp>
    </p:spTree>
    <p:extLst>
      <p:ext uri="{BB962C8B-B14F-4D97-AF65-F5344CB8AC3E}">
        <p14:creationId xmlns:p14="http://schemas.microsoft.com/office/powerpoint/2010/main" val="806226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362671"/>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Concussion Treatment…</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5" name="Rectangle 4"/>
          <p:cNvSpPr/>
          <p:nvPr/>
        </p:nvSpPr>
        <p:spPr>
          <a:xfrm>
            <a:off x="1747957" y="1282754"/>
            <a:ext cx="8757859" cy="461665"/>
          </a:xfrm>
          <a:prstGeom prst="rect">
            <a:avLst/>
          </a:prstGeom>
        </p:spPr>
        <p:txBody>
          <a:bodyPr wrap="square">
            <a:spAutoFit/>
          </a:bodyPr>
          <a:lstStyle/>
          <a:p>
            <a:r>
              <a:rPr lang="en-US" sz="2400" dirty="0"/>
              <a:t> </a:t>
            </a:r>
            <a:r>
              <a:rPr lang="en-US" sz="2400" b="1" dirty="0">
                <a:solidFill>
                  <a:srgbClr val="FFFF00"/>
                </a:solidFill>
                <a:latin typeface="Arial" panose="020B0604020202020204" pitchFamily="34" charset="0"/>
                <a:cs typeface="Arial" panose="020B0604020202020204" pitchFamily="34" charset="0"/>
              </a:rPr>
              <a:t>Immediate evacuation should occur if….</a:t>
            </a:r>
          </a:p>
        </p:txBody>
      </p:sp>
      <p:sp>
        <p:nvSpPr>
          <p:cNvPr id="3" name="TextBox 2"/>
          <p:cNvSpPr txBox="1"/>
          <p:nvPr/>
        </p:nvSpPr>
        <p:spPr>
          <a:xfrm>
            <a:off x="1747956" y="1817913"/>
            <a:ext cx="4206530" cy="30162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The headache becomes worse</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There is repeated vomiting</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The patient suffers a seizure</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Drowsiness increases or the patient can’t be awakened</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Speech is slurred</a:t>
            </a:r>
          </a:p>
          <a:p>
            <a:pPr marL="342900" indent="-3429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6030233" y="1817914"/>
            <a:ext cx="4281758" cy="246221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The patient seems confused or irritable</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There is increased dizziness or imbalance</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The patient feels weakness or numbness in the arms or legs</a:t>
            </a:r>
          </a:p>
          <a:p>
            <a:endParaRPr lang="en-US" dirty="0"/>
          </a:p>
        </p:txBody>
      </p:sp>
      <p:sp>
        <p:nvSpPr>
          <p:cNvPr id="6" name="TextBox 5"/>
          <p:cNvSpPr txBox="1"/>
          <p:nvPr/>
        </p:nvSpPr>
        <p:spPr>
          <a:xfrm>
            <a:off x="1902245" y="4834123"/>
            <a:ext cx="8199699" cy="1077218"/>
          </a:xfrm>
          <a:prstGeom prst="rect">
            <a:avLst/>
          </a:prstGeom>
          <a:noFill/>
        </p:spPr>
        <p:txBody>
          <a:bodyPr wrap="square" rtlCol="0">
            <a:spAutoFit/>
          </a:bodyPr>
          <a:lstStyle/>
          <a:p>
            <a:pPr algn="ctr"/>
            <a:r>
              <a:rPr lang="en-US" sz="3200" b="1" dirty="0">
                <a:solidFill>
                  <a:schemeClr val="accent2">
                    <a:lumMod val="75000"/>
                  </a:schemeClr>
                </a:solidFill>
                <a:latin typeface="Arial" panose="020B0604020202020204" pitchFamily="34" charset="0"/>
                <a:cs typeface="Arial" panose="020B0604020202020204" pitchFamily="34" charset="0"/>
              </a:rPr>
              <a:t>Anyone with a suspected concussion should be evaluated by a physician</a:t>
            </a:r>
          </a:p>
        </p:txBody>
      </p:sp>
    </p:spTree>
    <p:extLst>
      <p:ext uri="{BB962C8B-B14F-4D97-AF65-F5344CB8AC3E}">
        <p14:creationId xmlns:p14="http://schemas.microsoft.com/office/powerpoint/2010/main" val="74551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902244" y="634823"/>
            <a:ext cx="8409746" cy="642970"/>
          </a:xfrm>
        </p:spPr>
        <p:txBody>
          <a:bodyPr>
            <a:noAutofit/>
          </a:bodyPr>
          <a:lstStyle/>
          <a:p>
            <a:pPr algn="l"/>
            <a:r>
              <a:rPr lang="en-US" sz="4000" b="1" dirty="0">
                <a:solidFill>
                  <a:srgbClr val="1FC77F"/>
                </a:solidFill>
                <a:latin typeface="Arial Black" panose="020B0A04020102020204" pitchFamily="34" charset="0"/>
                <a:cs typeface="Arial" panose="020B0604020202020204" pitchFamily="34" charset="0"/>
              </a:rPr>
              <a:t>Concussion Resources…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609342"/>
            <a:ext cx="8757859" cy="3785652"/>
          </a:xfrm>
          <a:prstGeom prst="rect">
            <a:avLst/>
          </a:prstGeom>
        </p:spPr>
        <p:txBody>
          <a:bodyPr wrap="square">
            <a:spAutoFit/>
          </a:bodyPr>
          <a:lstStyle/>
          <a:p>
            <a:pPr marL="342900" indent="-342900">
              <a:buFont typeface="Arial" panose="020B0604020202020204" pitchFamily="34" charset="0"/>
              <a:buChar char="•"/>
            </a:pPr>
            <a:r>
              <a:rPr lang="en-US" sz="2400" b="1" dirty="0">
                <a:solidFill>
                  <a:schemeClr val="accent2">
                    <a:lumMod val="75000"/>
                  </a:schemeClr>
                </a:solidFill>
                <a:latin typeface="Arial" panose="020B0604020202020204" pitchFamily="34" charset="0"/>
                <a:cs typeface="Arial" panose="020B0604020202020204" pitchFamily="34" charset="0"/>
              </a:rPr>
              <a:t>CDC Brain Injury Basics </a:t>
            </a:r>
            <a:r>
              <a:rPr lang="en-US" sz="2400" b="1" dirty="0">
                <a:solidFill>
                  <a:srgbClr val="FFFF00"/>
                </a:solidFill>
                <a:latin typeface="Arial" panose="020B0604020202020204" pitchFamily="34" charset="0"/>
                <a:cs typeface="Arial" panose="020B0604020202020204" pitchFamily="34" charset="0"/>
              </a:rPr>
              <a:t>at </a:t>
            </a:r>
            <a:r>
              <a:rPr lang="en-US" sz="2400" b="1" u="sng" dirty="0">
                <a:solidFill>
                  <a:srgbClr val="FFFF00"/>
                </a:solidFill>
                <a:latin typeface="Arial" panose="020B0604020202020204" pitchFamily="34" charset="0"/>
                <a:cs typeface="Arial" panose="020B0604020202020204" pitchFamily="34" charset="0"/>
              </a:rPr>
              <a:t>https://www.cdc.gov/headsup/basics/index.html</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chemeClr val="accent2">
                    <a:lumMod val="75000"/>
                  </a:schemeClr>
                </a:solidFill>
                <a:latin typeface="Arial" panose="020B0604020202020204" pitchFamily="34" charset="0"/>
                <a:cs typeface="Arial" panose="020B0604020202020204" pitchFamily="34" charset="0"/>
              </a:rPr>
              <a:t>CDC Heads Up </a:t>
            </a:r>
            <a:r>
              <a:rPr lang="en-US" sz="2400" b="1" dirty="0">
                <a:solidFill>
                  <a:srgbClr val="FFFF00"/>
                </a:solidFill>
                <a:latin typeface="Arial" panose="020B0604020202020204" pitchFamily="34" charset="0"/>
                <a:cs typeface="Arial" panose="020B0604020202020204" pitchFamily="34" charset="0"/>
              </a:rPr>
              <a:t>at </a:t>
            </a:r>
            <a:r>
              <a:rPr lang="en-US" sz="2400" b="1" u="sng" dirty="0">
                <a:solidFill>
                  <a:srgbClr val="FFFF00"/>
                </a:solidFill>
                <a:latin typeface="Arial" panose="020B0604020202020204" pitchFamily="34" charset="0"/>
                <a:cs typeface="Arial" panose="020B0604020202020204" pitchFamily="34" charset="0"/>
              </a:rPr>
              <a:t>https://www.cdc.gov/headsup/pdfs/schools/tbi_factsheets_parents-508-a.pdf</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chemeClr val="accent2">
                    <a:lumMod val="75000"/>
                  </a:schemeClr>
                </a:solidFill>
                <a:latin typeface="Arial" panose="020B0604020202020204" pitchFamily="34" charset="0"/>
                <a:cs typeface="Arial" panose="020B0604020202020204" pitchFamily="34" charset="0"/>
              </a:rPr>
              <a:t>Nationwide Children’s Hospital </a:t>
            </a:r>
            <a:r>
              <a:rPr lang="en-US" sz="2400" b="1" dirty="0">
                <a:solidFill>
                  <a:srgbClr val="FFFF00"/>
                </a:solidFill>
                <a:latin typeface="Arial" panose="020B0604020202020204" pitchFamily="34" charset="0"/>
                <a:cs typeface="Arial" panose="020B0604020202020204" pitchFamily="34" charset="0"/>
              </a:rPr>
              <a:t>at </a:t>
            </a:r>
            <a:r>
              <a:rPr lang="en-US" sz="2400" b="1" u="sng" dirty="0">
                <a:solidFill>
                  <a:srgbClr val="FFFF00"/>
                </a:solidFill>
                <a:latin typeface="Arial" panose="020B0604020202020204" pitchFamily="34" charset="0"/>
                <a:cs typeface="Arial" panose="020B0604020202020204" pitchFamily="34" charset="0"/>
              </a:rPr>
              <a:t>https://www.scouting.org/health-and-safety/safety-moments/concussions/</a:t>
            </a:r>
          </a:p>
        </p:txBody>
      </p:sp>
    </p:spTree>
    <p:extLst>
      <p:ext uri="{BB962C8B-B14F-4D97-AF65-F5344CB8AC3E}">
        <p14:creationId xmlns:p14="http://schemas.microsoft.com/office/powerpoint/2010/main" val="303375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11628"/>
            <a:ext cx="1210627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1672210" y="1520824"/>
            <a:ext cx="8309990" cy="1995261"/>
          </a:xfrm>
        </p:spPr>
        <p:txBody>
          <a:bodyPr>
            <a:normAutofit/>
          </a:bodyPr>
          <a:lstStyle/>
          <a:p>
            <a:r>
              <a:rPr lang="en-US" dirty="0">
                <a:solidFill>
                  <a:srgbClr val="2AB96C"/>
                </a:solidFill>
                <a:latin typeface="Arial Black" panose="020B0A04020102020204" pitchFamily="34" charset="0"/>
              </a:rPr>
              <a:t>National Exploring Program Commissioner</a:t>
            </a:r>
          </a:p>
        </p:txBody>
      </p:sp>
    </p:spTree>
    <p:extLst>
      <p:ext uri="{BB962C8B-B14F-4D97-AF65-F5344CB8AC3E}">
        <p14:creationId xmlns:p14="http://schemas.microsoft.com/office/powerpoint/2010/main" val="2092570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686184" y="650326"/>
            <a:ext cx="8409746" cy="750974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     Richard (Dick) Davies</a:t>
            </a:r>
          </a:p>
          <a:p>
            <a:r>
              <a:rPr lang="en-US" sz="1400" b="1" dirty="0">
                <a:solidFill>
                  <a:srgbClr val="FFFF00"/>
                </a:solidFill>
                <a:latin typeface="Arial" panose="020B0604020202020204" pitchFamily="34" charset="0"/>
                <a:cs typeface="Arial" panose="020B0604020202020204" pitchFamily="34" charset="0"/>
              </a:rPr>
              <a:t>		Richard.davies.nyc@gmail.com</a:t>
            </a:r>
          </a:p>
          <a:p>
            <a:r>
              <a:rPr lang="en-US" sz="1400" b="1" dirty="0">
                <a:solidFill>
                  <a:srgbClr val="FFFF00"/>
                </a:solidFill>
                <a:latin typeface="Arial" panose="020B0604020202020204" pitchFamily="34" charset="0"/>
                <a:cs typeface="Arial" panose="020B0604020202020204" pitchFamily="34" charset="0"/>
              </a:rPr>
              <a:t>                                  (914)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a:t>
            </a:r>
          </a:p>
          <a:p>
            <a:r>
              <a:rPr lang="en-US" sz="1400" b="1" dirty="0">
                <a:solidFill>
                  <a:srgbClr val="FFFF00"/>
                </a:solidFill>
                <a:latin typeface="Arial" panose="020B0604020202020204" pitchFamily="34" charset="0"/>
                <a:cs typeface="Arial" panose="020B0604020202020204" pitchFamily="34" charset="0"/>
              </a:rPr>
              <a:t>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Scoutreach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64008" y="14027"/>
            <a:ext cx="12261273"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latin typeface="Calibri"/>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Committee &amp; National Resource Associate Advisors (SME’s)</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Bruin1967@aol.com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Tree>
    <p:extLst>
      <p:ext uri="{BB962C8B-B14F-4D97-AF65-F5344CB8AC3E}">
        <p14:creationId xmlns:p14="http://schemas.microsoft.com/office/powerpoint/2010/main" val="2342663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72827" y="808074"/>
            <a:ext cx="8632371" cy="3600196"/>
          </a:xfrm>
        </p:spPr>
        <p:txBody>
          <a:bodyPr>
            <a:normAutofit fontScale="90000"/>
          </a:bodyPr>
          <a:lstStyle/>
          <a:p>
            <a:r>
              <a:rPr lang="en-US" sz="3600" b="1" dirty="0">
                <a:solidFill>
                  <a:srgbClr val="1FC77F"/>
                </a:solidFill>
                <a:latin typeface="Arial Black" panose="020B0A04020102020204" pitchFamily="34" charset="0"/>
                <a:cs typeface="Arial" panose="020B0604020202020204" pitchFamily="34" charset="0"/>
              </a:rPr>
              <a:t>National Exploring</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Subject Matter Experts (SMEs)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 and </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Resource Associate Advisors (RAAs)</a:t>
            </a:r>
          </a:p>
        </p:txBody>
      </p:sp>
    </p:spTree>
    <p:extLst>
      <p:ext uri="{BB962C8B-B14F-4D97-AF65-F5344CB8AC3E}">
        <p14:creationId xmlns:p14="http://schemas.microsoft.com/office/powerpoint/2010/main" val="64076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8"/>
            <a:ext cx="8556172" cy="7663636"/>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In support to our fourteen Council Service Territories</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FFFF00"/>
                </a:solidFill>
                <a:latin typeface="Arial" panose="020B0604020202020204" pitchFamily="34" charset="0"/>
                <a:cs typeface="Arial" panose="020B0604020202020204" pitchFamily="34" charset="0"/>
              </a:rPr>
              <a:t>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r>
              <a:rPr lang="en-US" sz="1600" b="1" dirty="0">
                <a:solidFill>
                  <a:schemeClr val="accent6">
                    <a:lumMod val="75000"/>
                  </a:schemeClr>
                </a:solidFill>
                <a:latin typeface="Arial" panose="020B0604020202020204" pitchFamily="34" charset="0"/>
                <a:cs typeface="Arial" panose="020B0604020202020204" pitchFamily="34" charset="0"/>
              </a:rPr>
              <a:t>* In April 2024, CST 2 &amp; 11 were eliminated and their councils moved into adjacent CSTs</a:t>
            </a:r>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35283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4141547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151169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07021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3"/>
            <a:ext cx="8556172" cy="5893921"/>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Jr. (Western Massachusetts Council), who is currently the Vice President of Membership, Executive Board member, and Exploring Service Team member. Also a former Associate Advisor and Committee Member for two Posts and a former Scouting Professional/District Executive. Retired DOD/Federal employee and retired USAF Chief Master Sergeant.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9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rebwme234@gmail.com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(860) 749-2028</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1964160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4"/>
            <a:ext cx="8556172" cy="5978560"/>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50" b="1" dirty="0">
                <a:solidFill>
                  <a:schemeClr val="accent6">
                    <a:lumMod val="75000"/>
                  </a:schemeClr>
                </a:solidFill>
                <a:latin typeface="Arial" panose="020B0604020202020204" pitchFamily="34" charset="0"/>
                <a:cs typeface="Arial" panose="020B0604020202020204" pitchFamily="34" charset="0"/>
              </a:rPr>
              <a:t> 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(732) 687-7208</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1936690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352592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849086"/>
            <a:ext cx="8556171" cy="4735286"/>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National Exploring Program Priorities Mapped to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BSA Roadmap (2024-2025)</a:t>
            </a:r>
            <a:br>
              <a:rPr lang="en-US" dirty="0"/>
            </a:br>
            <a:endParaRPr lang="en-US" dirty="0">
              <a:latin typeface="Arial Black" panose="020B0A04020102020204" pitchFamily="34" charset="0"/>
            </a:endParaRPr>
          </a:p>
        </p:txBody>
      </p:sp>
    </p:spTree>
    <p:extLst>
      <p:ext uri="{BB962C8B-B14F-4D97-AF65-F5344CB8AC3E}">
        <p14:creationId xmlns:p14="http://schemas.microsoft.com/office/powerpoint/2010/main" val="4842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a:xfrm>
            <a:off x="4119634"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57C27A-EE4A-4978-8E95-10CC52D1657A}" type="slidenum">
              <a:rPr lang="en-US" smtClean="0">
                <a:solidFill>
                  <a:prstClr val="black">
                    <a:tint val="75000"/>
                  </a:prstClr>
                </a:solidFill>
              </a:rPr>
              <a:pPr/>
              <a:t>30</a:t>
            </a:fld>
            <a:endParaRPr lang="en-US">
              <a:solidFill>
                <a:prstClr val="black">
                  <a:tint val="75000"/>
                </a:prstClr>
              </a:solidFill>
            </a:endParaRPr>
          </a:p>
        </p:txBody>
      </p:sp>
      <p:pic>
        <p:nvPicPr>
          <p:cNvPr id="8" name="Picture 7">
            <a:extLst>
              <a:ext uri="{FF2B5EF4-FFF2-40B4-BE49-F238E27FC236}">
                <a16:creationId xmlns:a16="http://schemas.microsoft.com/office/drawing/2014/main" id="{C0DE1B06-3538-9A4A-20A1-DBB5AF26C546}"/>
              </a:ext>
            </a:extLst>
          </p:cNvPr>
          <p:cNvPicPr>
            <a:picLocks noChangeAspect="1"/>
          </p:cNvPicPr>
          <p:nvPr/>
        </p:nvPicPr>
        <p:blipFill rotWithShape="1">
          <a:blip r:embed="rId4"/>
          <a:srcRect t="4124" b="5941"/>
          <a:stretch/>
        </p:blipFill>
        <p:spPr>
          <a:xfrm>
            <a:off x="2161266" y="1186705"/>
            <a:ext cx="7869471" cy="4182035"/>
          </a:xfrm>
          <a:prstGeom prst="rect">
            <a:avLst/>
          </a:prstGeom>
        </p:spPr>
      </p:pic>
    </p:spTree>
    <p:extLst>
      <p:ext uri="{BB962C8B-B14F-4D97-AF65-F5344CB8AC3E}">
        <p14:creationId xmlns:p14="http://schemas.microsoft.com/office/powerpoint/2010/main" val="85404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628"/>
            <a:ext cx="9144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2024741" y="965648"/>
            <a:ext cx="2536373" cy="2877009"/>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802018" y="137047"/>
            <a:ext cx="5027779" cy="6075697"/>
          </a:xfrm>
          <a:prstGeom prst="rect">
            <a:avLst/>
          </a:prstGeom>
        </p:spPr>
      </p:pic>
    </p:spTree>
    <p:extLst>
      <p:ext uri="{BB962C8B-B14F-4D97-AF65-F5344CB8AC3E}">
        <p14:creationId xmlns:p14="http://schemas.microsoft.com/office/powerpoint/2010/main" val="34718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1484087"/>
            <a:ext cx="8556172" cy="4708981"/>
          </a:xfrm>
          <a:prstGeom prst="rect">
            <a:avLst/>
          </a:prstGeom>
          <a:noFill/>
        </p:spPr>
        <p:txBody>
          <a:bodyPr wrap="square" rtlCol="0">
            <a:spAutoFit/>
          </a:bodyPr>
          <a:lstStyle/>
          <a:p>
            <a:pPr marL="457200" indent="-457200">
              <a:buAutoNum type="arabicPeriod"/>
            </a:pPr>
            <a:r>
              <a:rPr lang="en-US" sz="2000" u="sng" dirty="0">
                <a:solidFill>
                  <a:schemeClr val="accent2">
                    <a:lumMod val="75000"/>
                  </a:schemeClr>
                </a:solidFill>
                <a:latin typeface="Arial Black" panose="020B0A04020102020204" pitchFamily="34" charset="0"/>
                <a:cs typeface="Arial" panose="020B0604020202020204" pitchFamily="34" charset="0"/>
              </a:rPr>
              <a:t>Become the National Leader in Youth Safety</a:t>
            </a:r>
          </a:p>
          <a:p>
            <a:pPr lvl="0"/>
            <a:endParaRPr lang="en-US" sz="800"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#1 2024 Priority (Safety First Guidelines), the National Exploring Committee’s Health &amp; Safety &amp; YPT Lead, along with the Learning for Life Curriculum-Based Program Committee representative, will assist the BSA Health and Safety Team in updating the “Safety First Learning for Life Guidelines”</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u="sng" dirty="0">
                <a:solidFill>
                  <a:schemeClr val="accent2">
                    <a:lumMod val="75000"/>
                  </a:schemeClr>
                </a:solidFill>
                <a:latin typeface="Arial Black" panose="020B0A04020102020204" pitchFamily="34" charset="0"/>
                <a:cs typeface="Arial" panose="020B0604020202020204" pitchFamily="34" charset="0"/>
              </a:rPr>
              <a:t>Change the Way We Work Together</a:t>
            </a: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#7 2024 Priority (Orientation Briefing),  our National Exploring Committee Chair, in collaboration with National Exploring Commissioner and National Director of Exploring, and, under the direction of the National Exploring Committee’s Training Lead, will create an orientation briefing for new committee members, National Exploring Subject Matter Experts (SMEs), and National Exploring Resource Associate Advisors (RAA) that includes collaboration expectations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318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1418773"/>
            <a:ext cx="8731445" cy="4893647"/>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u="sng" dirty="0">
                <a:solidFill>
                  <a:schemeClr val="accent2">
                    <a:lumMod val="75000"/>
                  </a:schemeClr>
                </a:solidFill>
                <a:latin typeface="Arial Black" panose="020B0A04020102020204" pitchFamily="34" charset="0"/>
                <a:cs typeface="Arial" panose="020B0604020202020204" pitchFamily="34" charset="0"/>
              </a:rPr>
              <a:t>Change the Way We Work Together</a:t>
            </a:r>
            <a:r>
              <a:rPr lang="en-US" sz="2000" dirty="0">
                <a:solidFill>
                  <a:schemeClr val="accent2">
                    <a:lumMod val="75000"/>
                  </a:schemeClr>
                </a:solidFill>
                <a:latin typeface="Arial Black" panose="020B0A04020102020204" pitchFamily="34" charset="0"/>
                <a:cs typeface="Arial" panose="020B0604020202020204" pitchFamily="34" charset="0"/>
              </a:rPr>
              <a:t> (continued)</a:t>
            </a: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#3 2024 Priority (Exploring Leadership Experience), the National Exploring Committee’s Training and Awards &amp; Recognition Leads will work with the Scouting University point of contact on the incorporation of our edits into the Exploring Leadership Experience (ELE) Guidebook.  This project will help provide a Nationally recognized recognition program for our Exploring youth</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#4 2024-2025 Priority (National Career Field Chairs/Committees), the National Exploring Program will reconstitute each of our twelve National Exploring Career Committees with a committee chair and committee members to help support our councils with Exploring Career Field Development materials.</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#6 2024 -2025 Priority (NEOA-National Exploring Officer’s Association), create a youth and volunteer organizational chart approved by the LFL Board to ensure that Exploring recruits National Youth Officer representation similar to other Older Youth Programs. </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185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1999"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570756"/>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454025" lvl="1">
              <a:buSzPct val="150000"/>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4"/>
            </a:pPr>
            <a:r>
              <a:rPr lang="en-US" sz="2000" u="sng" dirty="0">
                <a:solidFill>
                  <a:schemeClr val="accent2">
                    <a:lumMod val="75000"/>
                  </a:schemeClr>
                </a:solidFill>
                <a:latin typeface="Arial Black" panose="020B0A04020102020204" pitchFamily="34" charset="0"/>
                <a:cs typeface="Arial" panose="020B0604020202020204" pitchFamily="34" charset="0"/>
              </a:rPr>
              <a:t>Broaden Our Appeal and Revitalize Our Brand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#5 2024 Priority (National Exploring Commissioner) ,the National Exploring Commissioner will serve as the Exploring Chair on the National Commissioner Service Team and will be working through them to promote the value of the Exploring Program.  In addition, the Exploring Commissioner will promote the need for active unit service to our existing Exploring units and provide at least quarterly updates on Exploring to CST Commissioners for further distribution to Councils.</a:t>
            </a:r>
          </a:p>
          <a:p>
            <a:r>
              <a:rPr lang="en-US" b="1" dirty="0"/>
              <a:t> </a:t>
            </a:r>
            <a:endParaRPr lang="en-US" dirty="0"/>
          </a:p>
          <a:p>
            <a:pPr marL="457200" indent="-457200">
              <a:buFont typeface="+mj-lt"/>
              <a:buAutoNum type="arabicPeriod" startAt="5"/>
            </a:pPr>
            <a:r>
              <a:rPr lang="en-US" sz="2000" u="sng" dirty="0">
                <a:solidFill>
                  <a:schemeClr val="accent2">
                    <a:lumMod val="75000"/>
                  </a:schemeClr>
                </a:solidFill>
                <a:latin typeface="Arial Black" panose="020B0A04020102020204" pitchFamily="34" charset="0"/>
                <a:cs typeface="Arial" panose="020B0604020202020204" pitchFamily="34" charset="0"/>
              </a:rPr>
              <a:t>Strengthen Our Financial Position</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#2 2024 Priority (Membership and Unit Growth), the National Exploring Committee will work through and with local councils to provide training, resources, and inspiration to help ensure that both volunteers and professionals continue to grow Exploring membership.  This will be accomplished through National Exploring Live Hours, Zoom Trainings and other venues to help teach the four phases of Post/Club organization</a:t>
            </a:r>
          </a:p>
          <a:p>
            <a:pPr marL="454025" lvl="1">
              <a:buSzPct val="150000"/>
            </a:pPr>
            <a:endParaRPr lang="en-US" sz="1600" b="1" dirty="0">
              <a:solidFill>
                <a:srgbClr val="FFFF00"/>
              </a:solidFill>
              <a:latin typeface="Arial" panose="020B0604020202020204" pitchFamily="34" charset="0"/>
              <a:cs typeface="Arial" panose="020B0604020202020204" pitchFamily="34" charset="0"/>
            </a:endParaRPr>
          </a:p>
          <a:p>
            <a:pPr marL="454025" lvl="1">
              <a:buSzPct val="150000"/>
            </a:pPr>
            <a:r>
              <a:rPr lang="en-US" b="1" dirty="0"/>
              <a:t>     </a:t>
            </a:r>
            <a:endParaRPr lang="en-US" dirty="0"/>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266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520824"/>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spTree>
    <p:extLst>
      <p:ext uri="{BB962C8B-B14F-4D97-AF65-F5344CB8AC3E}">
        <p14:creationId xmlns:p14="http://schemas.microsoft.com/office/powerpoint/2010/main" val="201571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00"/>
            <a:ext cx="12192000" cy="6883121"/>
          </a:xfrm>
          <a:prstGeom prst="rect">
            <a:avLst/>
          </a:prstGeom>
        </p:spPr>
      </p:pic>
      <p:sp>
        <p:nvSpPr>
          <p:cNvPr id="2" name="Title 1"/>
          <p:cNvSpPr>
            <a:spLocks noGrp="1"/>
          </p:cNvSpPr>
          <p:nvPr>
            <p:ph type="ctrTitle"/>
          </p:nvPr>
        </p:nvSpPr>
        <p:spPr>
          <a:xfrm>
            <a:off x="2359440" y="1338940"/>
            <a:ext cx="2724185" cy="3690256"/>
          </a:xfrm>
        </p:spPr>
        <p:txBody>
          <a:bodyPr>
            <a:normAutofit/>
          </a:bodyPr>
          <a:lstStyle/>
          <a:p>
            <a:pPr algn="l"/>
            <a:r>
              <a:rPr lang="en-US" sz="2800" dirty="0">
                <a:solidFill>
                  <a:srgbClr val="1FC77F"/>
                </a:solidFill>
                <a:latin typeface="Arial Black"/>
                <a:cs typeface="Arial Black"/>
              </a:rPr>
              <a:t>New National Exploring Committee Charter for 2024-2025 </a:t>
            </a:r>
            <a:br>
              <a:rPr lang="en-US" sz="2800" dirty="0">
                <a:solidFill>
                  <a:srgbClr val="1FC77F"/>
                </a:solidFill>
                <a:latin typeface="Arial Black"/>
                <a:cs typeface="Arial Black"/>
              </a:rPr>
            </a:br>
            <a:r>
              <a:rPr lang="en-US" sz="2800" dirty="0">
                <a:solidFill>
                  <a:srgbClr val="1FC77F"/>
                </a:solidFill>
                <a:latin typeface="Arial Black"/>
                <a:cs typeface="Arial Black"/>
              </a:rPr>
              <a:t>(Page 1)</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80011"/>
            <a:ext cx="8409746" cy="1938992"/>
          </a:xfrm>
          <a:prstGeom prst="rect">
            <a:avLst/>
          </a:prstGeom>
        </p:spPr>
        <p:txBody>
          <a:bodyPr wrap="square">
            <a:spAutoFit/>
          </a:bodyPr>
          <a:lstStyle/>
          <a:p>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6" name="Picture 5"/>
          <p:cNvPicPr>
            <a:picLocks noChangeAspect="1"/>
          </p:cNvPicPr>
          <p:nvPr/>
        </p:nvPicPr>
        <p:blipFill>
          <a:blip r:embed="rId4"/>
          <a:stretch>
            <a:fillRect/>
          </a:stretch>
        </p:blipFill>
        <p:spPr>
          <a:xfrm>
            <a:off x="5181601" y="169042"/>
            <a:ext cx="4374015" cy="6033477"/>
          </a:xfrm>
          <a:prstGeom prst="rect">
            <a:avLst/>
          </a:prstGeom>
        </p:spPr>
      </p:pic>
    </p:spTree>
    <p:extLst>
      <p:ext uri="{BB962C8B-B14F-4D97-AF65-F5344CB8AC3E}">
        <p14:creationId xmlns:p14="http://schemas.microsoft.com/office/powerpoint/2010/main" val="3527245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2272369" y="1338940"/>
            <a:ext cx="2724185" cy="3690256"/>
          </a:xfrm>
        </p:spPr>
        <p:txBody>
          <a:bodyPr>
            <a:normAutofit/>
          </a:bodyPr>
          <a:lstStyle/>
          <a:p>
            <a:pPr algn="l"/>
            <a:r>
              <a:rPr lang="en-US" sz="2800" dirty="0">
                <a:solidFill>
                  <a:srgbClr val="1FC77F"/>
                </a:solidFill>
                <a:latin typeface="Arial Black"/>
                <a:cs typeface="Arial Black"/>
              </a:rPr>
              <a:t>New National Exploring Committee Charter for 2024-2025 </a:t>
            </a:r>
            <a:br>
              <a:rPr lang="en-US" sz="2800" dirty="0">
                <a:solidFill>
                  <a:srgbClr val="1FC77F"/>
                </a:solidFill>
                <a:latin typeface="Arial Black"/>
                <a:cs typeface="Arial Black"/>
              </a:rPr>
            </a:br>
            <a:r>
              <a:rPr lang="en-US" sz="2800" dirty="0">
                <a:solidFill>
                  <a:srgbClr val="1FC77F"/>
                </a:solidFill>
                <a:latin typeface="Arial Black"/>
                <a:cs typeface="Arial Black"/>
              </a:rPr>
              <a:t>(Page 2)</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80011"/>
            <a:ext cx="8409746" cy="1938992"/>
          </a:xfrm>
          <a:prstGeom prst="rect">
            <a:avLst/>
          </a:prstGeom>
        </p:spPr>
        <p:txBody>
          <a:bodyPr wrap="square">
            <a:spAutoFit/>
          </a:bodyPr>
          <a:lstStyle/>
          <a:p>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p:cNvPicPr>
            <a:picLocks noChangeAspect="1"/>
          </p:cNvPicPr>
          <p:nvPr/>
        </p:nvPicPr>
        <p:blipFill>
          <a:blip r:embed="rId4"/>
          <a:stretch>
            <a:fillRect/>
          </a:stretch>
        </p:blipFill>
        <p:spPr>
          <a:xfrm>
            <a:off x="5150386" y="188038"/>
            <a:ext cx="4594924" cy="6003894"/>
          </a:xfrm>
          <a:prstGeom prst="rect">
            <a:avLst/>
          </a:prstGeom>
        </p:spPr>
      </p:pic>
    </p:spTree>
    <p:extLst>
      <p:ext uri="{BB962C8B-B14F-4D97-AF65-F5344CB8AC3E}">
        <p14:creationId xmlns:p14="http://schemas.microsoft.com/office/powerpoint/2010/main" val="146284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570756"/>
          </a:xfrm>
          <a:prstGeom prst="rect">
            <a:avLst/>
          </a:prstGeom>
        </p:spPr>
        <p:txBody>
          <a:bodyPr wrap="square">
            <a:spAutoFit/>
          </a:bodyPr>
          <a:lstStyle/>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Program Chair </a:t>
            </a:r>
            <a:r>
              <a:rPr lang="en-US" sz="1600" b="1" dirty="0">
                <a:solidFill>
                  <a:schemeClr val="accent2">
                    <a:lumMod val="75000"/>
                  </a:schemeClr>
                </a:solidFill>
                <a:latin typeface="Arial" panose="020B0604020202020204" pitchFamily="34" charset="0"/>
                <a:cs typeface="Arial" panose="020B0604020202020204" pitchFamily="34" charset="0"/>
              </a:rPr>
              <a:t>Craig Martin</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Program Commissioner </a:t>
            </a:r>
            <a:r>
              <a:rPr lang="en-US" sz="1600" b="1" dirty="0">
                <a:solidFill>
                  <a:schemeClr val="accent2">
                    <a:lumMod val="75000"/>
                  </a:schemeClr>
                </a:solidFill>
                <a:latin typeface="Arial" panose="020B0604020202020204" pitchFamily="34" charset="0"/>
                <a:cs typeface="Arial" panose="020B0604020202020204" pitchFamily="34" charset="0"/>
              </a:rPr>
              <a:t>Richard (Dick) Davies</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Membership Growth / Retention Chair </a:t>
            </a:r>
            <a:r>
              <a:rPr lang="en-US" sz="1600" b="1" dirty="0">
                <a:solidFill>
                  <a:schemeClr val="accent2">
                    <a:lumMod val="75000"/>
                  </a:schemeClr>
                </a:solidFill>
                <a:latin typeface="Arial" panose="020B0604020202020204" pitchFamily="34" charset="0"/>
                <a:cs typeface="Arial" panose="020B0604020202020204" pitchFamily="34" charset="0"/>
              </a:rPr>
              <a:t>Jeffrey (Jeff) </a:t>
            </a:r>
            <a:r>
              <a:rPr lang="en-US" sz="1600" b="1" dirty="0" err="1">
                <a:solidFill>
                  <a:schemeClr val="accent2">
                    <a:lumMod val="75000"/>
                  </a:schemeClr>
                </a:solidFill>
                <a:latin typeface="Arial" panose="020B0604020202020204" pitchFamily="34" charset="0"/>
                <a:cs typeface="Arial" panose="020B0604020202020204" pitchFamily="34" charset="0"/>
              </a:rPr>
              <a:t>Schweiger</a:t>
            </a:r>
            <a:endParaRPr lang="en-US" sz="1600" b="1"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Awards &amp; Recognition Chair </a:t>
            </a:r>
            <a:r>
              <a:rPr lang="en-US" sz="1600" b="1" dirty="0">
                <a:solidFill>
                  <a:schemeClr val="accent2">
                    <a:lumMod val="75000"/>
                  </a:schemeClr>
                </a:solidFill>
                <a:latin typeface="Arial" panose="020B0604020202020204" pitchFamily="34" charset="0"/>
                <a:cs typeface="Arial" panose="020B0604020202020204" pitchFamily="34" charset="0"/>
              </a:rPr>
              <a:t>Richard (Rick) Belford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Training Chair </a:t>
            </a:r>
            <a:r>
              <a:rPr lang="en-US" sz="1600" b="1" dirty="0">
                <a:solidFill>
                  <a:schemeClr val="accent2">
                    <a:lumMod val="75000"/>
                  </a:schemeClr>
                </a:solidFill>
                <a:latin typeface="Arial" panose="020B0604020202020204" pitchFamily="34" charset="0"/>
                <a:cs typeface="Arial" panose="020B0604020202020204" pitchFamily="34" charset="0"/>
              </a:rPr>
              <a:t>Roger Engelbart</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Health &amp; Safety  / YPT Chair </a:t>
            </a:r>
            <a:r>
              <a:rPr lang="en-US" sz="1600" b="1" dirty="0">
                <a:solidFill>
                  <a:schemeClr val="accent2">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Marketing  / Communications Chair (Website / Social Media)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Materials &amp; Literature Chair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Youth officer Advisor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Youth Chair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Partnerships / Relationships Chair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Resource Advisor </a:t>
            </a:r>
            <a:r>
              <a:rPr lang="en-US" sz="1600" b="1" dirty="0">
                <a:solidFill>
                  <a:schemeClr val="accent2">
                    <a:lumMod val="75000"/>
                  </a:schemeClr>
                </a:solidFill>
                <a:latin typeface="Arial" panose="020B0604020202020204" pitchFamily="34" charset="0"/>
                <a:cs typeface="Arial" panose="020B0604020202020204" pitchFamily="34" charset="0"/>
              </a:rPr>
              <a:t>Stuart Mahler</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600" b="1" dirty="0">
                <a:solidFill>
                  <a:schemeClr val="accent2">
                    <a:lumMod val="75000"/>
                  </a:schemeClr>
                </a:solidFill>
                <a:latin typeface="Arial" panose="020B0604020202020204" pitchFamily="34" charset="0"/>
                <a:cs typeface="Arial" panose="020B0604020202020204" pitchFamily="34" charset="0"/>
              </a:rPr>
              <a:t>Steven </a:t>
            </a:r>
            <a:r>
              <a:rPr lang="en-US" sz="1600" b="1" dirty="0" err="1">
                <a:solidFill>
                  <a:schemeClr val="accent2">
                    <a:lumMod val="75000"/>
                  </a:schemeClr>
                </a:solidFill>
                <a:latin typeface="Arial" panose="020B0604020202020204" pitchFamily="34" charset="0"/>
                <a:cs typeface="Arial" panose="020B0604020202020204" pitchFamily="34" charset="0"/>
              </a:rPr>
              <a:t>Kappel</a:t>
            </a:r>
            <a:r>
              <a:rPr lang="en-US" sz="1600" b="1" dirty="0">
                <a:solidFill>
                  <a:schemeClr val="accent2">
                    <a:lumMod val="75000"/>
                  </a:schemeClr>
                </a:solidFill>
                <a:latin typeface="Arial" panose="020B0604020202020204" pitchFamily="34" charset="0"/>
                <a:cs typeface="Arial" panose="020B0604020202020204" pitchFamily="34" charset="0"/>
              </a:rPr>
              <a:t>, MD</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Joseph  (Joe) Marinelli </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Suzie Steiner</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Rick TerBorch</a:t>
            </a:r>
            <a:endParaRPr lang="en-US" sz="2200" b="1" dirty="0">
              <a:solidFill>
                <a:schemeClr val="accent2">
                  <a:lumMod val="75000"/>
                </a:schemeClr>
              </a:solidFill>
              <a:latin typeface="Arial" panose="020B0604020202020204" pitchFamily="34" charset="0"/>
              <a:cs typeface="Arial" panose="020B0604020202020204" pitchFamily="34" charset="0"/>
            </a:endParaRPr>
          </a:p>
          <a:p>
            <a:r>
              <a:rPr lang="en-US" sz="2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our Exploring community</a:t>
            </a:r>
            <a:endPar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91911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algn="ctr">
              <a:defRPr/>
            </a:pPr>
            <a:r>
              <a:rPr lang="en-US" sz="6000" b="1" dirty="0">
                <a:solidFill>
                  <a:srgbClr val="C00000"/>
                </a:solidFill>
                <a:latin typeface="Arial" panose="020B0604020202020204" pitchFamily="34" charset="0"/>
                <a:cs typeface="Arial" panose="020B0604020202020204" pitchFamily="34" charset="0"/>
              </a:rPr>
              <a:t>4 Phases of Starting a New Post/Club</a:t>
            </a:r>
            <a:endParaRPr lang="en-US" sz="6000" dirty="0">
              <a:solidFill>
                <a:srgbClr val="C0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0000"/>
              </a:solidFill>
              <a:latin typeface="Calibri"/>
            </a:endParaRPr>
          </a:p>
        </p:txBody>
      </p:sp>
    </p:spTree>
    <p:extLst>
      <p:ext uri="{BB962C8B-B14F-4D97-AF65-F5344CB8AC3E}">
        <p14:creationId xmlns:p14="http://schemas.microsoft.com/office/powerpoint/2010/main" val="3755006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3635370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0984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extLst>
              <p:ext uri="{D42A27DB-BD31-4B8C-83A1-F6EECF244321}">
                <p14:modId xmlns:p14="http://schemas.microsoft.com/office/powerpoint/2010/main" val="2044994240"/>
              </p:ext>
            </p:extLst>
          </p:nvPr>
        </p:nvGraphicFramePr>
        <p:xfrm>
          <a:off x="370137" y="2249744"/>
          <a:ext cx="11608503" cy="448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7688" y="230401"/>
            <a:ext cx="5076624" cy="1104623"/>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4" y="1511080"/>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
        <p:nvSpPr>
          <p:cNvPr id="4" name="Rounded Rectangle 41">
            <a:extLst>
              <a:ext uri="{FF2B5EF4-FFF2-40B4-BE49-F238E27FC236}">
                <a16:creationId xmlns:a16="http://schemas.microsoft.com/office/drawing/2014/main" id="{5B373D7D-119E-CFEA-BBF3-4661F7ACAFD0}"/>
              </a:ext>
            </a:extLst>
          </p:cNvPr>
          <p:cNvSpPr/>
          <p:nvPr/>
        </p:nvSpPr>
        <p:spPr>
          <a:xfrm>
            <a:off x="10307987" y="2249744"/>
            <a:ext cx="1513876" cy="69649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Steven Hardy</a:t>
            </a:r>
          </a:p>
        </p:txBody>
      </p:sp>
      <p:sp>
        <p:nvSpPr>
          <p:cNvPr id="8" name="Rounded Rectangle 45">
            <a:extLst>
              <a:ext uri="{FF2B5EF4-FFF2-40B4-BE49-F238E27FC236}">
                <a16:creationId xmlns:a16="http://schemas.microsoft.com/office/drawing/2014/main" id="{225F07C4-D7C2-634C-0B85-93C4471650D5}"/>
              </a:ext>
            </a:extLst>
          </p:cNvPr>
          <p:cNvSpPr/>
          <p:nvPr/>
        </p:nvSpPr>
        <p:spPr>
          <a:xfrm>
            <a:off x="10307987" y="3065160"/>
            <a:ext cx="1513876" cy="6198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T</a:t>
            </a:r>
            <a:r>
              <a:rPr kumimoji="0" lang="en-US" sz="120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reasurer</a:t>
            </a:r>
            <a:endParaRPr kumimoji="0" lang="en-US" sz="120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Lisa Fritschel </a:t>
            </a:r>
          </a:p>
        </p:txBody>
      </p:sp>
    </p:spTree>
    <p:extLst>
      <p:ext uri="{BB962C8B-B14F-4D97-AF65-F5344CB8AC3E}">
        <p14:creationId xmlns:p14="http://schemas.microsoft.com/office/powerpoint/2010/main" val="4209801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56</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57</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6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784141"/>
            <a:ext cx="8632371" cy="3596473"/>
          </a:xfrm>
        </p:spPr>
        <p:txBody>
          <a:bodyPr>
            <a:normAutofit/>
          </a:bodyPr>
          <a:lstStyle/>
          <a:p>
            <a:r>
              <a:rPr lang="en-US" sz="4800" b="1" dirty="0">
                <a:solidFill>
                  <a:srgbClr val="1FC77F"/>
                </a:solidFill>
                <a:latin typeface="Arial Black" panose="020B0A04020102020204" pitchFamily="34" charset="0"/>
                <a:cs typeface="Arial" panose="020B0604020202020204" pitchFamily="34" charset="0"/>
              </a:rPr>
              <a:t>Incoming Chair </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for </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National LFL / Exploring</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Executive Board</a:t>
            </a:r>
          </a:p>
        </p:txBody>
      </p:sp>
    </p:spTree>
    <p:extLst>
      <p:ext uri="{BB962C8B-B14F-4D97-AF65-F5344CB8AC3E}">
        <p14:creationId xmlns:p14="http://schemas.microsoft.com/office/powerpoint/2010/main" val="572550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172"/>
            <a:ext cx="12192000" cy="6883121"/>
          </a:xfrm>
          <a:prstGeom prst="rect">
            <a:avLst/>
          </a:prstGeom>
        </p:spPr>
      </p:pic>
      <p:sp>
        <p:nvSpPr>
          <p:cNvPr id="2" name="Title 1"/>
          <p:cNvSpPr>
            <a:spLocks noGrp="1"/>
          </p:cNvSpPr>
          <p:nvPr>
            <p:ph type="ctrTitle"/>
          </p:nvPr>
        </p:nvSpPr>
        <p:spPr>
          <a:xfrm>
            <a:off x="1902244" y="188499"/>
            <a:ext cx="8409746" cy="642970"/>
          </a:xfrm>
        </p:spPr>
        <p:txBody>
          <a:bodyPr>
            <a:normAutofit/>
          </a:bodyPr>
          <a:lstStyle/>
          <a:p>
            <a:pPr algn="l"/>
            <a:r>
              <a:rPr lang="en-US" sz="2800" dirty="0">
                <a:solidFill>
                  <a:srgbClr val="1FC77F"/>
                </a:solidFill>
                <a:latin typeface="Arial Black"/>
                <a:cs typeface="Arial Black"/>
              </a:rPr>
              <a:t>Incoming Chair, Nat’l LFL Executive Board</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999733"/>
            <a:ext cx="8757859" cy="7017306"/>
          </a:xfrm>
          <a:prstGeom prst="rect">
            <a:avLst/>
          </a:prstGeom>
        </p:spPr>
        <p:txBody>
          <a:bodyPr wrap="square">
            <a:spAutoFit/>
          </a:bodyPr>
          <a:lstStyle/>
          <a:p>
            <a:r>
              <a:rPr lang="en-US" dirty="0">
                <a:solidFill>
                  <a:srgbClr val="FFFF00"/>
                </a:solidFill>
                <a:latin typeface="Arial" panose="020B0604020202020204" pitchFamily="34" charset="0"/>
                <a:cs typeface="Arial" panose="020B0604020202020204" pitchFamily="34" charset="0"/>
              </a:rPr>
              <a:t>To:  </a:t>
            </a:r>
            <a:r>
              <a:rPr lang="en-US" b="1" dirty="0">
                <a:solidFill>
                  <a:srgbClr val="FFFF00"/>
                </a:solidFill>
                <a:latin typeface="Arial" panose="020B0604020202020204" pitchFamily="34" charset="0"/>
                <a:cs typeface="Arial" panose="020B0604020202020204" pitchFamily="34" charset="0"/>
              </a:rPr>
              <a:t>All National OYP Chairs &amp; Commissioners</a:t>
            </a:r>
            <a:r>
              <a:rPr lang="en-US" dirty="0">
                <a:solidFill>
                  <a:srgbClr val="FFFF00"/>
                </a:solidFill>
                <a:latin typeface="Arial" panose="020B0604020202020204" pitchFamily="34" charset="0"/>
                <a:cs typeface="Arial" panose="020B0604020202020204" pitchFamily="34" charset="0"/>
              </a:rPr>
              <a:t> </a:t>
            </a:r>
            <a:r>
              <a:rPr lang="en-US" b="1" dirty="0">
                <a:solidFill>
                  <a:srgbClr val="FFFF00"/>
                </a:solidFill>
                <a:latin typeface="Arial" panose="020B0604020202020204" pitchFamily="34" charset="0"/>
                <a:cs typeface="Arial" panose="020B0604020202020204" pitchFamily="34" charset="0"/>
              </a:rPr>
              <a:t>(Sea Scouting, Venturing, Exploring, and Learning for Life - Curriculum Based)</a:t>
            </a:r>
            <a:endParaRPr lang="en-US" dirty="0">
              <a:solidFill>
                <a:srgbClr val="FFFF00"/>
              </a:solidFill>
              <a:latin typeface="Arial" panose="020B0604020202020204" pitchFamily="34" charset="0"/>
              <a:cs typeface="Arial" panose="020B0604020202020204" pitchFamily="34" charset="0"/>
            </a:endParaRPr>
          </a:p>
          <a:p>
            <a:endParaRPr lang="en-US" sz="800" b="1" dirty="0">
              <a:solidFill>
                <a:srgbClr val="FFFF00"/>
              </a:solidFill>
              <a:latin typeface="Arial" panose="020B0604020202020204" pitchFamily="34" charset="0"/>
              <a:cs typeface="Arial" panose="020B0604020202020204" pitchFamily="34" charset="0"/>
            </a:endParaRPr>
          </a:p>
          <a:p>
            <a:r>
              <a:rPr lang="en-US" b="1" dirty="0">
                <a:solidFill>
                  <a:schemeClr val="accent2">
                    <a:lumMod val="75000"/>
                  </a:schemeClr>
                </a:solidFill>
                <a:latin typeface="Arial" panose="020B0604020202020204" pitchFamily="34" charset="0"/>
                <a:cs typeface="Arial" panose="020B0604020202020204" pitchFamily="34" charset="0"/>
              </a:rPr>
              <a:t>Congratulations to Bernard (Bernie) Lockard Jr. -- Incoming National Learning for Life Executive Board Chair</a:t>
            </a:r>
          </a:p>
          <a:p>
            <a:r>
              <a:rPr lang="en-US" sz="800"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I just wanted to make sure that all of you knew that the National LFL Executive Board Resolution passed on Friday, April 12, 2024 , which states the transition from Mark </a:t>
            </a:r>
            <a:r>
              <a:rPr lang="en-US" b="1" dirty="0" err="1">
                <a:solidFill>
                  <a:srgbClr val="FFFF00"/>
                </a:solidFill>
                <a:latin typeface="Arial" panose="020B0604020202020204" pitchFamily="34" charset="0"/>
                <a:cs typeface="Arial" panose="020B0604020202020204" pitchFamily="34" charset="0"/>
              </a:rPr>
              <a:t>Wiesenhahn</a:t>
            </a:r>
            <a:r>
              <a:rPr lang="en-US" b="1" dirty="0">
                <a:solidFill>
                  <a:srgbClr val="FFFF00"/>
                </a:solidFill>
                <a:latin typeface="Arial" panose="020B0604020202020204" pitchFamily="34" charset="0"/>
                <a:cs typeface="Arial" panose="020B0604020202020204" pitchFamily="34" charset="0"/>
              </a:rPr>
              <a:t> to Bernie Lockard, will be effective Wednesday, May 8, 2024.</a:t>
            </a:r>
          </a:p>
          <a:p>
            <a:r>
              <a:rPr lang="en-US" sz="800"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Mark has been an outstanding National LFL Board Chair and will now move into the “Immediate Past Chair’s Role” for the LFL Corporation beginning May 8</a:t>
            </a:r>
            <a:r>
              <a:rPr lang="en-US" b="1" baseline="30000" dirty="0">
                <a:solidFill>
                  <a:srgbClr val="FFFF00"/>
                </a:solidFill>
                <a:latin typeface="Arial" panose="020B0604020202020204" pitchFamily="34" charset="0"/>
                <a:cs typeface="Arial" panose="020B0604020202020204" pitchFamily="34" charset="0"/>
              </a:rPr>
              <a:t>th</a:t>
            </a:r>
            <a:r>
              <a:rPr lang="en-US" b="1" dirty="0">
                <a:solidFill>
                  <a:srgbClr val="FFFF00"/>
                </a:solidFill>
                <a:latin typeface="Arial" panose="020B0604020202020204" pitchFamily="34" charset="0"/>
                <a:cs typeface="Arial" panose="020B0604020202020204" pitchFamily="34" charset="0"/>
              </a:rPr>
              <a:t>.</a:t>
            </a:r>
          </a:p>
          <a:p>
            <a:r>
              <a:rPr lang="en-US" sz="800" b="1" dirty="0">
                <a:solidFill>
                  <a:srgbClr val="FFFF00"/>
                </a:solidFill>
                <a:latin typeface="Arial" panose="020B0604020202020204" pitchFamily="34" charset="0"/>
                <a:cs typeface="Arial" panose="020B0604020202020204" pitchFamily="34" charset="0"/>
              </a:rPr>
              <a:t> </a:t>
            </a:r>
          </a:p>
          <a:p>
            <a:r>
              <a:rPr lang="en-US" sz="800"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In 18 April 2024 E-Mail from…</a:t>
            </a:r>
            <a:r>
              <a:rPr lang="en-US" dirty="0">
                <a:solidFill>
                  <a:srgbClr val="FFFF00"/>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Tim D. Anderson</a:t>
            </a:r>
            <a:endParaRPr lang="en-US"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President, Learning for Life Corporation</a:t>
            </a:r>
            <a:endParaRPr lang="en-US" sz="1400"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National Director, Learning for Life Curriculum Based &amp; Exploring</a:t>
            </a:r>
            <a:endParaRPr lang="en-US" sz="1400"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National Director, Older Youth Programs (Venturing &amp; Sea Scouting)</a:t>
            </a:r>
            <a:endParaRPr lang="en-US" sz="1400" dirty="0">
              <a:solidFill>
                <a:srgbClr val="FFFF00"/>
              </a:solidFill>
              <a:latin typeface="Arial" panose="020B0604020202020204" pitchFamily="34" charset="0"/>
              <a:cs typeface="Arial" panose="020B0604020202020204" pitchFamily="34" charset="0"/>
            </a:endParaRPr>
          </a:p>
          <a:p>
            <a:r>
              <a:rPr lang="en-US" sz="800" dirty="0">
                <a:solidFill>
                  <a:srgbClr val="FFFF00"/>
                </a:solidFill>
                <a:latin typeface="Arial" panose="020B0604020202020204" pitchFamily="34" charset="0"/>
                <a:cs typeface="Arial" panose="020B0604020202020204" pitchFamily="34" charset="0"/>
              </a:rPr>
              <a:t> </a:t>
            </a:r>
          </a:p>
          <a:p>
            <a:endParaRPr lang="en-US" sz="1200" b="1" dirty="0">
              <a:solidFill>
                <a:srgbClr val="FFFF00"/>
              </a:solidFill>
              <a:latin typeface="Arial" panose="020B0604020202020204" pitchFamily="34" charset="0"/>
              <a:cs typeface="Arial" panose="020B0604020202020204" pitchFamily="34" charset="0"/>
            </a:endParaRPr>
          </a:p>
          <a:p>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5961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2" name="Title 1"/>
          <p:cNvSpPr>
            <a:spLocks noGrp="1"/>
          </p:cNvSpPr>
          <p:nvPr>
            <p:ph type="ctrTitle"/>
          </p:nvPr>
        </p:nvSpPr>
        <p:spPr>
          <a:xfrm>
            <a:off x="1808954" y="555683"/>
            <a:ext cx="6338989" cy="642970"/>
          </a:xfrm>
        </p:spPr>
        <p:txBody>
          <a:bodyPr>
            <a:normAutofit/>
          </a:bodyPr>
          <a:lstStyle/>
          <a:p>
            <a:pPr algn="l"/>
            <a:r>
              <a:rPr lang="en-US" sz="2800" dirty="0">
                <a:solidFill>
                  <a:srgbClr val="1FC77F"/>
                </a:solidFill>
                <a:latin typeface="Arial Black"/>
                <a:cs typeface="Arial Black"/>
              </a:rPr>
              <a:t>Bernie Lockard’s Background…</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r>
              <a:rPr lang="en-US" sz="1400" b="1" dirty="0">
                <a:solidFill>
                  <a:srgbClr val="FFFF00"/>
                </a:solidFill>
                <a:latin typeface="Arial" panose="020B0604020202020204" pitchFamily="34" charset="0"/>
                <a:cs typeface="Arial" panose="020B0604020202020204" pitchFamily="34" charset="0"/>
              </a:rPr>
              <a:t>Scouting…</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85750" indent="-285750">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BSA Recognition…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Award of Merit – 1998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Beaver – 2001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Distinguished Citizen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Rockefeller Award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Antelope – 2014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Outstanding Eagle Scout Award - 2015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Venturing Leadership Award – 2022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Personal…</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Married to Robyn L. </a:t>
            </a:r>
            <a:r>
              <a:rPr lang="en-US" sz="1400" b="1" dirty="0" err="1">
                <a:solidFill>
                  <a:srgbClr val="FFFF00"/>
                </a:solidFill>
                <a:latin typeface="Arial" panose="020B0604020202020204" pitchFamily="34" charset="0"/>
                <a:cs typeface="Arial" panose="020B0604020202020204" pitchFamily="34" charset="0"/>
              </a:rPr>
              <a:t>Ashbridge</a:t>
            </a:r>
            <a:r>
              <a:rPr lang="en-US" sz="1400" b="1" dirty="0">
                <a:solidFill>
                  <a:srgbClr val="FFFF00"/>
                </a:solidFill>
                <a:latin typeface="Arial" panose="020B0604020202020204" pitchFamily="34" charset="0"/>
                <a:cs typeface="Arial" panose="020B0604020202020204" pitchFamily="34" charset="0"/>
              </a:rPr>
              <a:t>, father of five and grandfather of seven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The Lockard Company, Indiana, PA</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687" y="260692"/>
            <a:ext cx="1774772" cy="177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78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086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7652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881802418"/>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2349666"/>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MAY ELH 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83456" y="1987185"/>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Executive Board Nominating Committee Chair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Fred Markham</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p:txBody>
      </p:sp>
      <p:sp>
        <p:nvSpPr>
          <p:cNvPr id="73" name="Rounded Rectangle 72"/>
          <p:cNvSpPr/>
          <p:nvPr/>
        </p:nvSpPr>
        <p:spPr>
          <a:xfrm>
            <a:off x="156523" y="3635374"/>
            <a:ext cx="2296160"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LFL Curriculum 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810751" y="95595"/>
            <a:ext cx="2286000" cy="4748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9238953" y="5185131"/>
            <a:ext cx="2857798" cy="145257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Marketing/Recruitment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33" name="Rounded Rectangle 32"/>
          <p:cNvSpPr/>
          <p:nvPr/>
        </p:nvSpPr>
        <p:spPr>
          <a:xfrm>
            <a:off x="6247873" y="5138459"/>
            <a:ext cx="2857798" cy="14672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Partnerships/Development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Staff Advisor-Tim Anderson (E)</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217" y="59233"/>
            <a:ext cx="5427806" cy="1150455"/>
          </a:xfrm>
          <a:prstGeom prst="rect">
            <a:avLst/>
          </a:prstGeom>
        </p:spPr>
      </p:pic>
      <p:sp>
        <p:nvSpPr>
          <p:cNvPr id="43" name="TextBox 42"/>
          <p:cNvSpPr txBox="1"/>
          <p:nvPr/>
        </p:nvSpPr>
        <p:spPr>
          <a:xfrm>
            <a:off x="1992697" y="1289719"/>
            <a:ext cx="7765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810751" y="33303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805671" y="1300747"/>
            <a:ext cx="2296160" cy="52322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3191021" y="5187352"/>
            <a:ext cx="2900344" cy="142010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Career Field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Bray Barnes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cxnSp>
        <p:nvCxnSpPr>
          <p:cNvPr id="57" name="Straight Connector 56"/>
          <p:cNvCxnSpPr>
            <a:cxnSpLocks/>
          </p:cNvCxnSpPr>
          <p:nvPr/>
        </p:nvCxnSpPr>
        <p:spPr>
          <a:xfrm flipV="1">
            <a:off x="2469457" y="3793167"/>
            <a:ext cx="313999" cy="3229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810751" y="666114"/>
            <a:ext cx="2286000" cy="5232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95250" y="2016017"/>
            <a:ext cx="2374207"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539231" y="466246"/>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43434" y="5254731"/>
            <a:ext cx="2900344"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p:cNvCxnSpPr>
          <p:nvPr/>
        </p:nvCxnSpPr>
        <p:spPr>
          <a:xfrm flipV="1">
            <a:off x="2518739" y="4127385"/>
            <a:ext cx="682595" cy="1127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p:cNvCxnSpPr>
          <p:nvPr/>
        </p:nvCxnSpPr>
        <p:spPr>
          <a:xfrm flipV="1">
            <a:off x="7517293" y="4116118"/>
            <a:ext cx="0" cy="102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p:cNvCxnSpPr>
          <p:nvPr/>
        </p:nvCxnSpPr>
        <p:spPr>
          <a:xfrm flipV="1">
            <a:off x="4505958" y="4127385"/>
            <a:ext cx="0" cy="1069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H="1" flipV="1">
            <a:off x="8983995" y="4116118"/>
            <a:ext cx="909849" cy="102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p:cNvCxnSpPr>
          <p:nvPr/>
        </p:nvCxnSpPr>
        <p:spPr>
          <a:xfrm flipH="1" flipV="1">
            <a:off x="2448035" y="2546132"/>
            <a:ext cx="332411" cy="19548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ounded Rectangle 49">
            <a:extLst>
              <a:ext uri="{FF2B5EF4-FFF2-40B4-BE49-F238E27FC236}">
                <a16:creationId xmlns:a16="http://schemas.microsoft.com/office/drawing/2014/main" id="{420A93D5-D1A7-649D-B548-ED1882B47773}"/>
              </a:ext>
            </a:extLst>
          </p:cNvPr>
          <p:cNvSpPr/>
          <p:nvPr/>
        </p:nvSpPr>
        <p:spPr>
          <a:xfrm>
            <a:off x="9574423" y="3170322"/>
            <a:ext cx="2374207"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Arial Narrow" panose="020B0606020202030204" pitchFamily="34" charset="0"/>
                <a:cs typeface="Arial" panose="020B0604020202020204" pitchFamily="34" charset="0"/>
              </a:rPr>
              <a:t>Dan Walters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cxnSp>
        <p:nvCxnSpPr>
          <p:cNvPr id="13" name="Straight Connector 12">
            <a:extLst>
              <a:ext uri="{FF2B5EF4-FFF2-40B4-BE49-F238E27FC236}">
                <a16:creationId xmlns:a16="http://schemas.microsoft.com/office/drawing/2014/main" id="{C522F358-CAAF-63F2-A038-5110996F83AD}"/>
              </a:ext>
            </a:extLst>
          </p:cNvPr>
          <p:cNvCxnSpPr>
            <a:cxnSpLocks/>
          </p:cNvCxnSpPr>
          <p:nvPr/>
        </p:nvCxnSpPr>
        <p:spPr>
          <a:xfrm flipH="1" flipV="1">
            <a:off x="9292405" y="3565699"/>
            <a:ext cx="265768" cy="1216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1054350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r>
              <a:rPr lang="en-US" sz="2400" b="1" dirty="0">
                <a:solidFill>
                  <a:schemeClr val="bg1"/>
                </a:solidFill>
              </a:rPr>
              <a:t>There is no BeAnExplorer…yet </a:t>
            </a:r>
            <a:r>
              <a:rPr lang="en-US" sz="2400" b="1" dirty="0">
                <a:solidFill>
                  <a:schemeClr val="bg1"/>
                </a:solidFill>
                <a:sym typeface="Wingdings" panose="05000000000000000000" pitchFamily="2" charset="2"/>
              </a:rPr>
              <a:t></a:t>
            </a: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5C3F-0FCE-ED21-A1EE-48DE6A3E9CB1}"/>
              </a:ext>
            </a:extLst>
          </p:cNvPr>
          <p:cNvPicPr>
            <a:picLocks noChangeAspect="1"/>
          </p:cNvPicPr>
          <p:nvPr/>
        </p:nvPicPr>
        <p:blipFill>
          <a:blip r:embed="rId2">
            <a:extLst>
              <a:ext uri="{28A0092B-C50C-407E-A947-70E740481C1C}">
                <a14:useLocalDpi xmlns:a14="http://schemas.microsoft.com/office/drawing/2010/main" val="0"/>
              </a:ext>
            </a:extLst>
          </a:blip>
          <a:srcRect l="10783" r="1078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BFF9B3D5-F43F-C1FF-AE72-3A46C733EBF3}"/>
              </a:ext>
            </a:extLst>
          </p:cNvPr>
          <p:cNvSpPr>
            <a:spLocks noGrp="1"/>
          </p:cNvSpPr>
          <p:nvPr>
            <p:ph type="ctrTitle"/>
          </p:nvPr>
        </p:nvSpPr>
        <p:spPr>
          <a:xfrm>
            <a:off x="477981" y="1122363"/>
            <a:ext cx="4023360" cy="3204134"/>
          </a:xfrm>
        </p:spPr>
        <p:txBody>
          <a:bodyPr anchor="b">
            <a:normAutofit/>
          </a:bodyPr>
          <a:lstStyle/>
          <a:p>
            <a:r>
              <a:rPr lang="en-US" sz="4400" dirty="0"/>
              <a:t>UNIT </a:t>
            </a:r>
            <a:br>
              <a:rPr lang="en-US" sz="4400" dirty="0"/>
            </a:br>
            <a:r>
              <a:rPr lang="en-US" sz="4400" dirty="0"/>
              <a:t>“RENEWAL”</a:t>
            </a:r>
            <a:br>
              <a:rPr lang="en-US" sz="4400" dirty="0"/>
            </a:br>
            <a:endParaRPr lang="en-US" sz="4400" dirty="0"/>
          </a:p>
        </p:txBody>
      </p:sp>
      <p:sp>
        <p:nvSpPr>
          <p:cNvPr id="6" name="Title 1">
            <a:extLst>
              <a:ext uri="{FF2B5EF4-FFF2-40B4-BE49-F238E27FC236}">
                <a16:creationId xmlns:a16="http://schemas.microsoft.com/office/drawing/2014/main" id="{59B841D1-6509-C420-C186-3FAA92194F45}"/>
              </a:ext>
            </a:extLst>
          </p:cNvPr>
          <p:cNvSpPr txBox="1">
            <a:spLocks/>
          </p:cNvSpPr>
          <p:nvPr/>
        </p:nvSpPr>
        <p:spPr>
          <a:xfrm>
            <a:off x="477980" y="4676872"/>
            <a:ext cx="3827753" cy="10346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eue Haas Grotesk Text Pro"/>
                <a:ea typeface="+mj-ea"/>
                <a:cs typeface="+mj-cs"/>
              </a:rPr>
              <a:t>Aug 2023 – Feb 2024 Recharters</a:t>
            </a:r>
          </a:p>
        </p:txBody>
      </p:sp>
    </p:spTree>
    <p:extLst>
      <p:ext uri="{BB962C8B-B14F-4D97-AF65-F5344CB8AC3E}">
        <p14:creationId xmlns:p14="http://schemas.microsoft.com/office/powerpoint/2010/main" val="81168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14814</TotalTime>
  <Words>9974</Words>
  <Application>Microsoft Office PowerPoint</Application>
  <PresentationFormat>Widescreen</PresentationFormat>
  <Paragraphs>1227</Paragraphs>
  <Slides>147</Slides>
  <Notes>40</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147</vt:i4>
      </vt:variant>
    </vt:vector>
  </HeadingPairs>
  <TitlesOfParts>
    <vt:vector size="176" baseType="lpstr">
      <vt:lpstr>Arial</vt:lpstr>
      <vt:lpstr>Arial Black</vt:lpstr>
      <vt:lpstr>Arial Narrow</vt:lpstr>
      <vt:lpstr>Arial-Black</vt:lpstr>
      <vt:lpstr>Calibri</vt:lpstr>
      <vt:lpstr>Calibri Light</vt:lpstr>
      <vt:lpstr>Calibri-Bold</vt:lpstr>
      <vt:lpstr>Calibri-BoldItalic</vt:lpstr>
      <vt:lpstr>Cambria</vt:lpstr>
      <vt:lpstr>Courier New</vt:lpstr>
      <vt:lpstr>Halis r black</vt:lpstr>
      <vt:lpstr>Helvetica</vt:lpstr>
      <vt:lpstr>Helvetica Neue</vt:lpstr>
      <vt:lpstr>Neue Haas Grotesk Text Pro</vt:lpstr>
      <vt:lpstr>Roboto</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PowerPoint Presentation</vt:lpstr>
      <vt:lpstr>PowerPoint Presentation</vt:lpstr>
      <vt:lpstr>PowerPoint Presentation</vt:lpstr>
      <vt:lpstr>PowerPoint Presentation</vt:lpstr>
      <vt:lpstr>PowerPoint Presentation</vt:lpstr>
      <vt:lpstr>Incoming Chair  for  National LFL / Exploring Executive Board</vt:lpstr>
      <vt:lpstr>Incoming Chair, Nat’l LFL Executive Board</vt:lpstr>
      <vt:lpstr>Bernie Lockard’s Background…</vt:lpstr>
      <vt:lpstr>PowerPoint Presentation</vt:lpstr>
      <vt:lpstr>PowerPoint Presentation</vt:lpstr>
      <vt:lpstr> Safety Moment ~  Concussions*    * Scouting Safety Moments’  Concussions (see https://www.scouting.org/health-and-safety/safety-moments/concussions/)  ) </vt:lpstr>
      <vt:lpstr>Concussions…</vt:lpstr>
      <vt:lpstr>Concussion General Info… </vt:lpstr>
      <vt:lpstr>Concussion Symptoms…</vt:lpstr>
      <vt:lpstr>Concussion Treatment…</vt:lpstr>
      <vt:lpstr>Concussion Treatment…</vt:lpstr>
      <vt:lpstr>Concussion Resources…</vt:lpstr>
      <vt:lpstr>National Exploring Program Commissioner</vt:lpstr>
      <vt:lpstr>National Exploring Program Commissioner</vt:lpstr>
      <vt:lpstr>PowerPoint Presentation</vt:lpstr>
      <vt:lpstr>National Exploring   Subject Matter Experts (SMEs)   and   Resource Associate Advisors (RAAs)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National Exploring Program Priorities Mapped to  BSA Roadmap (2024-2025) </vt:lpstr>
      <vt:lpstr>PowerPoint Presentation</vt:lpstr>
      <vt:lpstr>National Exploring Priorities mapped to BSA Roadmap</vt:lpstr>
      <vt:lpstr>National Exploring Priorities mapped to BSA Roadmap</vt:lpstr>
      <vt:lpstr>National Exploring Priorities mapped to BSA Roadmap</vt:lpstr>
      <vt:lpstr>National Exploring Priorities mapped to BSA Roadmap</vt:lpstr>
      <vt:lpstr>National Exploring Program Committee</vt:lpstr>
      <vt:lpstr>New National Exploring Committee Charter for 2024-2025  (Page 1)</vt:lpstr>
      <vt:lpstr>New National Exploring Committee Charter for 2024-2025  (Page 2)</vt:lpstr>
      <vt:lpstr>Nat’l Exploring Committee Members…</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Barriers to Abuse Update</vt:lpstr>
      <vt:lpstr>PowerPoint Presentation</vt:lpstr>
      <vt:lpstr>PowerPoint Presentation</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  ONLINE REGISTRATION FOR EXPLORING</vt:lpstr>
      <vt:lpstr>PowerPoint Presentation</vt:lpstr>
      <vt:lpstr>Invitation Manager  There is no BeAnExplorer…yet </vt:lpstr>
      <vt:lpstr>Create Account &amp; Complete Application</vt:lpstr>
      <vt:lpstr>  ONLINE RENEWAL/ “RECHARTERING” FOR EXPLORING</vt:lpstr>
      <vt:lpstr>UNIT  “RENEWAL” </vt:lpstr>
      <vt:lpstr>PowerPoint Presentation</vt:lpstr>
      <vt:lpstr>PowerPoint Presentation</vt:lpstr>
      <vt:lpstr>Registrar Tools and Online Registration – Scheduled Updates</vt:lpstr>
      <vt:lpstr>Criminal Background Check Workflow Change</vt:lpstr>
      <vt:lpstr>Auto Renewal Membership / Units</vt:lpstr>
      <vt:lpstr>PowerPoint Presentation</vt:lpstr>
      <vt:lpstr>Auto Renewal Membership –  Unit Renewals</vt:lpstr>
      <vt:lpstr>Auto Renewal Membership –  Unit Renewals</vt:lpstr>
      <vt:lpstr>Auto Renewal Membership –  Unit Renewals</vt:lpstr>
      <vt:lpstr>Auto-Renewal Membership</vt:lpstr>
      <vt:lpstr>Auto Renewal Membership – Family / Self Pay</vt:lpstr>
      <vt:lpstr>Auto Renewal Membership – Family / Self Pay</vt:lpstr>
      <vt:lpstr>Auto Renewal Membership – Family / Self Pay</vt:lpstr>
      <vt:lpstr>Auto Renewal Membership – Family / Self Pay</vt:lpstr>
      <vt:lpstr>Auto Renewal Membership – Family / Self Pay</vt:lpstr>
      <vt:lpstr>Auto Renewal Membership – Family / Self Pay</vt:lpstr>
      <vt:lpstr>Auto Renewal Membership – Unit Pay</vt:lpstr>
      <vt:lpstr>Auto Renewal Membership – Unit Pay</vt:lpstr>
      <vt:lpstr>Auto Renewal Membership – Unit Pay</vt:lpstr>
      <vt:lpstr>Auto Renewal Membership – Missing Parent Guardian Relationship </vt:lpstr>
      <vt:lpstr>Auto Renewal Membership – Missing Email Address Report </vt:lpstr>
      <vt:lpstr>Auto Renewal Membership – Member without Unit Report </vt:lpstr>
      <vt:lpstr>Auto Renewal Membership – Members Due to Renew Report </vt:lpstr>
      <vt:lpstr>Auto Renewal Membership – Members Opt-Out Report </vt:lpstr>
      <vt:lpstr>PowerPoint Presentation</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PowerPoint Presentation</vt:lpstr>
      <vt:lpstr>Questions?</vt:lpstr>
      <vt:lpstr>Good News from the Field! </vt:lpstr>
      <vt:lpstr>PowerPoint Presentation</vt:lpstr>
      <vt:lpstr>       Exploring at Home (Discuss Best Practices)  Idea Sharing  Questions and Answers from the Field   https://drive.google.com/file/d/1Bo7U0iJ8Ti-bmyIFtxGfG0TIt3dB1xX4/view?usp=sharing </vt:lpstr>
      <vt:lpstr>ADDITIONAL SLIDES FOR COUNCIL USE  All slides will be emailed to each  Exploring Live Hour Participant every month</vt:lpstr>
      <vt:lpstr>Successful Councils… Intentionally Providing a Pathway to Exploring Growth and  Strategic Planning In Your Council </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 “Action Planning” The Beginning of your Strategic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127</cp:revision>
  <cp:lastPrinted>2024-04-10T15:03:18Z</cp:lastPrinted>
  <dcterms:created xsi:type="dcterms:W3CDTF">2019-08-06T20:23:11Z</dcterms:created>
  <dcterms:modified xsi:type="dcterms:W3CDTF">2024-05-15T03:09:18Z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