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25" r:id="rId6"/>
    <p:sldMasterId id="2147483777" r:id="rId7"/>
    <p:sldMasterId id="2147483790" r:id="rId8"/>
    <p:sldMasterId id="2147483805" r:id="rId9"/>
    <p:sldMasterId id="2147483818" r:id="rId10"/>
    <p:sldMasterId id="2147483830" r:id="rId11"/>
    <p:sldMasterId id="2147483842" r:id="rId12"/>
    <p:sldMasterId id="2147483850" r:id="rId13"/>
    <p:sldMasterId id="2147483862" r:id="rId14"/>
    <p:sldMasterId id="2147483874" r:id="rId15"/>
  </p:sldMasterIdLst>
  <p:notesMasterIdLst>
    <p:notesMasterId r:id="rId183"/>
  </p:notesMasterIdLst>
  <p:sldIdLst>
    <p:sldId id="882" r:id="rId16"/>
    <p:sldId id="942" r:id="rId17"/>
    <p:sldId id="943" r:id="rId18"/>
    <p:sldId id="944" r:id="rId19"/>
    <p:sldId id="965" r:id="rId20"/>
    <p:sldId id="1690" r:id="rId21"/>
    <p:sldId id="1692" r:id="rId22"/>
    <p:sldId id="946" r:id="rId23"/>
    <p:sldId id="947" r:id="rId24"/>
    <p:sldId id="259" r:id="rId25"/>
    <p:sldId id="260" r:id="rId26"/>
    <p:sldId id="261" r:id="rId27"/>
    <p:sldId id="262" r:id="rId28"/>
    <p:sldId id="263" r:id="rId29"/>
    <p:sldId id="1721" r:id="rId30"/>
    <p:sldId id="265" r:id="rId31"/>
    <p:sldId id="266" r:id="rId32"/>
    <p:sldId id="515" r:id="rId33"/>
    <p:sldId id="359" r:id="rId34"/>
    <p:sldId id="1673" r:id="rId35"/>
    <p:sldId id="1674" r:id="rId36"/>
    <p:sldId id="1675" r:id="rId37"/>
    <p:sldId id="1676" r:id="rId38"/>
    <p:sldId id="1677" r:id="rId39"/>
    <p:sldId id="1678" r:id="rId40"/>
    <p:sldId id="1679" r:id="rId41"/>
    <p:sldId id="264" r:id="rId42"/>
    <p:sldId id="1686" r:id="rId43"/>
    <p:sldId id="1687" r:id="rId44"/>
    <p:sldId id="1688" r:id="rId45"/>
    <p:sldId id="1689" r:id="rId46"/>
    <p:sldId id="1630" r:id="rId47"/>
    <p:sldId id="1637" r:id="rId48"/>
    <p:sldId id="966" r:id="rId49"/>
    <p:sldId id="1639" r:id="rId50"/>
    <p:sldId id="871" r:id="rId51"/>
    <p:sldId id="1640" r:id="rId52"/>
    <p:sldId id="1641" r:id="rId53"/>
    <p:sldId id="1642" r:id="rId54"/>
    <p:sldId id="1643" r:id="rId55"/>
    <p:sldId id="1644" r:id="rId56"/>
    <p:sldId id="1645" r:id="rId57"/>
    <p:sldId id="1646" r:id="rId58"/>
    <p:sldId id="1647" r:id="rId59"/>
    <p:sldId id="1648" r:id="rId60"/>
    <p:sldId id="1649" r:id="rId61"/>
    <p:sldId id="962" r:id="rId62"/>
    <p:sldId id="1650" r:id="rId63"/>
    <p:sldId id="1651" r:id="rId64"/>
    <p:sldId id="1652" r:id="rId65"/>
    <p:sldId id="1653" r:id="rId66"/>
    <p:sldId id="1654" r:id="rId67"/>
    <p:sldId id="1655" r:id="rId68"/>
    <p:sldId id="1661" r:id="rId69"/>
    <p:sldId id="1662" r:id="rId70"/>
    <p:sldId id="972" r:id="rId71"/>
    <p:sldId id="970" r:id="rId72"/>
    <p:sldId id="1669" r:id="rId73"/>
    <p:sldId id="257" r:id="rId74"/>
    <p:sldId id="889" r:id="rId75"/>
    <p:sldId id="899" r:id="rId76"/>
    <p:sldId id="335" r:id="rId77"/>
    <p:sldId id="304" r:id="rId78"/>
    <p:sldId id="1554" r:id="rId79"/>
    <p:sldId id="873" r:id="rId80"/>
    <p:sldId id="296" r:id="rId81"/>
    <p:sldId id="954" r:id="rId82"/>
    <p:sldId id="1693" r:id="rId83"/>
    <p:sldId id="911" r:id="rId84"/>
    <p:sldId id="1544" r:id="rId85"/>
    <p:sldId id="914" r:id="rId86"/>
    <p:sldId id="1035" r:id="rId87"/>
    <p:sldId id="897" r:id="rId88"/>
    <p:sldId id="1548" r:id="rId89"/>
    <p:sldId id="1519" r:id="rId90"/>
    <p:sldId id="1549" r:id="rId91"/>
    <p:sldId id="1550" r:id="rId92"/>
    <p:sldId id="1551" r:id="rId93"/>
    <p:sldId id="256" r:id="rId94"/>
    <p:sldId id="1552" r:id="rId95"/>
    <p:sldId id="323" r:id="rId96"/>
    <p:sldId id="1582" r:id="rId97"/>
    <p:sldId id="1631" r:id="rId98"/>
    <p:sldId id="1573" r:id="rId99"/>
    <p:sldId id="1632" r:id="rId100"/>
    <p:sldId id="1561" r:id="rId101"/>
    <p:sldId id="1578" r:id="rId102"/>
    <p:sldId id="1579" r:id="rId103"/>
    <p:sldId id="258" r:id="rId104"/>
    <p:sldId id="1542" r:id="rId105"/>
    <p:sldId id="1569" r:id="rId106"/>
    <p:sldId id="1633" r:id="rId107"/>
    <p:sldId id="1540" r:id="rId108"/>
    <p:sldId id="1543" r:id="rId109"/>
    <p:sldId id="1634" r:id="rId110"/>
    <p:sldId id="1574" r:id="rId111"/>
    <p:sldId id="1564" r:id="rId112"/>
    <p:sldId id="1581" r:id="rId113"/>
    <p:sldId id="1575" r:id="rId114"/>
    <p:sldId id="1635" r:id="rId115"/>
    <p:sldId id="1636" r:id="rId116"/>
    <p:sldId id="1576" r:id="rId117"/>
    <p:sldId id="1577" r:id="rId118"/>
    <p:sldId id="859" r:id="rId119"/>
    <p:sldId id="1555" r:id="rId120"/>
    <p:sldId id="883" r:id="rId121"/>
    <p:sldId id="519" r:id="rId122"/>
    <p:sldId id="520" r:id="rId123"/>
    <p:sldId id="504" r:id="rId124"/>
    <p:sldId id="795" r:id="rId125"/>
    <p:sldId id="928" r:id="rId126"/>
    <p:sldId id="1039" r:id="rId127"/>
    <p:sldId id="1054" r:id="rId128"/>
    <p:sldId id="1541" r:id="rId129"/>
    <p:sldId id="898" r:id="rId130"/>
    <p:sldId id="915" r:id="rId131"/>
    <p:sldId id="329" r:id="rId132"/>
    <p:sldId id="330" r:id="rId133"/>
    <p:sldId id="916" r:id="rId134"/>
    <p:sldId id="577" r:id="rId135"/>
    <p:sldId id="917" r:id="rId136"/>
    <p:sldId id="578" r:id="rId137"/>
    <p:sldId id="918" r:id="rId138"/>
    <p:sldId id="1694" r:id="rId139"/>
    <p:sldId id="278" r:id="rId140"/>
    <p:sldId id="1695" r:id="rId141"/>
    <p:sldId id="1638" r:id="rId142"/>
    <p:sldId id="1696" r:id="rId143"/>
    <p:sldId id="1697" r:id="rId144"/>
    <p:sldId id="1698" r:id="rId145"/>
    <p:sldId id="1699" r:id="rId146"/>
    <p:sldId id="1700" r:id="rId147"/>
    <p:sldId id="1701" r:id="rId148"/>
    <p:sldId id="1702" r:id="rId149"/>
    <p:sldId id="1703" r:id="rId150"/>
    <p:sldId id="1704" r:id="rId151"/>
    <p:sldId id="1705" r:id="rId152"/>
    <p:sldId id="1706" r:id="rId153"/>
    <p:sldId id="1707" r:id="rId154"/>
    <p:sldId id="1708" r:id="rId155"/>
    <p:sldId id="1709" r:id="rId156"/>
    <p:sldId id="1710" r:id="rId157"/>
    <p:sldId id="1711" r:id="rId158"/>
    <p:sldId id="1712" r:id="rId159"/>
    <p:sldId id="1713" r:id="rId160"/>
    <p:sldId id="1714" r:id="rId161"/>
    <p:sldId id="1715" r:id="rId162"/>
    <p:sldId id="1658" r:id="rId163"/>
    <p:sldId id="1660" r:id="rId164"/>
    <p:sldId id="1716" r:id="rId165"/>
    <p:sldId id="1717" r:id="rId166"/>
    <p:sldId id="1718" r:id="rId167"/>
    <p:sldId id="968" r:id="rId168"/>
    <p:sldId id="324" r:id="rId169"/>
    <p:sldId id="326" r:id="rId170"/>
    <p:sldId id="960" r:id="rId171"/>
    <p:sldId id="1663" r:id="rId172"/>
    <p:sldId id="1664" r:id="rId173"/>
    <p:sldId id="969" r:id="rId174"/>
    <p:sldId id="936" r:id="rId175"/>
    <p:sldId id="1666" r:id="rId176"/>
    <p:sldId id="979" r:id="rId177"/>
    <p:sldId id="1667" r:id="rId178"/>
    <p:sldId id="1668" r:id="rId179"/>
    <p:sldId id="1719" r:id="rId180"/>
    <p:sldId id="1720" r:id="rId181"/>
    <p:sldId id="1670" r:id="rId18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15A34-3126-445E-B3F9-F591296AC97D}" v="3" dt="2024-06-11T22:16:51.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73" d="100"/>
          <a:sy n="73" d="100"/>
        </p:scale>
        <p:origin x="596" y="44"/>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2.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2" Type="http://schemas.openxmlformats.org/officeDocument/2006/relationships/slideMaster" Target="slideMasters/slideMaster9.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6" Type="http://schemas.openxmlformats.org/officeDocument/2006/relationships/slideMaster" Target="slideMasters/slideMaster3.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188"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presProps" Target="presProps.xml"/><Relationship Id="rId189"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5.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theme" Target="theme/theme1.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tableStyles" Target="tableStyles.xml"/><Relationship Id="rId1" Type="http://schemas.openxmlformats.org/officeDocument/2006/relationships/customXml" Target="../customXml/item1.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49215A34-3126-445E-B3F9-F591296AC97D}"/>
    <pc:docChg chg="custSel delSld modSld sldOrd">
      <pc:chgData name="Tim Anderson" userId="29931dd9-6a8d-4aea-9bcf-bec880f70870" providerId="ADAL" clId="{49215A34-3126-445E-B3F9-F591296AC97D}" dt="2024-06-11T22:32:44.622" v="577"/>
      <pc:docMkLst>
        <pc:docMk/>
      </pc:docMkLst>
      <pc:sldChg chg="del">
        <pc:chgData name="Tim Anderson" userId="29931dd9-6a8d-4aea-9bcf-bec880f70870" providerId="ADAL" clId="{49215A34-3126-445E-B3F9-F591296AC97D}" dt="2024-06-11T21:44:45.507" v="142" actId="47"/>
        <pc:sldMkLst>
          <pc:docMk/>
          <pc:sldMk cId="344266153" sldId="259"/>
        </pc:sldMkLst>
      </pc:sldChg>
      <pc:sldChg chg="modSp mod">
        <pc:chgData name="Tim Anderson" userId="29931dd9-6a8d-4aea-9bcf-bec880f70870" providerId="ADAL" clId="{49215A34-3126-445E-B3F9-F591296AC97D}" dt="2024-06-11T21:59:29.305" v="335" actId="14100"/>
        <pc:sldMkLst>
          <pc:docMk/>
          <pc:sldMk cId="2892738740" sldId="259"/>
        </pc:sldMkLst>
        <pc:picChg chg="mod">
          <ac:chgData name="Tim Anderson" userId="29931dd9-6a8d-4aea-9bcf-bec880f70870" providerId="ADAL" clId="{49215A34-3126-445E-B3F9-F591296AC97D}" dt="2024-06-11T21:59:29.305" v="335" actId="14100"/>
          <ac:picMkLst>
            <pc:docMk/>
            <pc:sldMk cId="2892738740" sldId="259"/>
            <ac:picMk id="7" creationId="{00000000-0000-0000-0000-000000000000}"/>
          </ac:picMkLst>
        </pc:picChg>
      </pc:sldChg>
      <pc:sldChg chg="del">
        <pc:chgData name="Tim Anderson" userId="29931dd9-6a8d-4aea-9bcf-bec880f70870" providerId="ADAL" clId="{49215A34-3126-445E-B3F9-F591296AC97D}" dt="2024-06-11T21:44:47.432" v="143" actId="47"/>
        <pc:sldMkLst>
          <pc:docMk/>
          <pc:sldMk cId="1669750992" sldId="260"/>
        </pc:sldMkLst>
      </pc:sldChg>
      <pc:sldChg chg="modSp mod">
        <pc:chgData name="Tim Anderson" userId="29931dd9-6a8d-4aea-9bcf-bec880f70870" providerId="ADAL" clId="{49215A34-3126-445E-B3F9-F591296AC97D}" dt="2024-06-11T21:59:41.580" v="338" actId="14100"/>
        <pc:sldMkLst>
          <pc:docMk/>
          <pc:sldMk cId="3026491152" sldId="260"/>
        </pc:sldMkLst>
        <pc:picChg chg="mod">
          <ac:chgData name="Tim Anderson" userId="29931dd9-6a8d-4aea-9bcf-bec880f70870" providerId="ADAL" clId="{49215A34-3126-445E-B3F9-F591296AC97D}" dt="2024-06-11T21:59:41.580" v="338" actId="14100"/>
          <ac:picMkLst>
            <pc:docMk/>
            <pc:sldMk cId="3026491152" sldId="260"/>
            <ac:picMk id="7" creationId="{00000000-0000-0000-0000-000000000000}"/>
          </ac:picMkLst>
        </pc:picChg>
      </pc:sldChg>
      <pc:sldChg chg="del">
        <pc:chgData name="Tim Anderson" userId="29931dd9-6a8d-4aea-9bcf-bec880f70870" providerId="ADAL" clId="{49215A34-3126-445E-B3F9-F591296AC97D}" dt="2024-06-11T21:44:48.469" v="144" actId="47"/>
        <pc:sldMkLst>
          <pc:docMk/>
          <pc:sldMk cId="806226240" sldId="261"/>
        </pc:sldMkLst>
      </pc:sldChg>
      <pc:sldChg chg="modSp mod">
        <pc:chgData name="Tim Anderson" userId="29931dd9-6a8d-4aea-9bcf-bec880f70870" providerId="ADAL" clId="{49215A34-3126-445E-B3F9-F591296AC97D}" dt="2024-06-11T21:59:48.305" v="340" actId="14100"/>
        <pc:sldMkLst>
          <pc:docMk/>
          <pc:sldMk cId="3071921774" sldId="261"/>
        </pc:sldMkLst>
        <pc:picChg chg="mod">
          <ac:chgData name="Tim Anderson" userId="29931dd9-6a8d-4aea-9bcf-bec880f70870" providerId="ADAL" clId="{49215A34-3126-445E-B3F9-F591296AC97D}" dt="2024-06-11T21:59:48.305" v="340" actId="14100"/>
          <ac:picMkLst>
            <pc:docMk/>
            <pc:sldMk cId="3071921774" sldId="261"/>
            <ac:picMk id="7" creationId="{00000000-0000-0000-0000-000000000000}"/>
          </ac:picMkLst>
        </pc:picChg>
      </pc:sldChg>
      <pc:sldChg chg="modSp mod">
        <pc:chgData name="Tim Anderson" userId="29931dd9-6a8d-4aea-9bcf-bec880f70870" providerId="ADAL" clId="{49215A34-3126-445E-B3F9-F591296AC97D}" dt="2024-06-11T21:59:56.499" v="342" actId="14100"/>
        <pc:sldMkLst>
          <pc:docMk/>
          <pc:sldMk cId="137392573" sldId="262"/>
        </pc:sldMkLst>
        <pc:picChg chg="mod">
          <ac:chgData name="Tim Anderson" userId="29931dd9-6a8d-4aea-9bcf-bec880f70870" providerId="ADAL" clId="{49215A34-3126-445E-B3F9-F591296AC97D}" dt="2024-06-11T21:59:56.499" v="342" actId="14100"/>
          <ac:picMkLst>
            <pc:docMk/>
            <pc:sldMk cId="137392573" sldId="262"/>
            <ac:picMk id="7" creationId="{00000000-0000-0000-0000-000000000000}"/>
          </ac:picMkLst>
        </pc:picChg>
      </pc:sldChg>
      <pc:sldChg chg="del">
        <pc:chgData name="Tim Anderson" userId="29931dd9-6a8d-4aea-9bcf-bec880f70870" providerId="ADAL" clId="{49215A34-3126-445E-B3F9-F591296AC97D}" dt="2024-06-11T21:44:49.479" v="145" actId="47"/>
        <pc:sldMkLst>
          <pc:docMk/>
          <pc:sldMk cId="745516132" sldId="262"/>
        </pc:sldMkLst>
      </pc:sldChg>
      <pc:sldChg chg="del">
        <pc:chgData name="Tim Anderson" userId="29931dd9-6a8d-4aea-9bcf-bec880f70870" providerId="ADAL" clId="{49215A34-3126-445E-B3F9-F591296AC97D}" dt="2024-06-11T21:44:52.354" v="146" actId="47"/>
        <pc:sldMkLst>
          <pc:docMk/>
          <pc:sldMk cId="3033750372" sldId="263"/>
        </pc:sldMkLst>
      </pc:sldChg>
      <pc:sldChg chg="modSp mod">
        <pc:chgData name="Tim Anderson" userId="29931dd9-6a8d-4aea-9bcf-bec880f70870" providerId="ADAL" clId="{49215A34-3126-445E-B3F9-F591296AC97D}" dt="2024-06-11T22:00:05.799" v="344" actId="14100"/>
        <pc:sldMkLst>
          <pc:docMk/>
          <pc:sldMk cId="4200665031" sldId="263"/>
        </pc:sldMkLst>
        <pc:picChg chg="mod">
          <ac:chgData name="Tim Anderson" userId="29931dd9-6a8d-4aea-9bcf-bec880f70870" providerId="ADAL" clId="{49215A34-3126-445E-B3F9-F591296AC97D}" dt="2024-06-11T22:00:05.799" v="344" actId="14100"/>
          <ac:picMkLst>
            <pc:docMk/>
            <pc:sldMk cId="4200665031" sldId="263"/>
            <ac:picMk id="7" creationId="{00000000-0000-0000-0000-000000000000}"/>
          </ac:picMkLst>
        </pc:picChg>
      </pc:sldChg>
      <pc:sldChg chg="modSp mod">
        <pc:chgData name="Tim Anderson" userId="29931dd9-6a8d-4aea-9bcf-bec880f70870" providerId="ADAL" clId="{49215A34-3126-445E-B3F9-F591296AC97D}" dt="2024-06-11T22:00:21.041" v="348" actId="14100"/>
        <pc:sldMkLst>
          <pc:docMk/>
          <pc:sldMk cId="1032550391" sldId="265"/>
        </pc:sldMkLst>
        <pc:picChg chg="mod">
          <ac:chgData name="Tim Anderson" userId="29931dd9-6a8d-4aea-9bcf-bec880f70870" providerId="ADAL" clId="{49215A34-3126-445E-B3F9-F591296AC97D}" dt="2024-06-11T22:00:21.041" v="348" actId="14100"/>
          <ac:picMkLst>
            <pc:docMk/>
            <pc:sldMk cId="1032550391" sldId="265"/>
            <ac:picMk id="7" creationId="{00000000-0000-0000-0000-000000000000}"/>
          </ac:picMkLst>
        </pc:picChg>
      </pc:sldChg>
      <pc:sldChg chg="modSp mod">
        <pc:chgData name="Tim Anderson" userId="29931dd9-6a8d-4aea-9bcf-bec880f70870" providerId="ADAL" clId="{49215A34-3126-445E-B3F9-F591296AC97D}" dt="2024-06-11T22:00:29.093" v="350" actId="14100"/>
        <pc:sldMkLst>
          <pc:docMk/>
          <pc:sldMk cId="3297524408" sldId="266"/>
        </pc:sldMkLst>
        <pc:picChg chg="mod">
          <ac:chgData name="Tim Anderson" userId="29931dd9-6a8d-4aea-9bcf-bec880f70870" providerId="ADAL" clId="{49215A34-3126-445E-B3F9-F591296AC97D}" dt="2024-06-11T22:00:29.093" v="350" actId="14100"/>
          <ac:picMkLst>
            <pc:docMk/>
            <pc:sldMk cId="3297524408" sldId="266"/>
            <ac:picMk id="7" creationId="{00000000-0000-0000-0000-000000000000}"/>
          </ac:picMkLst>
        </pc:picChg>
      </pc:sldChg>
      <pc:sldChg chg="del">
        <pc:chgData name="Tim Anderson" userId="29931dd9-6a8d-4aea-9bcf-bec880f70870" providerId="ADAL" clId="{49215A34-3126-445E-B3F9-F591296AC97D}" dt="2024-06-11T21:47:48.946" v="226" actId="47"/>
        <pc:sldMkLst>
          <pc:docMk/>
          <pc:sldMk cId="3287090530" sldId="278"/>
        </pc:sldMkLst>
      </pc:sldChg>
      <pc:sldChg chg="ord">
        <pc:chgData name="Tim Anderson" userId="29931dd9-6a8d-4aea-9bcf-bec880f70870" providerId="ADAL" clId="{49215A34-3126-445E-B3F9-F591296AC97D}" dt="2024-06-11T22:32:44.622" v="577"/>
        <pc:sldMkLst>
          <pc:docMk/>
          <pc:sldMk cId="15001559" sldId="296"/>
        </pc:sldMkLst>
      </pc:sldChg>
      <pc:sldChg chg="del">
        <pc:chgData name="Tim Anderson" userId="29931dd9-6a8d-4aea-9bcf-bec880f70870" providerId="ADAL" clId="{49215A34-3126-445E-B3F9-F591296AC97D}" dt="2024-06-11T22:16:27.041" v="572" actId="2696"/>
        <pc:sldMkLst>
          <pc:docMk/>
          <pc:sldMk cId="1774132270" sldId="296"/>
        </pc:sldMkLst>
      </pc:sldChg>
      <pc:sldChg chg="del">
        <pc:chgData name="Tim Anderson" userId="29931dd9-6a8d-4aea-9bcf-bec880f70870" providerId="ADAL" clId="{49215A34-3126-445E-B3F9-F591296AC97D}" dt="2024-06-11T22:16:27.041" v="572" actId="2696"/>
        <pc:sldMkLst>
          <pc:docMk/>
          <pc:sldMk cId="1826214403" sldId="304"/>
        </pc:sldMkLst>
      </pc:sldChg>
      <pc:sldChg chg="del">
        <pc:chgData name="Tim Anderson" userId="29931dd9-6a8d-4aea-9bcf-bec880f70870" providerId="ADAL" clId="{49215A34-3126-445E-B3F9-F591296AC97D}" dt="2024-06-11T21:49:03.596" v="233" actId="47"/>
        <pc:sldMkLst>
          <pc:docMk/>
          <pc:sldMk cId="3480506435" sldId="324"/>
        </pc:sldMkLst>
      </pc:sldChg>
      <pc:sldChg chg="del">
        <pc:chgData name="Tim Anderson" userId="29931dd9-6a8d-4aea-9bcf-bec880f70870" providerId="ADAL" clId="{49215A34-3126-445E-B3F9-F591296AC97D}" dt="2024-06-11T21:49:04.192" v="234" actId="47"/>
        <pc:sldMkLst>
          <pc:docMk/>
          <pc:sldMk cId="176513107" sldId="326"/>
        </pc:sldMkLst>
      </pc:sldChg>
      <pc:sldChg chg="del">
        <pc:chgData name="Tim Anderson" userId="29931dd9-6a8d-4aea-9bcf-bec880f70870" providerId="ADAL" clId="{49215A34-3126-445E-B3F9-F591296AC97D}" dt="2024-06-11T22:16:27.041" v="572" actId="2696"/>
        <pc:sldMkLst>
          <pc:docMk/>
          <pc:sldMk cId="1257797089" sldId="335"/>
        </pc:sldMkLst>
      </pc:sldChg>
      <pc:sldChg chg="modSp del mod">
        <pc:chgData name="Tim Anderson" userId="29931dd9-6a8d-4aea-9bcf-bec880f70870" providerId="ADAL" clId="{49215A34-3126-445E-B3F9-F591296AC97D}" dt="2024-06-11T21:45:11.379" v="148" actId="47"/>
        <pc:sldMkLst>
          <pc:docMk/>
          <pc:sldMk cId="2092570431" sldId="512"/>
        </pc:sldMkLst>
        <pc:spChg chg="mod">
          <ac:chgData name="Tim Anderson" userId="29931dd9-6a8d-4aea-9bcf-bec880f70870" providerId="ADAL" clId="{49215A34-3126-445E-B3F9-F591296AC97D}" dt="2024-06-11T21:45:04.543" v="147" actId="207"/>
          <ac:spMkLst>
            <pc:docMk/>
            <pc:sldMk cId="2092570431" sldId="512"/>
            <ac:spMk id="4" creationId="{00000000-0000-0000-0000-000000000000}"/>
          </ac:spMkLst>
        </pc:spChg>
      </pc:sldChg>
      <pc:sldChg chg="del">
        <pc:chgData name="Tim Anderson" userId="29931dd9-6a8d-4aea-9bcf-bec880f70870" providerId="ADAL" clId="{49215A34-3126-445E-B3F9-F591296AC97D}" dt="2024-06-11T22:16:27.041" v="572" actId="2696"/>
        <pc:sldMkLst>
          <pc:docMk/>
          <pc:sldMk cId="367777546" sldId="873"/>
        </pc:sldMkLst>
      </pc:sldChg>
      <pc:sldChg chg="modSp mod">
        <pc:chgData name="Tim Anderson" userId="29931dd9-6a8d-4aea-9bcf-bec880f70870" providerId="ADAL" clId="{49215A34-3126-445E-B3F9-F591296AC97D}" dt="2024-06-11T21:44:00.585" v="8" actId="20577"/>
        <pc:sldMkLst>
          <pc:docMk/>
          <pc:sldMk cId="852748643" sldId="882"/>
        </pc:sldMkLst>
        <pc:spChg chg="mod">
          <ac:chgData name="Tim Anderson" userId="29931dd9-6a8d-4aea-9bcf-bec880f70870" providerId="ADAL" clId="{49215A34-3126-445E-B3F9-F591296AC97D}" dt="2024-06-11T21:44:00.585" v="8" actId="20577"/>
          <ac:spMkLst>
            <pc:docMk/>
            <pc:sldMk cId="852748643" sldId="882"/>
            <ac:spMk id="5" creationId="{CAF789A2-1D0C-4508-9DE0-9AAFADD8C21F}"/>
          </ac:spMkLst>
        </pc:spChg>
      </pc:sldChg>
      <pc:sldChg chg="del">
        <pc:chgData name="Tim Anderson" userId="29931dd9-6a8d-4aea-9bcf-bec880f70870" providerId="ADAL" clId="{49215A34-3126-445E-B3F9-F591296AC97D}" dt="2024-06-11T21:49:12.337" v="239" actId="47"/>
        <pc:sldMkLst>
          <pc:docMk/>
          <pc:sldMk cId="2514055907" sldId="936"/>
        </pc:sldMkLst>
      </pc:sldChg>
      <pc:sldChg chg="modSp mod">
        <pc:chgData name="Tim Anderson" userId="29931dd9-6a8d-4aea-9bcf-bec880f70870" providerId="ADAL" clId="{49215A34-3126-445E-B3F9-F591296AC97D}" dt="2024-06-11T21:49:55.846" v="251" actId="20577"/>
        <pc:sldMkLst>
          <pc:docMk/>
          <pc:sldMk cId="2117734731" sldId="954"/>
        </pc:sldMkLst>
        <pc:spChg chg="mod">
          <ac:chgData name="Tim Anderson" userId="29931dd9-6a8d-4aea-9bcf-bec880f70870" providerId="ADAL" clId="{49215A34-3126-445E-B3F9-F591296AC97D}" dt="2024-06-11T21:49:55.846" v="251" actId="20577"/>
          <ac:spMkLst>
            <pc:docMk/>
            <pc:sldMk cId="2117734731" sldId="954"/>
            <ac:spMk id="10" creationId="{00000000-0000-0000-0000-000000000000}"/>
          </ac:spMkLst>
        </pc:spChg>
      </pc:sldChg>
      <pc:sldChg chg="del">
        <pc:chgData name="Tim Anderson" userId="29931dd9-6a8d-4aea-9bcf-bec880f70870" providerId="ADAL" clId="{49215A34-3126-445E-B3F9-F591296AC97D}" dt="2024-06-11T21:49:05.115" v="235" actId="47"/>
        <pc:sldMkLst>
          <pc:docMk/>
          <pc:sldMk cId="1355269787" sldId="960"/>
        </pc:sldMkLst>
      </pc:sldChg>
      <pc:sldChg chg="del">
        <pc:chgData name="Tim Anderson" userId="29931dd9-6a8d-4aea-9bcf-bec880f70870" providerId="ADAL" clId="{49215A34-3126-445E-B3F9-F591296AC97D}" dt="2024-06-11T21:49:01.736" v="232" actId="47"/>
        <pc:sldMkLst>
          <pc:docMk/>
          <pc:sldMk cId="192046227" sldId="968"/>
        </pc:sldMkLst>
      </pc:sldChg>
      <pc:sldChg chg="del">
        <pc:chgData name="Tim Anderson" userId="29931dd9-6a8d-4aea-9bcf-bec880f70870" providerId="ADAL" clId="{49215A34-3126-445E-B3F9-F591296AC97D}" dt="2024-06-11T21:49:08.877" v="238" actId="47"/>
        <pc:sldMkLst>
          <pc:docMk/>
          <pc:sldMk cId="4149545134" sldId="969"/>
        </pc:sldMkLst>
      </pc:sldChg>
      <pc:sldChg chg="del">
        <pc:chgData name="Tim Anderson" userId="29931dd9-6a8d-4aea-9bcf-bec880f70870" providerId="ADAL" clId="{49215A34-3126-445E-B3F9-F591296AC97D}" dt="2024-06-11T21:49:17.006" v="241" actId="47"/>
        <pc:sldMkLst>
          <pc:docMk/>
          <pc:sldMk cId="456196777" sldId="979"/>
        </pc:sldMkLst>
      </pc:sldChg>
      <pc:sldChg chg="del">
        <pc:chgData name="Tim Anderson" userId="29931dd9-6a8d-4aea-9bcf-bec880f70870" providerId="ADAL" clId="{49215A34-3126-445E-B3F9-F591296AC97D}" dt="2024-06-11T22:16:27.041" v="572" actId="2696"/>
        <pc:sldMkLst>
          <pc:docMk/>
          <pc:sldMk cId="3786338177" sldId="1554"/>
        </pc:sldMkLst>
      </pc:sldChg>
      <pc:sldChg chg="modSp mod">
        <pc:chgData name="Tim Anderson" userId="29931dd9-6a8d-4aea-9bcf-bec880f70870" providerId="ADAL" clId="{49215A34-3126-445E-B3F9-F591296AC97D}" dt="2024-06-11T22:32:09.275" v="575"/>
        <pc:sldMkLst>
          <pc:docMk/>
          <pc:sldMk cId="3755006541" sldId="1630"/>
        </pc:sldMkLst>
        <pc:spChg chg="mod">
          <ac:chgData name="Tim Anderson" userId="29931dd9-6a8d-4aea-9bcf-bec880f70870" providerId="ADAL" clId="{49215A34-3126-445E-B3F9-F591296AC97D}" dt="2024-06-11T22:32:09.275" v="575"/>
          <ac:spMkLst>
            <pc:docMk/>
            <pc:sldMk cId="3755006541" sldId="1630"/>
            <ac:spMk id="3" creationId="{82C08D27-B6DC-449E-859F-135C2BC1C73A}"/>
          </ac:spMkLst>
        </pc:spChg>
      </pc:sldChg>
      <pc:sldChg chg="del">
        <pc:chgData name="Tim Anderson" userId="29931dd9-6a8d-4aea-9bcf-bec880f70870" providerId="ADAL" clId="{49215A34-3126-445E-B3F9-F591296AC97D}" dt="2024-06-11T21:48:01.434" v="227" actId="47"/>
        <pc:sldMkLst>
          <pc:docMk/>
          <pc:sldMk cId="2002222668" sldId="1638"/>
        </pc:sldMkLst>
      </pc:sldChg>
      <pc:sldChg chg="del">
        <pc:chgData name="Tim Anderson" userId="29931dd9-6a8d-4aea-9bcf-bec880f70870" providerId="ADAL" clId="{49215A34-3126-445E-B3F9-F591296AC97D}" dt="2024-06-11T21:48:40.046" v="228" actId="47"/>
        <pc:sldMkLst>
          <pc:docMk/>
          <pc:sldMk cId="3720677256" sldId="1658"/>
        </pc:sldMkLst>
      </pc:sldChg>
      <pc:sldChg chg="del ord">
        <pc:chgData name="Tim Anderson" userId="29931dd9-6a8d-4aea-9bcf-bec880f70870" providerId="ADAL" clId="{49215A34-3126-445E-B3F9-F591296AC97D}" dt="2024-06-11T21:48:52.369" v="231" actId="47"/>
        <pc:sldMkLst>
          <pc:docMk/>
          <pc:sldMk cId="450056043" sldId="1660"/>
        </pc:sldMkLst>
      </pc:sldChg>
      <pc:sldChg chg="del">
        <pc:chgData name="Tim Anderson" userId="29931dd9-6a8d-4aea-9bcf-bec880f70870" providerId="ADAL" clId="{49215A34-3126-445E-B3F9-F591296AC97D}" dt="2024-06-11T21:49:06.244" v="236" actId="47"/>
        <pc:sldMkLst>
          <pc:docMk/>
          <pc:sldMk cId="3741281232" sldId="1663"/>
        </pc:sldMkLst>
      </pc:sldChg>
      <pc:sldChg chg="del">
        <pc:chgData name="Tim Anderson" userId="29931dd9-6a8d-4aea-9bcf-bec880f70870" providerId="ADAL" clId="{49215A34-3126-445E-B3F9-F591296AC97D}" dt="2024-06-11T21:49:07.590" v="237" actId="47"/>
        <pc:sldMkLst>
          <pc:docMk/>
          <pc:sldMk cId="1199438088" sldId="1664"/>
        </pc:sldMkLst>
      </pc:sldChg>
      <pc:sldChg chg="del">
        <pc:chgData name="Tim Anderson" userId="29931dd9-6a8d-4aea-9bcf-bec880f70870" providerId="ADAL" clId="{49215A34-3126-445E-B3F9-F591296AC97D}" dt="2024-06-11T21:49:13.967" v="240" actId="47"/>
        <pc:sldMkLst>
          <pc:docMk/>
          <pc:sldMk cId="3928018704" sldId="1666"/>
        </pc:sldMkLst>
      </pc:sldChg>
      <pc:sldChg chg="del">
        <pc:chgData name="Tim Anderson" userId="29931dd9-6a8d-4aea-9bcf-bec880f70870" providerId="ADAL" clId="{49215A34-3126-445E-B3F9-F591296AC97D}" dt="2024-06-11T21:49:20.609" v="242" actId="47"/>
        <pc:sldMkLst>
          <pc:docMk/>
          <pc:sldMk cId="1798321934" sldId="1667"/>
        </pc:sldMkLst>
      </pc:sldChg>
      <pc:sldChg chg="del">
        <pc:chgData name="Tim Anderson" userId="29931dd9-6a8d-4aea-9bcf-bec880f70870" providerId="ADAL" clId="{49215A34-3126-445E-B3F9-F591296AC97D}" dt="2024-06-11T21:49:25.113" v="243" actId="47"/>
        <pc:sldMkLst>
          <pc:docMk/>
          <pc:sldMk cId="2343940938" sldId="1668"/>
        </pc:sldMkLst>
      </pc:sldChg>
      <pc:sldChg chg="del">
        <pc:chgData name="Tim Anderson" userId="29931dd9-6a8d-4aea-9bcf-bec880f70870" providerId="ADAL" clId="{49215A34-3126-445E-B3F9-F591296AC97D}" dt="2024-06-11T21:49:38.994" v="244" actId="47"/>
        <pc:sldMkLst>
          <pc:docMk/>
          <pc:sldMk cId="3188522363" sldId="1670"/>
        </pc:sldMkLst>
      </pc:sldChg>
      <pc:sldChg chg="modSp del mod">
        <pc:chgData name="Tim Anderson" userId="29931dd9-6a8d-4aea-9bcf-bec880f70870" providerId="ADAL" clId="{49215A34-3126-445E-B3F9-F591296AC97D}" dt="2024-06-11T21:59:33.598" v="336" actId="47"/>
        <pc:sldMkLst>
          <pc:docMk/>
          <pc:sldMk cId="3154552352" sldId="1671"/>
        </pc:sldMkLst>
        <pc:spChg chg="mod">
          <ac:chgData name="Tim Anderson" userId="29931dd9-6a8d-4aea-9bcf-bec880f70870" providerId="ADAL" clId="{49215A34-3126-445E-B3F9-F591296AC97D}" dt="2024-06-11T21:44:41.969" v="140" actId="20577"/>
          <ac:spMkLst>
            <pc:docMk/>
            <pc:sldMk cId="3154552352" sldId="1671"/>
            <ac:spMk id="4" creationId="{00000000-0000-0000-0000-000000000000}"/>
          </ac:spMkLst>
        </pc:spChg>
      </pc:sldChg>
      <pc:sldChg chg="del">
        <pc:chgData name="Tim Anderson" userId="29931dd9-6a8d-4aea-9bcf-bec880f70870" providerId="ADAL" clId="{49215A34-3126-445E-B3F9-F591296AC97D}" dt="2024-06-11T21:44:44.571" v="141" actId="47"/>
        <pc:sldMkLst>
          <pc:docMk/>
          <pc:sldMk cId="3014968442" sldId="1672"/>
        </pc:sldMkLst>
      </pc:sldChg>
      <pc:sldChg chg="modSp mod">
        <pc:chgData name="Tim Anderson" userId="29931dd9-6a8d-4aea-9bcf-bec880f70870" providerId="ADAL" clId="{49215A34-3126-445E-B3F9-F591296AC97D}" dt="2024-06-11T22:12:45.975" v="561" actId="20577"/>
        <pc:sldMkLst>
          <pc:docMk/>
          <pc:sldMk cId="640764078" sldId="1673"/>
        </pc:sldMkLst>
        <pc:spChg chg="mod">
          <ac:chgData name="Tim Anderson" userId="29931dd9-6a8d-4aea-9bcf-bec880f70870" providerId="ADAL" clId="{49215A34-3126-445E-B3F9-F591296AC97D}" dt="2024-06-11T22:12:45.975" v="561" actId="20577"/>
          <ac:spMkLst>
            <pc:docMk/>
            <pc:sldMk cId="640764078" sldId="1673"/>
            <ac:spMk id="4" creationId="{00000000-0000-0000-0000-000000000000}"/>
          </ac:spMkLst>
        </pc:spChg>
      </pc:sldChg>
      <pc:sldChg chg="modSp mod">
        <pc:chgData name="Tim Anderson" userId="29931dd9-6a8d-4aea-9bcf-bec880f70870" providerId="ADAL" clId="{49215A34-3126-445E-B3F9-F591296AC97D}" dt="2024-06-11T22:12:10.195" v="530" actId="20577"/>
        <pc:sldMkLst>
          <pc:docMk/>
          <pc:sldMk cId="1735283678" sldId="1674"/>
        </pc:sldMkLst>
        <pc:spChg chg="mod">
          <ac:chgData name="Tim Anderson" userId="29931dd9-6a8d-4aea-9bcf-bec880f70870" providerId="ADAL" clId="{49215A34-3126-445E-B3F9-F591296AC97D}" dt="2024-06-11T22:12:10.195" v="530" actId="20577"/>
          <ac:spMkLst>
            <pc:docMk/>
            <pc:sldMk cId="1735283678" sldId="1674"/>
            <ac:spMk id="2" creationId="{00000000-0000-0000-0000-000000000000}"/>
          </ac:spMkLst>
        </pc:spChg>
        <pc:spChg chg="mod">
          <ac:chgData name="Tim Anderson" userId="29931dd9-6a8d-4aea-9bcf-bec880f70870" providerId="ADAL" clId="{49215A34-3126-445E-B3F9-F591296AC97D}" dt="2024-06-11T22:10:15.975" v="452" actId="6549"/>
          <ac:spMkLst>
            <pc:docMk/>
            <pc:sldMk cId="1735283678" sldId="1674"/>
            <ac:spMk id="4" creationId="{00000000-0000-0000-0000-000000000000}"/>
          </ac:spMkLst>
        </pc:spChg>
      </pc:sldChg>
      <pc:sldChg chg="modSp mod">
        <pc:chgData name="Tim Anderson" userId="29931dd9-6a8d-4aea-9bcf-bec880f70870" providerId="ADAL" clId="{49215A34-3126-445E-B3F9-F591296AC97D}" dt="2024-06-11T22:13:40.576" v="563" actId="20577"/>
        <pc:sldMkLst>
          <pc:docMk/>
          <pc:sldMk cId="2107021550" sldId="1677"/>
        </pc:sldMkLst>
        <pc:spChg chg="mod">
          <ac:chgData name="Tim Anderson" userId="29931dd9-6a8d-4aea-9bcf-bec880f70870" providerId="ADAL" clId="{49215A34-3126-445E-B3F9-F591296AC97D}" dt="2024-06-11T22:13:40.576" v="563" actId="20577"/>
          <ac:spMkLst>
            <pc:docMk/>
            <pc:sldMk cId="2107021550" sldId="1677"/>
            <ac:spMk id="4" creationId="{00000000-0000-0000-0000-000000000000}"/>
          </ac:spMkLst>
        </pc:spChg>
      </pc:sldChg>
      <pc:sldChg chg="modSp mod">
        <pc:chgData name="Tim Anderson" userId="29931dd9-6a8d-4aea-9bcf-bec880f70870" providerId="ADAL" clId="{49215A34-3126-445E-B3F9-F591296AC97D}" dt="2024-06-11T22:13:47.602" v="567" actId="20577"/>
        <pc:sldMkLst>
          <pc:docMk/>
          <pc:sldMk cId="1964160433" sldId="1678"/>
        </pc:sldMkLst>
        <pc:spChg chg="mod">
          <ac:chgData name="Tim Anderson" userId="29931dd9-6a8d-4aea-9bcf-bec880f70870" providerId="ADAL" clId="{49215A34-3126-445E-B3F9-F591296AC97D}" dt="2024-06-11T22:13:47.602" v="567" actId="20577"/>
          <ac:spMkLst>
            <pc:docMk/>
            <pc:sldMk cId="1964160433" sldId="1678"/>
            <ac:spMk id="4" creationId="{00000000-0000-0000-0000-000000000000}"/>
          </ac:spMkLst>
        </pc:spChg>
      </pc:sldChg>
      <pc:sldChg chg="modSp mod">
        <pc:chgData name="Tim Anderson" userId="29931dd9-6a8d-4aea-9bcf-bec880f70870" providerId="ADAL" clId="{49215A34-3126-445E-B3F9-F591296AC97D}" dt="2024-06-11T22:13:53.599" v="571" actId="20577"/>
        <pc:sldMkLst>
          <pc:docMk/>
          <pc:sldMk cId="1936690638" sldId="1679"/>
        </pc:sldMkLst>
        <pc:spChg chg="mod">
          <ac:chgData name="Tim Anderson" userId="29931dd9-6a8d-4aea-9bcf-bec880f70870" providerId="ADAL" clId="{49215A34-3126-445E-B3F9-F591296AC97D}" dt="2024-06-11T22:13:53.599" v="571" actId="20577"/>
          <ac:spMkLst>
            <pc:docMk/>
            <pc:sldMk cId="1936690638" sldId="1679"/>
            <ac:spMk id="4" creationId="{00000000-0000-0000-0000-000000000000}"/>
          </ac:spMkLst>
        </pc:spChg>
      </pc:sldChg>
      <pc:sldChg chg="del">
        <pc:chgData name="Tim Anderson" userId="29931dd9-6a8d-4aea-9bcf-bec880f70870" providerId="ADAL" clId="{49215A34-3126-445E-B3F9-F591296AC97D}" dt="2024-06-11T21:46:23.704" v="149" actId="47"/>
        <pc:sldMkLst>
          <pc:docMk/>
          <pc:sldMk cId="48429688" sldId="1680"/>
        </pc:sldMkLst>
      </pc:sldChg>
      <pc:sldChg chg="del">
        <pc:chgData name="Tim Anderson" userId="29931dd9-6a8d-4aea-9bcf-bec880f70870" providerId="ADAL" clId="{49215A34-3126-445E-B3F9-F591296AC97D}" dt="2024-06-11T21:46:24.616" v="150" actId="47"/>
        <pc:sldMkLst>
          <pc:docMk/>
          <pc:sldMk cId="85404944" sldId="1681"/>
        </pc:sldMkLst>
      </pc:sldChg>
      <pc:sldChg chg="del">
        <pc:chgData name="Tim Anderson" userId="29931dd9-6a8d-4aea-9bcf-bec880f70870" providerId="ADAL" clId="{49215A34-3126-445E-B3F9-F591296AC97D}" dt="2024-06-11T21:46:26.798" v="151" actId="47"/>
        <pc:sldMkLst>
          <pc:docMk/>
          <pc:sldMk cId="347184553" sldId="1682"/>
        </pc:sldMkLst>
      </pc:sldChg>
      <pc:sldChg chg="del">
        <pc:chgData name="Tim Anderson" userId="29931dd9-6a8d-4aea-9bcf-bec880f70870" providerId="ADAL" clId="{49215A34-3126-445E-B3F9-F591296AC97D}" dt="2024-06-11T21:46:28.809" v="152" actId="47"/>
        <pc:sldMkLst>
          <pc:docMk/>
          <pc:sldMk cId="3803318506" sldId="1683"/>
        </pc:sldMkLst>
      </pc:sldChg>
      <pc:sldChg chg="del">
        <pc:chgData name="Tim Anderson" userId="29931dd9-6a8d-4aea-9bcf-bec880f70870" providerId="ADAL" clId="{49215A34-3126-445E-B3F9-F591296AC97D}" dt="2024-06-11T21:46:29.954" v="153" actId="47"/>
        <pc:sldMkLst>
          <pc:docMk/>
          <pc:sldMk cId="3276185985" sldId="1684"/>
        </pc:sldMkLst>
      </pc:sldChg>
      <pc:sldChg chg="del">
        <pc:chgData name="Tim Anderson" userId="29931dd9-6a8d-4aea-9bcf-bec880f70870" providerId="ADAL" clId="{49215A34-3126-445E-B3F9-F591296AC97D}" dt="2024-06-11T21:46:30.665" v="154" actId="47"/>
        <pc:sldMkLst>
          <pc:docMk/>
          <pc:sldMk cId="1181266401" sldId="1685"/>
        </pc:sldMkLst>
      </pc:sldChg>
      <pc:sldChg chg="modSp mod">
        <pc:chgData name="Tim Anderson" userId="29931dd9-6a8d-4aea-9bcf-bec880f70870" providerId="ADAL" clId="{49215A34-3126-445E-B3F9-F591296AC97D}" dt="2024-06-11T21:53:43.313" v="332" actId="20577"/>
        <pc:sldMkLst>
          <pc:docMk/>
          <pc:sldMk cId="572550219" sldId="1690"/>
        </pc:sldMkLst>
        <pc:spChg chg="mod">
          <ac:chgData name="Tim Anderson" userId="29931dd9-6a8d-4aea-9bcf-bec880f70870" providerId="ADAL" clId="{49215A34-3126-445E-B3F9-F591296AC97D}" dt="2024-06-11T21:53:43.313" v="332" actId="20577"/>
          <ac:spMkLst>
            <pc:docMk/>
            <pc:sldMk cId="572550219" sldId="1690"/>
            <ac:spMk id="4" creationId="{00000000-0000-0000-0000-000000000000}"/>
          </ac:spMkLst>
        </pc:spChg>
      </pc:sldChg>
      <pc:sldChg chg="del">
        <pc:chgData name="Tim Anderson" userId="29931dd9-6a8d-4aea-9bcf-bec880f70870" providerId="ADAL" clId="{49215A34-3126-445E-B3F9-F591296AC97D}" dt="2024-06-11T21:58:20.714" v="333" actId="47"/>
        <pc:sldMkLst>
          <pc:docMk/>
          <pc:sldMk cId="635961806" sldId="1691"/>
        </pc:sldMkLst>
      </pc:sldChg>
      <pc:sldChg chg="modSp mod">
        <pc:chgData name="Tim Anderson" userId="29931dd9-6a8d-4aea-9bcf-bec880f70870" providerId="ADAL" clId="{49215A34-3126-445E-B3F9-F591296AC97D}" dt="2024-06-11T21:52:33.363" v="315" actId="313"/>
        <pc:sldMkLst>
          <pc:docMk/>
          <pc:sldMk cId="1599740100" sldId="1694"/>
        </pc:sldMkLst>
        <pc:spChg chg="mod">
          <ac:chgData name="Tim Anderson" userId="29931dd9-6a8d-4aea-9bcf-bec880f70870" providerId="ADAL" clId="{49215A34-3126-445E-B3F9-F591296AC97D}" dt="2024-06-11T21:52:33.363" v="315" actId="313"/>
          <ac:spMkLst>
            <pc:docMk/>
            <pc:sldMk cId="1599740100" sldId="1694"/>
            <ac:spMk id="3" creationId="{82C08D27-B6DC-449E-859F-135C2BC1C73A}"/>
          </ac:spMkLst>
        </pc:spChg>
      </pc:sldChg>
      <pc:sldChg chg="modSp mod">
        <pc:chgData name="Tim Anderson" userId="29931dd9-6a8d-4aea-9bcf-bec880f70870" providerId="ADAL" clId="{49215A34-3126-445E-B3F9-F591296AC97D}" dt="2024-06-11T22:00:13.880" v="346" actId="14100"/>
        <pc:sldMkLst>
          <pc:docMk/>
          <pc:sldMk cId="2988783378" sldId="1721"/>
        </pc:sldMkLst>
        <pc:picChg chg="mod">
          <ac:chgData name="Tim Anderson" userId="29931dd9-6a8d-4aea-9bcf-bec880f70870" providerId="ADAL" clId="{49215A34-3126-445E-B3F9-F591296AC97D}" dt="2024-06-11T22:00:13.880" v="346" actId="14100"/>
          <ac:picMkLst>
            <pc:docMk/>
            <pc:sldMk cId="2988783378" sldId="1721"/>
            <ac:picMk id="7"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buClrTx/>
            <a:buSzTx/>
            <a:buFontTx/>
            <a:buNone/>
            <a:tabLst/>
          </a:pPr>
          <a:r>
            <a:rPr kumimoji="0" lang="en-US" sz="1100" b="1" i="0" u="none" strike="noStrike" cap="none" normalizeH="0" baseline="0" dirty="0">
              <a:ln/>
              <a:effectLst/>
              <a:latin typeface="+mn-lt"/>
            </a:rPr>
            <a:t>Shane Calendine</a:t>
          </a:r>
        </a:p>
        <a:p>
          <a:pPr marR="0" rtl="0" eaLnBrk="0" fontAlgn="base" latinLnBrk="0" hangingPunct="0">
            <a:buClrTx/>
            <a:buSzTx/>
            <a:buFontTx/>
            <a:buNone/>
            <a:tabLst/>
          </a:pPr>
          <a:r>
            <a:rPr kumimoji="0" lang="en-US" sz="1100" b="1" i="0" u="none" strike="noStrike" cap="none" normalizeH="0" baseline="0" dirty="0">
              <a:ln/>
              <a:effectLst/>
              <a:latin typeface="+mn-lt"/>
            </a:rPr>
            <a:t> </a:t>
          </a:r>
          <a:r>
            <a:rPr lang="en-US" sz="1100" b="1" dirty="0">
              <a:latin typeface="+mn-lt"/>
            </a:rPr>
            <a:t>Vice President Council Operations </a:t>
          </a:r>
          <a:r>
            <a:rPr kumimoji="0" lang="en-US" sz="1100" b="1" i="0" u="none" strike="noStrike" cap="none" normalizeH="0" baseline="0" dirty="0">
              <a:ln/>
              <a:effectLst/>
              <a:latin typeface="+mn-lt"/>
            </a:rPr>
            <a:t>(BSA)</a:t>
          </a:r>
        </a:p>
        <a:p>
          <a:pPr marR="0" rtl="0" eaLnBrk="0" fontAlgn="base" latinLnBrk="0" hangingPunct="0">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C43B1238-CFE1-4E30-8252-FA4D769F824D}">
      <dgm:prSet custT="1"/>
      <dgm:spPr>
        <a:solidFill>
          <a:srgbClr val="B1E6FE"/>
        </a:solidFill>
      </dgm:spPr>
      <dgm:t>
        <a:bodyPr/>
        <a:lstStyle/>
        <a:p>
          <a:pPr marR="0" rtl="0" eaLnBrk="0" fontAlgn="base" latinLnBrk="0" hangingPunct="0">
            <a:buClrTx/>
            <a:buSzTx/>
            <a:buFontTx/>
            <a:buNone/>
            <a:tabLst/>
          </a:pPr>
          <a:endParaRPr kumimoji="0" lang="en-US" sz="1100" b="1" i="0" u="none" strike="noStrike" cap="none" normalizeH="0" baseline="0" dirty="0">
            <a:ln/>
            <a:effectLst/>
            <a:latin typeface="+mn-lt"/>
          </a:endParaRPr>
        </a:p>
        <a:p>
          <a:pPr marR="0" rtl="0" eaLnBrk="0" fontAlgn="base" latinLnBrk="0" hangingPunct="0">
            <a:buClrTx/>
            <a:buSzTx/>
            <a:buFontTx/>
            <a:buNone/>
            <a:tabLst/>
          </a:pPr>
          <a:r>
            <a:rPr kumimoji="0" lang="en-US" sz="1100" b="1" i="0" u="none" strike="noStrike" cap="none" normalizeH="0" baseline="0" dirty="0">
              <a:ln/>
              <a:effectLst/>
              <a:latin typeface="+mn-lt"/>
            </a:rPr>
            <a:t>John Mosby</a:t>
          </a:r>
        </a:p>
        <a:p>
          <a:pPr marR="0" rtl="0" eaLnBrk="0" fontAlgn="base" latinLnBrk="0" hangingPunct="0">
            <a:buClrTx/>
            <a:buSzTx/>
            <a:buFontTx/>
            <a:buNone/>
            <a:tabLst/>
          </a:pPr>
          <a:r>
            <a:rPr kumimoji="0" lang="en-US" sz="1100" b="1" i="0" u="none" strike="noStrike" cap="none" normalizeH="0" baseline="0" dirty="0">
              <a:ln/>
              <a:effectLst/>
              <a:latin typeface="+mn-lt"/>
            </a:rPr>
            <a:t>Assistant Chief Scout Executive/EVP </a:t>
          </a:r>
          <a:endParaRPr kumimoji="0" lang="en-US" sz="700" b="1" i="0" u="none" strike="noStrike" cap="none" normalizeH="0" baseline="0" dirty="0">
            <a:ln/>
            <a:effectLst/>
            <a:latin typeface="Arial Narrow" pitchFamily="34" charset="0"/>
          </a:endParaRPr>
        </a:p>
        <a:p>
          <a:pPr marR="0" rtl="0" eaLnBrk="0" fontAlgn="base" latinLnBrk="0" hangingPunct="0">
            <a:buClrTx/>
            <a:buSzTx/>
            <a:buFontTx/>
            <a:buNone/>
            <a:tabLst/>
          </a:pPr>
          <a:endParaRPr kumimoji="0" lang="en-US" sz="700" b="0" i="0" u="none" strike="noStrike" cap="none" normalizeH="0" baseline="0" dirty="0">
            <a:ln/>
            <a:effectLst/>
            <a:latin typeface="Arial Narrow" pitchFamily="34" charset="0"/>
          </a:endParaRPr>
        </a:p>
      </dgm:t>
    </dgm:pt>
    <dgm:pt modelId="{05BA32F1-57D6-4F09-91FB-90D072AA7327}" type="parTrans" cxnId="{5FFE92C3-4D3A-43A1-AA2E-3DB05EA53171}">
      <dgm:prSet/>
      <dgm:spPr/>
      <dgm:t>
        <a:bodyPr/>
        <a:lstStyle/>
        <a:p>
          <a:endParaRPr lang="en-US"/>
        </a:p>
      </dgm:t>
    </dgm:pt>
    <dgm:pt modelId="{C32C5367-EF3D-4863-BA02-441D6A2AED99}" type="sibTrans" cxnId="{5FFE92C3-4D3A-43A1-AA2E-3DB05EA53171}">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3" custScaleX="71898" custScaleY="62229" custLinFactNeighborX="34063" custLinFactNeighborY="26201">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70101" custScaleY="56952" custLinFactX="35685" custLinFactNeighborX="100000" custLinFactNeighborY="9800">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61206" custLinFactNeighborX="-77905" custLinFactNeighborY="9737">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3" custScaleX="42867" custScaleY="31683" custLinFactX="-63917" custLinFactNeighborX="-100000" custLinFactNeighborY="37945">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 modelId="{826591A6-C44A-411D-B9D9-0C72F7AB0C86}" type="pres">
      <dgm:prSet presAssocID="{C43B1238-CFE1-4E30-8252-FA4D769F824D}" presName="hierRoot1" presStyleCnt="0">
        <dgm:presLayoutVars>
          <dgm:hierBranch val="init"/>
        </dgm:presLayoutVars>
      </dgm:prSet>
      <dgm:spPr/>
    </dgm:pt>
    <dgm:pt modelId="{C79ADE6A-FBB7-4D5A-B50A-07C7937BCB94}" type="pres">
      <dgm:prSet presAssocID="{C43B1238-CFE1-4E30-8252-FA4D769F824D}" presName="rootComposite1" presStyleCnt="0"/>
      <dgm:spPr/>
    </dgm:pt>
    <dgm:pt modelId="{87BDD8CB-A407-4BF8-9FBC-59E9B13CF36C}" type="pres">
      <dgm:prSet presAssocID="{C43B1238-CFE1-4E30-8252-FA4D769F824D}" presName="rootText1" presStyleLbl="node0" presStyleIdx="2" presStyleCnt="3" custScaleX="42867" custScaleY="31683" custLinFactX="-100000" custLinFactNeighborX="-127783" custLinFactNeighborY="2701">
        <dgm:presLayoutVars>
          <dgm:chPref val="3"/>
        </dgm:presLayoutVars>
      </dgm:prSet>
      <dgm:spPr/>
    </dgm:pt>
    <dgm:pt modelId="{816B2E79-C8FC-4FF2-8673-A1DF24E371D3}" type="pres">
      <dgm:prSet presAssocID="{C43B1238-CFE1-4E30-8252-FA4D769F824D}" presName="rootConnector1" presStyleLbl="node1" presStyleIdx="0" presStyleCnt="0"/>
      <dgm:spPr/>
    </dgm:pt>
    <dgm:pt modelId="{CDF10CE1-70A9-497E-B1A2-0047A9EBEE27}" type="pres">
      <dgm:prSet presAssocID="{C43B1238-CFE1-4E30-8252-FA4D769F824D}" presName="hierChild2" presStyleCnt="0"/>
      <dgm:spPr/>
    </dgm:pt>
    <dgm:pt modelId="{D5F48094-B4A7-4FBA-B301-038124F51969}" type="pres">
      <dgm:prSet presAssocID="{C43B1238-CFE1-4E30-8252-FA4D769F824D}"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CC295095-5F5E-4DFD-9B6A-805661106513}" type="presOf" srcId="{C43B1238-CFE1-4E30-8252-FA4D769F824D}" destId="{87BDD8CB-A407-4BF8-9FBC-59E9B13CF36C}" srcOrd="0" destOrd="0" presId="urn:microsoft.com/office/officeart/2005/8/layout/orgChart1"/>
    <dgm:cxn modelId="{614B8DA0-A192-4A32-AFEF-758B8D5C3BBD}" type="presOf" srcId="{C43B1238-CFE1-4E30-8252-FA4D769F824D}" destId="{816B2E79-C8FC-4FF2-8673-A1DF24E371D3}" srcOrd="1"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5FFE92C3-4D3A-43A1-AA2E-3DB05EA53171}" srcId="{BCD9911D-D24D-48F1-943B-9142347D470F}" destId="{C43B1238-CFE1-4E30-8252-FA4D769F824D}" srcOrd="2" destOrd="0" parTransId="{05BA32F1-57D6-4F09-91FB-90D072AA7327}" sibTransId="{C32C5367-EF3D-4863-BA02-441D6A2AED99}"/>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 modelId="{5BD5D8B7-0C53-41CF-96E5-C82FE1CC3CA0}" type="presParOf" srcId="{B65E883C-D9C3-4457-B574-282CF65135C3}" destId="{826591A6-C44A-411D-B9D9-0C72F7AB0C86}" srcOrd="2" destOrd="0" presId="urn:microsoft.com/office/officeart/2005/8/layout/orgChart1"/>
    <dgm:cxn modelId="{0098D3C2-B48C-452A-900B-B86258661505}" type="presParOf" srcId="{826591A6-C44A-411D-B9D9-0C72F7AB0C86}" destId="{C79ADE6A-FBB7-4D5A-B50A-07C7937BCB94}" srcOrd="0" destOrd="0" presId="urn:microsoft.com/office/officeart/2005/8/layout/orgChart1"/>
    <dgm:cxn modelId="{89AA94CE-2152-43ED-A2EF-EF4549DB9A12}" type="presParOf" srcId="{C79ADE6A-FBB7-4D5A-B50A-07C7937BCB94}" destId="{87BDD8CB-A407-4BF8-9FBC-59E9B13CF36C}" srcOrd="0" destOrd="0" presId="urn:microsoft.com/office/officeart/2005/8/layout/orgChart1"/>
    <dgm:cxn modelId="{A4AF89CC-67EE-48A5-A7F0-B2EA70415BEC}" type="presParOf" srcId="{C79ADE6A-FBB7-4D5A-B50A-07C7937BCB94}" destId="{816B2E79-C8FC-4FF2-8673-A1DF24E371D3}" srcOrd="1" destOrd="0" presId="urn:microsoft.com/office/officeart/2005/8/layout/orgChart1"/>
    <dgm:cxn modelId="{0EECA53E-F8EB-49B9-B290-44357F138328}" type="presParOf" srcId="{826591A6-C44A-411D-B9D9-0C72F7AB0C86}" destId="{CDF10CE1-70A9-497E-B1A2-0047A9EBEE27}" srcOrd="1" destOrd="0" presId="urn:microsoft.com/office/officeart/2005/8/layout/orgChart1"/>
    <dgm:cxn modelId="{38B8763E-A358-457A-A819-186FCB1CEEE4}" type="presParOf" srcId="{826591A6-C44A-411D-B9D9-0C72F7AB0C86}" destId="{D5F48094-B4A7-4FBA-B301-038124F51969}"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033110" y="1940033"/>
          <a:ext cx="770998" cy="1656421"/>
        </a:xfrm>
        <a:custGeom>
          <a:avLst/>
          <a:gdLst/>
          <a:ahLst/>
          <a:cxnLst/>
          <a:rect l="0" t="0" r="0" b="0"/>
          <a:pathLst>
            <a:path>
              <a:moveTo>
                <a:pt x="770998" y="0"/>
              </a:moveTo>
              <a:lnTo>
                <a:pt x="770998" y="1656421"/>
              </a:lnTo>
              <a:lnTo>
                <a:pt x="0" y="165642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804108" y="1940033"/>
          <a:ext cx="921934" cy="1657803"/>
        </a:xfrm>
        <a:custGeom>
          <a:avLst/>
          <a:gdLst/>
          <a:ahLst/>
          <a:cxnLst/>
          <a:rect l="0" t="0" r="0" b="0"/>
          <a:pathLst>
            <a:path>
              <a:moveTo>
                <a:pt x="0" y="0"/>
              </a:moveTo>
              <a:lnTo>
                <a:pt x="0" y="1657803"/>
              </a:lnTo>
              <a:lnTo>
                <a:pt x="921934" y="165780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227464" y="575420"/>
          <a:ext cx="3153288" cy="1364613"/>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227464" y="575420"/>
        <a:ext cx="3153288" cy="1364613"/>
      </dsp:txXfrm>
    </dsp:sp>
    <dsp:sp modelId="{5CB7C62A-6393-453D-A839-67512367AA48}">
      <dsp:nvSpPr>
        <dsp:cNvPr id="0" name=""/>
        <dsp:cNvSpPr/>
      </dsp:nvSpPr>
      <dsp:spPr>
        <a:xfrm>
          <a:off x="6726043" y="2973389"/>
          <a:ext cx="3074476" cy="1248894"/>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6726043" y="2973389"/>
        <a:ext cx="3074476" cy="1248894"/>
      </dsp:txXfrm>
    </dsp:sp>
    <dsp:sp modelId="{3C6C0BC6-1B23-47DA-90FC-5BAE7CCCB76A}">
      <dsp:nvSpPr>
        <dsp:cNvPr id="0" name=""/>
        <dsp:cNvSpPr/>
      </dsp:nvSpPr>
      <dsp:spPr>
        <a:xfrm>
          <a:off x="2060559" y="2925365"/>
          <a:ext cx="2972550" cy="1342180"/>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060559" y="2925365"/>
        <a:ext cx="2972550" cy="1342180"/>
      </dsp:txXfrm>
    </dsp:sp>
    <dsp:sp modelId="{2A805936-6D65-44FB-B027-BAB888DB7CFC}">
      <dsp:nvSpPr>
        <dsp:cNvPr id="0" name=""/>
        <dsp:cNvSpPr/>
      </dsp:nvSpPr>
      <dsp:spPr>
        <a:xfrm>
          <a:off x="0" y="832953"/>
          <a:ext cx="1880052" cy="694773"/>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488950" rtl="0" eaLnBrk="0" fontAlgn="base" latinLnBrk="0" hangingPunct="0">
            <a:lnSpc>
              <a:spcPct val="90000"/>
            </a:lnSpc>
            <a:spcBef>
              <a:spcPct val="0"/>
            </a:spcBef>
            <a:spcAft>
              <a:spcPct val="3500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488950" rtl="0" eaLnBrk="0" fontAlgn="base" latinLnBrk="0" hangingPunct="0">
            <a:lnSpc>
              <a:spcPct val="90000"/>
            </a:lnSpc>
            <a:spcBef>
              <a:spcPct val="0"/>
            </a:spcBef>
            <a:spcAft>
              <a:spcPct val="35000"/>
            </a:spcAft>
            <a:buClrTx/>
            <a:buSzTx/>
            <a:buFontTx/>
            <a:buNone/>
            <a:tabLst/>
          </a:pPr>
          <a:r>
            <a:rPr kumimoji="0" lang="en-US" sz="1100" b="1" i="0" u="none" strike="noStrike" kern="1200" cap="none" normalizeH="0" baseline="0" dirty="0">
              <a:ln/>
              <a:effectLst/>
              <a:latin typeface="+mn-lt"/>
            </a:rPr>
            <a:t>Shane Calendine</a:t>
          </a:r>
        </a:p>
        <a:p>
          <a:pPr marL="0" marR="0" lvl="0" indent="0" algn="ctr" defTabSz="488950" rtl="0" eaLnBrk="0" fontAlgn="base" latinLnBrk="0" hangingPunct="0">
            <a:lnSpc>
              <a:spcPct val="90000"/>
            </a:lnSpc>
            <a:spcBef>
              <a:spcPct val="0"/>
            </a:spcBef>
            <a:spcAft>
              <a:spcPct val="35000"/>
            </a:spcAft>
            <a:buClrTx/>
            <a:buSzTx/>
            <a:buFontTx/>
            <a:buNone/>
            <a:tabLst/>
          </a:pPr>
          <a:r>
            <a:rPr kumimoji="0" lang="en-US" sz="1100" b="1" i="0" u="none" strike="noStrike" kern="1200" cap="none" normalizeH="0" baseline="0" dirty="0">
              <a:ln/>
              <a:effectLst/>
              <a:latin typeface="+mn-lt"/>
            </a:rPr>
            <a:t> </a:t>
          </a:r>
          <a:r>
            <a:rPr lang="en-US" sz="1100" b="1" kern="1200" dirty="0">
              <a:latin typeface="+mn-lt"/>
            </a:rPr>
            <a:t>Vice President Council Operations </a:t>
          </a:r>
          <a:r>
            <a:rPr kumimoji="0" lang="en-US" sz="1100" b="1" i="0" u="none" strike="noStrike" kern="1200" cap="none" normalizeH="0" baseline="0" dirty="0">
              <a:ln/>
              <a:effectLst/>
              <a:latin typeface="+mn-lt"/>
            </a:rPr>
            <a:t>(BSA)</a:t>
          </a:r>
        </a:p>
        <a:p>
          <a:pPr marL="0" marR="0" lvl="0" indent="0" algn="ctr" defTabSz="48895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0" y="832953"/>
        <a:ext cx="1880052" cy="694773"/>
      </dsp:txXfrm>
    </dsp:sp>
    <dsp:sp modelId="{87BDD8CB-A407-4BF8-9FBC-59E9B13CF36C}">
      <dsp:nvSpPr>
        <dsp:cNvPr id="0" name=""/>
        <dsp:cNvSpPr/>
      </dsp:nvSpPr>
      <dsp:spPr>
        <a:xfrm>
          <a:off x="0" y="60090"/>
          <a:ext cx="1880052" cy="694773"/>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488950" rtl="0" eaLnBrk="0" fontAlgn="base" latinLnBrk="0" hangingPunct="0">
            <a:lnSpc>
              <a:spcPct val="90000"/>
            </a:lnSpc>
            <a:spcBef>
              <a:spcPct val="0"/>
            </a:spcBef>
            <a:spcAft>
              <a:spcPct val="35000"/>
            </a:spcAft>
            <a:buClrTx/>
            <a:buSzTx/>
            <a:buFontTx/>
            <a:buNone/>
            <a:tabLst/>
          </a:pPr>
          <a:endParaRPr kumimoji="0" lang="en-US" sz="1100" b="1" i="0" u="none" strike="noStrike" kern="1200" cap="none" normalizeH="0" baseline="0" dirty="0">
            <a:ln/>
            <a:effectLst/>
            <a:latin typeface="+mn-lt"/>
          </a:endParaRPr>
        </a:p>
        <a:p>
          <a:pPr marL="0" marR="0" lvl="0" indent="0" algn="ctr" defTabSz="488950" rtl="0" eaLnBrk="0" fontAlgn="base" latinLnBrk="0" hangingPunct="0">
            <a:lnSpc>
              <a:spcPct val="90000"/>
            </a:lnSpc>
            <a:spcBef>
              <a:spcPct val="0"/>
            </a:spcBef>
            <a:spcAft>
              <a:spcPct val="35000"/>
            </a:spcAft>
            <a:buClrTx/>
            <a:buSzTx/>
            <a:buFontTx/>
            <a:buNone/>
            <a:tabLst/>
          </a:pPr>
          <a:r>
            <a:rPr kumimoji="0" lang="en-US" sz="1100" b="1" i="0" u="none" strike="noStrike" kern="1200" cap="none" normalizeH="0" baseline="0" dirty="0">
              <a:ln/>
              <a:effectLst/>
              <a:latin typeface="+mn-lt"/>
            </a:rPr>
            <a:t>John Mosby</a:t>
          </a:r>
        </a:p>
        <a:p>
          <a:pPr marL="0" marR="0" lvl="0" indent="0" algn="ctr" defTabSz="488950" rtl="0" eaLnBrk="0" fontAlgn="base" latinLnBrk="0" hangingPunct="0">
            <a:lnSpc>
              <a:spcPct val="90000"/>
            </a:lnSpc>
            <a:spcBef>
              <a:spcPct val="0"/>
            </a:spcBef>
            <a:spcAft>
              <a:spcPct val="35000"/>
            </a:spcAft>
            <a:buClrTx/>
            <a:buSzTx/>
            <a:buFontTx/>
            <a:buNone/>
            <a:tabLst/>
          </a:pPr>
          <a:r>
            <a:rPr kumimoji="0" lang="en-US" sz="1100" b="1" i="0" u="none" strike="noStrike" kern="1200" cap="none" normalizeH="0" baseline="0" dirty="0">
              <a:ln/>
              <a:effectLst/>
              <a:latin typeface="+mn-lt"/>
            </a:rPr>
            <a:t>Assistant Chief Scout Executive/EVP </a:t>
          </a:r>
          <a:endParaRPr kumimoji="0" lang="en-US" sz="700" b="1" i="0" u="none" strike="noStrike" kern="1200" cap="none" normalizeH="0" baseline="0" dirty="0">
            <a:ln/>
            <a:effectLst/>
            <a:latin typeface="Arial Narrow" pitchFamily="34" charset="0"/>
          </a:endParaRPr>
        </a:p>
        <a:p>
          <a:pPr marL="0" marR="0" lvl="0" indent="0" algn="ctr" defTabSz="488950" rtl="0" eaLnBrk="0" fontAlgn="base" latinLnBrk="0" hangingPunct="0">
            <a:lnSpc>
              <a:spcPct val="90000"/>
            </a:lnSpc>
            <a:spcBef>
              <a:spcPct val="0"/>
            </a:spcBef>
            <a:spcAft>
              <a:spcPct val="35000"/>
            </a:spcAft>
            <a:buClrTx/>
            <a:buSzTx/>
            <a:buFontTx/>
            <a:buNone/>
            <a:tabLst/>
          </a:pPr>
          <a:endParaRPr kumimoji="0" lang="en-US" sz="700" b="0" i="0" u="none" strike="noStrike" kern="1200" cap="none" normalizeH="0" baseline="0" dirty="0">
            <a:ln/>
            <a:effectLst/>
            <a:latin typeface="Arial Narrow" pitchFamily="34" charset="0"/>
          </a:endParaRPr>
        </a:p>
      </dsp:txBody>
      <dsp:txXfrm>
        <a:off x="0" y="60090"/>
        <a:ext cx="1880052" cy="6947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6/11/2024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580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164</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067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372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3902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6/11/2024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6/11/2024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6/11/2024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6/11/2024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6/11/2024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6/11/2024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6/11/2024</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4093951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305816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4528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420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29845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9244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6/11/2024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6/11/2024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6/11/2024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6/11/2024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6/11/2024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6/11/2024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7845320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6/11/2024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6/11/2024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6/11/2024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6/11/2024</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6/11/2024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National Exploring Live Hour: Unmanned Aircraft Systems</a:t>
            </a:r>
          </a:p>
        </p:txBody>
      </p:sp>
    </p:spTree>
    <p:extLst>
      <p:ext uri="{BB962C8B-B14F-4D97-AF65-F5344CB8AC3E}">
        <p14:creationId xmlns:p14="http://schemas.microsoft.com/office/powerpoint/2010/main" val="23761380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92.png"/></Relationships>
</file>

<file path=ppt/slides/_rels/slide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3.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94.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55.png"/></Relationships>
</file>

<file path=ppt/slides/_rels/slide1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84.xml"/><Relationship Id="rId5" Type="http://schemas.openxmlformats.org/officeDocument/2006/relationships/image" Target="../media/image42.png"/><Relationship Id="rId4" Type="http://schemas.openxmlformats.org/officeDocument/2006/relationships/image" Target="../media/image92.png"/></Relationships>
</file>

<file path=ppt/slides/_rels/slide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101.xml"/><Relationship Id="rId4" Type="http://schemas.openxmlformats.org/officeDocument/2006/relationships/hyperlink" Target="https://my.scouting.or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101.xml"/><Relationship Id="rId4" Type="http://schemas.openxmlformats.org/officeDocument/2006/relationships/hyperlink" Target="https://www.scouting.org/training/youth-protection/venturing/"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3.xml"/><Relationship Id="rId5" Type="http://schemas.openxmlformats.org/officeDocument/2006/relationships/image" Target="../media/image96.png"/><Relationship Id="rId4" Type="http://schemas.openxmlformats.org/officeDocument/2006/relationships/image" Target="../media/image95.jpg"/></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97.jpg"/></Relationships>
</file>

<file path=ppt/slides/_rels/slide1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98.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99.png"/><Relationship Id="rId4" Type="http://schemas.openxmlformats.org/officeDocument/2006/relationships/image" Target="../media/image8.pn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99.png"/></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9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100.jpg"/><Relationship Id="rId4" Type="http://schemas.openxmlformats.org/officeDocument/2006/relationships/image" Target="../media/image8.png"/></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36.xml"/><Relationship Id="rId1" Type="http://schemas.openxmlformats.org/officeDocument/2006/relationships/slideLayout" Target="../slideLayouts/slideLayout45.xml"/><Relationship Id="rId5" Type="http://schemas.openxmlformats.org/officeDocument/2006/relationships/image" Target="../media/image33.png"/><Relationship Id="rId4" Type="http://schemas.openxmlformats.org/officeDocument/2006/relationships/image" Target="../media/image32.jpg"/></Relationships>
</file>

<file path=ppt/slides/_rels/slide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52.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1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57.xml"/><Relationship Id="rId4" Type="http://schemas.openxmlformats.org/officeDocument/2006/relationships/image" Target="../media/image40.png"/></Relationships>
</file>

<file path=ppt/slides/_rels/slide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2.png"/></Relationships>
</file>

<file path=ppt/slides/_rels/slide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60.xml"/><Relationship Id="rId4" Type="http://schemas.openxmlformats.org/officeDocument/2006/relationships/image" Target="../media/image43.png"/></Relationships>
</file>

<file path=ppt/slides/_rels/slide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01.wmf"/></Relationships>
</file>

<file path=ppt/slides/_rels/slide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2.xml"/><Relationship Id="rId4" Type="http://schemas.openxmlformats.org/officeDocument/2006/relationships/image" Target="../media/image44.jpg"/></Relationships>
</file>

<file path=ppt/slides/_rels/slide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2.xml"/></Relationships>
</file>

<file path=ppt/slides/_rels/slide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45.png"/></Relationships>
</file>

<file path=ppt/slides/_rels/slide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03.jpeg"/></Relationships>
</file>

<file path=ppt/slides/_rels/slide1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3.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1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84.xml"/><Relationship Id="rId5" Type="http://schemas.openxmlformats.org/officeDocument/2006/relationships/image" Target="../media/image42.png"/><Relationship Id="rId4" Type="http://schemas.openxmlformats.org/officeDocument/2006/relationships/image" Target="../media/image92.png"/></Relationships>
</file>

<file path=ppt/slides/_rels/slide1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55.png"/></Relationships>
</file>

<file path=ppt/slides/_rels/slide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60.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16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06.jpg"/></Relationships>
</file>

<file path=ppt/slides/_rels/slide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1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g"/></Relationships>
</file>

<file path=ppt/slides/_rels/slide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3.png"/><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8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60.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2.xml"/><Relationship Id="rId4" Type="http://schemas.openxmlformats.org/officeDocument/2006/relationships/image" Target="../media/image44.jp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83.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44800abcd"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hyperlink" Target="https://drive.google.com/file/d/1Bo7U0iJ8Ti-bmyIFtxGfG0TIt3dB1xX4/view?usp=shari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hyperlink" Target="http://filestore.scouting.org/filestore/se-packet/2020-08-10/Exploring-Participant-Policy-FINAL-2.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83.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g"/></Relationships>
</file>

<file path=ppt/slides/_rels/slide71.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3.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6.jpg"/><Relationship Id="rId5" Type="http://schemas.openxmlformats.org/officeDocument/2006/relationships/image" Target="../media/image33.pn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7.jpg"/><Relationship Id="rId5" Type="http://schemas.openxmlformats.org/officeDocument/2006/relationships/image" Target="../media/image33.png"/><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g"/></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g"/></Relationships>
</file>

<file path=ppt/slides/_rels/slide7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advancements.scouting.org/" TargetMode="Externa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mailto:Bruin1967@aol.com" TargetMode="Externa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855291" y="5168090"/>
            <a:ext cx="410400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June 12, 2024</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Heat-Related Illness*</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Scouting Safety Moments’  Heat-Related Illness (see </a:t>
            </a:r>
            <a:r>
              <a:rPr lang="en-US" sz="1800" u="sng" dirty="0">
                <a:solidFill>
                  <a:srgbClr val="1FC77F"/>
                </a:solidFill>
              </a:rPr>
              <a:t>https://www.scouting.org/health-and-safety/safety-moments/heat-related-illness/</a:t>
            </a:r>
            <a:r>
              <a:rPr lang="en-US" sz="1800" dirty="0">
                <a:solidFill>
                  <a:srgbClr val="1FC77F"/>
                </a:solidFill>
              </a:rPr>
              <a:t>)</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8927387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63034" y="839625"/>
            <a:ext cx="10665932" cy="587511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44757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9876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2927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3395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706188"/>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Heat-Related Illness…</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7" y="3938880"/>
            <a:ext cx="875785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Each year, heat-related illnesses strike the unprepared.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Prevention is key!</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Be prepared by acclimating to the environment for at least seven days before going on an outdoor adventure; drinking plenty of fluids and eating a healthy diet beforehand; and continuing to drink fluids when outdoors on hot or humid days. Be sure to drink only when you’re thirsty to avoid overhydrating. Take extra rest breaks, especially if you are exercising strenuously.</a:t>
            </a:r>
          </a:p>
        </p:txBody>
      </p:sp>
      <p:pic>
        <p:nvPicPr>
          <p:cNvPr id="4" name="Picture 3"/>
          <p:cNvPicPr>
            <a:picLocks noChangeAspect="1"/>
          </p:cNvPicPr>
          <p:nvPr/>
        </p:nvPicPr>
        <p:blipFill>
          <a:blip r:embed="rId4"/>
          <a:stretch>
            <a:fillRect/>
          </a:stretch>
        </p:blipFill>
        <p:spPr>
          <a:xfrm>
            <a:off x="1941556" y="912732"/>
            <a:ext cx="8294914" cy="2980855"/>
          </a:xfrm>
          <a:prstGeom prst="rect">
            <a:avLst/>
          </a:prstGeom>
        </p:spPr>
      </p:pic>
    </p:spTree>
    <p:extLst>
      <p:ext uri="{BB962C8B-B14F-4D97-AF65-F5344CB8AC3E}">
        <p14:creationId xmlns:p14="http://schemas.microsoft.com/office/powerpoint/2010/main" val="30264911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747957" y="221156"/>
            <a:ext cx="8658786" cy="959546"/>
          </a:xfrm>
        </p:spPr>
        <p:txBody>
          <a:bodyPr>
            <a:normAutofit/>
          </a:bodyPr>
          <a:lstStyle/>
          <a:p>
            <a:pPr algn="l"/>
            <a:r>
              <a:rPr lang="en-US" sz="3400" b="1" dirty="0">
                <a:solidFill>
                  <a:srgbClr val="1FC77F"/>
                </a:solidFill>
                <a:latin typeface="Arial Black" panose="020B0A04020102020204" pitchFamily="34" charset="0"/>
                <a:cs typeface="Arial" panose="020B0604020202020204" pitchFamily="34" charset="0"/>
              </a:rPr>
              <a:t>Heat-Related Illness General Info… </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8" y="1217279"/>
            <a:ext cx="8757859" cy="464742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body cools itself primarily through evaporating sweat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This is why it is so important to stay hydrated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But in hot and humid weather, the sweat does not evaporate—it puddles, and sweat that puddles is not cooling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 that case, a person is at greater risk for a heat-related illness, either because of excessive water loss, and increased body temperature, or both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four most common illnesses are </a:t>
            </a:r>
            <a:r>
              <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syncope</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cramps</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exhaustion</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 </a:t>
            </a:r>
            <a:r>
              <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heatstroke</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19217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348338"/>
            <a:ext cx="8833604" cy="391888"/>
          </a:xfrm>
        </p:spPr>
        <p:txBody>
          <a:bodyPr>
            <a:normAutofit fontScale="90000"/>
          </a:bodyPr>
          <a:lstStyle/>
          <a:p>
            <a:pPr algn="l"/>
            <a:r>
              <a:rPr lang="en-US" sz="4000" b="1" dirty="0">
                <a:solidFill>
                  <a:srgbClr val="1FC77F"/>
                </a:solidFill>
                <a:latin typeface="Arial Black" panose="020B0A04020102020204" pitchFamily="34" charset="0"/>
                <a:cs typeface="Arial" panose="020B0604020202020204" pitchFamily="34" charset="0"/>
              </a:rPr>
              <a:t>Common Heat-Related Illnesses …</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7" y="890874"/>
            <a:ext cx="8757859" cy="544764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syncope</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is dizziness or fainting that usually occurs when standing for long periods of time (such as at summertime flag ceremonies) or when suddenly standing up. Being hot and dehydrated increases the risk for syncope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cramps</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occur when sweating depletes the body’s salt and fluids. In situations of either heat syncope or heat cramps, have the person rest in a cool area and drink water or diluted sports drink.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If the person does not feel better within an hour, get medical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exhaustion</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occurs due to an excessive loss of water through excessive sweating.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Uncontrolled heat exhaustion </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is an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urgent medical situation</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it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can progress to heatstroke if not treated</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Provide cold water or diluted sports drink. Cool the person—get them out of the heat, remove excess clothing, spray or douse the person with cold water, and fan them. Do not give them salt tablets.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Evacuate if the person does not improve within 30 minutes</a:t>
            </a:r>
          </a:p>
        </p:txBody>
      </p:sp>
    </p:spTree>
    <p:extLst>
      <p:ext uri="{BB962C8B-B14F-4D97-AF65-F5344CB8AC3E}">
        <p14:creationId xmlns:p14="http://schemas.microsoft.com/office/powerpoint/2010/main" val="1373925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348338"/>
            <a:ext cx="8833604" cy="391888"/>
          </a:xfrm>
        </p:spPr>
        <p:txBody>
          <a:bodyPr>
            <a:noAutofit/>
          </a:bodyPr>
          <a:lstStyle/>
          <a:p>
            <a:pPr algn="l"/>
            <a:r>
              <a:rPr lang="en-US" sz="3400" b="1" dirty="0">
                <a:solidFill>
                  <a:srgbClr val="1FC77F"/>
                </a:solidFill>
                <a:latin typeface="Arial Black" panose="020B0A04020102020204" pitchFamily="34" charset="0"/>
                <a:cs typeface="Arial" panose="020B0604020202020204" pitchFamily="34" charset="0"/>
              </a:rPr>
              <a:t>Common Heat-Related Illnesses </a:t>
            </a:r>
            <a:r>
              <a:rPr lang="en-US" sz="1200" b="1" dirty="0">
                <a:solidFill>
                  <a:srgbClr val="1FC77F"/>
                </a:solidFill>
                <a:latin typeface="Arial Black" panose="020B0A04020102020204" pitchFamily="34" charset="0"/>
                <a:cs typeface="Arial" panose="020B0604020202020204" pitchFamily="34" charset="0"/>
              </a:rPr>
              <a:t>continued</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17071" y="847330"/>
            <a:ext cx="8757859" cy="501675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Heatstroke </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is a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true medical emergency</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Immediate cooling, evacuation and activation of the EMS system is required, as the body is no longer able to cool itself. It is critical to cool the person quickly by any means possible—move the person to a cool, shaded area; remove as much clothing as possible; spray, douse, or immerse them in cold water; place ice packs in the person’s armpits, groin, and sides of the neck. These actions should happen simultaneously, if possible. If the person is unconscious, maintain their airway. Continue to monitor them and prepare for a rapid evacuation. Do not give an unconscious person anything by mouth. Do not use fever reducers like acetaminophen to bring down the temperature. You may stop cooling the person if their mental status improves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Again, the best way to prepare for heat-related illnesses is to prevent the illness</a:t>
            </a:r>
          </a:p>
        </p:txBody>
      </p:sp>
    </p:spTree>
    <p:extLst>
      <p:ext uri="{BB962C8B-B14F-4D97-AF65-F5344CB8AC3E}">
        <p14:creationId xmlns:p14="http://schemas.microsoft.com/office/powerpoint/2010/main" val="42006650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141</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142</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87"/>
            <a:ext cx="12192000" cy="6883121"/>
          </a:xfrm>
          <a:prstGeom prst="rect">
            <a:avLst/>
          </a:prstGeom>
        </p:spPr>
      </p:pic>
      <p:sp>
        <p:nvSpPr>
          <p:cNvPr id="2" name="Title 1"/>
          <p:cNvSpPr>
            <a:spLocks noGrp="1"/>
          </p:cNvSpPr>
          <p:nvPr>
            <p:ph type="ctrTitle"/>
          </p:nvPr>
        </p:nvSpPr>
        <p:spPr>
          <a:xfrm>
            <a:off x="1672209" y="163284"/>
            <a:ext cx="8833606" cy="767039"/>
          </a:xfrm>
        </p:spPr>
        <p:txBody>
          <a:bodyPr>
            <a:noAutofit/>
          </a:bodyPr>
          <a:lstStyle/>
          <a:p>
            <a:pPr algn="l"/>
            <a:r>
              <a:rPr lang="en-US" sz="3200" b="1" dirty="0">
                <a:solidFill>
                  <a:srgbClr val="1FC77F"/>
                </a:solidFill>
                <a:latin typeface="Arial Black" panose="020B0A04020102020204" pitchFamily="34" charset="0"/>
                <a:cs typeface="Arial" panose="020B0604020202020204" pitchFamily="34" charset="0"/>
              </a:rPr>
              <a:t>Heat Exhaustion &amp; Stroke Symptoms…</a:t>
            </a:r>
            <a:endParaRPr lang="en-US" sz="32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747956" y="930322"/>
            <a:ext cx="4327374" cy="4339650"/>
          </a:xfrm>
          <a:prstGeom prst="rect">
            <a:avLst/>
          </a:prstGeom>
          <a:no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Exhaustion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Inability to concentrate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Pale or ashen skin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Rapid pulse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Severe thirst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Heavy sweating, skin may be clammy, not hot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Fatigue, weakness, irritability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Nausea, dizziness, headache</a:t>
            </a:r>
            <a:endParaRPr kumimoji="0" lang="en-US" sz="18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6237515" y="930322"/>
            <a:ext cx="4268301" cy="3262432"/>
          </a:xfrm>
          <a:prstGeom prst="rect">
            <a:avLst/>
          </a:prstGeom>
          <a:no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Stroke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Extremely hot-feeling, flushed skin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Altered mental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Fatigue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Headache, body 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Nausea, vomiting</a:t>
            </a:r>
            <a:endParaRPr kumimoji="0" lang="en-US" sz="22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87833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308241"/>
            <a:ext cx="8833605" cy="959546"/>
          </a:xfrm>
        </p:spPr>
        <p:txBody>
          <a:bodyPr>
            <a:normAutofit fontScale="90000"/>
          </a:bodyPr>
          <a:lstStyle/>
          <a:p>
            <a:pPr algn="l"/>
            <a:r>
              <a:rPr lang="en-US" sz="4000" b="1" dirty="0">
                <a:solidFill>
                  <a:srgbClr val="1FC77F"/>
                </a:solidFill>
                <a:latin typeface="Arial Black" panose="020B0A04020102020204" pitchFamily="34" charset="0"/>
                <a:cs typeface="Arial" panose="020B0604020202020204" pitchFamily="34" charset="0"/>
              </a:rPr>
              <a:t>Heat-Related Illness Prevention…</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7" y="1489582"/>
            <a:ext cx="8757859" cy="323165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Monitor</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Know how hot &amp; humid it will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Acclimate</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It takes 7+ days of heat exposure to prepare the body for hot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Hydrate</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Drink when thirsty, preferably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Observe</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Watch all group members for signs of heat-related illness</a:t>
            </a:r>
          </a:p>
        </p:txBody>
      </p:sp>
    </p:spTree>
    <p:extLst>
      <p:ext uri="{BB962C8B-B14F-4D97-AF65-F5344CB8AC3E}">
        <p14:creationId xmlns:p14="http://schemas.microsoft.com/office/powerpoint/2010/main" val="10325503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sp>
        <p:nvSpPr>
          <p:cNvPr id="2" name="Title 1"/>
          <p:cNvSpPr>
            <a:spLocks noGrp="1"/>
          </p:cNvSpPr>
          <p:nvPr>
            <p:ph type="ctrTitle"/>
          </p:nvPr>
        </p:nvSpPr>
        <p:spPr>
          <a:xfrm>
            <a:off x="1672210" y="328590"/>
            <a:ext cx="8758950" cy="642970"/>
          </a:xfrm>
        </p:spPr>
        <p:txBody>
          <a:bodyPr>
            <a:noAutofit/>
          </a:bodyPr>
          <a:lstStyle/>
          <a:p>
            <a:pPr algn="l"/>
            <a:r>
              <a:rPr lang="en-US" sz="3600" b="1" dirty="0">
                <a:solidFill>
                  <a:srgbClr val="1FC77F"/>
                </a:solidFill>
                <a:latin typeface="Arial Black" panose="020B0A04020102020204" pitchFamily="34" charset="0"/>
                <a:cs typeface="Arial" panose="020B0604020202020204" pitchFamily="34" charset="0"/>
              </a:rPr>
              <a:t>Heat-Related Illness Resources…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7" y="1315429"/>
            <a:ext cx="8757859"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Scouts BSA Handbook for Boys or Scouts BSA Handbook for Girls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National Institute for Occupational Safety and Health, “Heat Stress—Heat Related Illness” @ </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https://www.cdc.gov/niosh/topics/heatstress/heatrelillness.html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Gauer</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 and Meyers, B.K. Heat-Related Illnesses. American Family Physician. 2019;99(8):482-489 @ </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https://www.aafp.org/pubs/afp/issues/2019/0415/p482.html</a:t>
            </a:r>
          </a:p>
        </p:txBody>
      </p:sp>
    </p:spTree>
    <p:extLst>
      <p:ext uri="{BB962C8B-B14F-4D97-AF65-F5344CB8AC3E}">
        <p14:creationId xmlns:p14="http://schemas.microsoft.com/office/powerpoint/2010/main" val="3297524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686184" y="650326"/>
            <a:ext cx="8409746" cy="7509748"/>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     Richard (Dick) Davies</a:t>
            </a:r>
          </a:p>
          <a:p>
            <a:r>
              <a:rPr lang="en-US" sz="1400" b="1" dirty="0">
                <a:solidFill>
                  <a:srgbClr val="FFFF00"/>
                </a:solidFill>
                <a:latin typeface="Arial" panose="020B0604020202020204" pitchFamily="34" charset="0"/>
                <a:cs typeface="Arial" panose="020B0604020202020204" pitchFamily="34" charset="0"/>
              </a:rPr>
              <a:t>		Richard.davies.nyc@gmail.com</a:t>
            </a:r>
          </a:p>
          <a:p>
            <a:r>
              <a:rPr lang="en-US" sz="1400" b="1" dirty="0">
                <a:solidFill>
                  <a:srgbClr val="FFFF00"/>
                </a:solidFill>
                <a:latin typeface="Arial" panose="020B0604020202020204" pitchFamily="34" charset="0"/>
                <a:cs typeface="Arial" panose="020B0604020202020204" pitchFamily="34" charset="0"/>
              </a:rPr>
              <a:t>                                  (914)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a:t>
            </a:r>
          </a:p>
          <a:p>
            <a:r>
              <a:rPr lang="en-US" sz="1400" b="1" dirty="0">
                <a:solidFill>
                  <a:srgbClr val="FFFF00"/>
                </a:solidFill>
                <a:latin typeface="Arial" panose="020B0604020202020204" pitchFamily="34" charset="0"/>
                <a:cs typeface="Arial" panose="020B0604020202020204" pitchFamily="34" charset="0"/>
              </a:rPr>
              <a:t>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Scoutreach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4169470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64008" y="14027"/>
            <a:ext cx="12261273"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latin typeface="Calibri"/>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Committee &amp; National Resource Associate Advisors (SME’s)</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Bruin1967@aol.com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Tree>
    <p:extLst>
      <p:ext uri="{BB962C8B-B14F-4D97-AF65-F5344CB8AC3E}">
        <p14:creationId xmlns:p14="http://schemas.microsoft.com/office/powerpoint/2010/main" val="234266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66107" y="607703"/>
            <a:ext cx="5899499" cy="1539597"/>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Tree>
    <p:extLst>
      <p:ext uri="{BB962C8B-B14F-4D97-AF65-F5344CB8AC3E}">
        <p14:creationId xmlns:p14="http://schemas.microsoft.com/office/powerpoint/2010/main" val="63399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72827" y="808074"/>
            <a:ext cx="8632371" cy="3600196"/>
          </a:xfrm>
        </p:spPr>
        <p:txBody>
          <a:bodyPr>
            <a:normAutofit fontScale="90000"/>
          </a:bodyPr>
          <a:lstStyle/>
          <a:p>
            <a:r>
              <a:rPr lang="en-US" sz="3600" b="1" dirty="0">
                <a:solidFill>
                  <a:srgbClr val="1FC77F"/>
                </a:solidFill>
                <a:latin typeface="Arial Black" panose="020B0A04020102020204" pitchFamily="34" charset="0"/>
                <a:cs typeface="Arial" panose="020B0604020202020204" pitchFamily="34" charset="0"/>
              </a:rPr>
              <a:t>National Exploring</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Subject Matter Experts (SMEs)</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 and </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Exploring National Resource Associate Advisors (RAA)</a:t>
            </a:r>
          </a:p>
        </p:txBody>
      </p:sp>
    </p:spTree>
    <p:extLst>
      <p:ext uri="{BB962C8B-B14F-4D97-AF65-F5344CB8AC3E}">
        <p14:creationId xmlns:p14="http://schemas.microsoft.com/office/powerpoint/2010/main" val="640764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National Resource Associate Advisors</a:t>
            </a:r>
          </a:p>
        </p:txBody>
      </p:sp>
      <p:sp>
        <p:nvSpPr>
          <p:cNvPr id="2" name="TextBox 1"/>
          <p:cNvSpPr txBox="1"/>
          <p:nvPr/>
        </p:nvSpPr>
        <p:spPr>
          <a:xfrm>
            <a:off x="1774371" y="2841178"/>
            <a:ext cx="8556172" cy="7663636"/>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In support to our fourteen Council Service Territories</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FFFF00"/>
                </a:solidFill>
                <a:latin typeface="Arial" panose="020B0604020202020204" pitchFamily="34" charset="0"/>
                <a:cs typeface="Arial" panose="020B0604020202020204" pitchFamily="34" charset="0"/>
              </a:rPr>
              <a:t> (CSTs), formerly National Service Territories (NSTs) , our National Exploring Program is currently supporting each CST, along with their territory’s councils, with a National Exploring Subject Matter Expert (SME), who serves as that territory’s Exploring National Resource Associate Advisor . As a caveat, we do not presume this role is either formally or informally part of the CST organizational structure but rather a service being made available by the National Exploring Program to each CST and/or their councils. Additionally, we have an Exploring National Resource Advisor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r>
              <a:rPr lang="en-US" sz="1600" b="1" dirty="0">
                <a:solidFill>
                  <a:schemeClr val="accent6">
                    <a:lumMod val="75000"/>
                  </a:schemeClr>
                </a:solidFill>
                <a:latin typeface="Arial" panose="020B0604020202020204" pitchFamily="34" charset="0"/>
                <a:cs typeface="Arial" panose="020B0604020202020204" pitchFamily="34" charset="0"/>
              </a:rPr>
              <a:t>* In April 2024, CST 2 &amp; 11 were eliminated and their councils moved into adjacent CSTs</a:t>
            </a:r>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35283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4141547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1511693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07021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3"/>
            <a:ext cx="8556172" cy="5893921"/>
          </a:xfrm>
          <a:prstGeom prst="rect">
            <a:avLst/>
          </a:prstGeom>
          <a:noFill/>
        </p:spPr>
        <p:txBody>
          <a:bodyPr wrap="square" rtlCol="0">
            <a:spAutoFit/>
          </a:bodyPr>
          <a:lstStyle/>
          <a:p>
            <a:pPr lvl="0"/>
            <a:endParaRPr lang="en-US" sz="13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Jr. (Western Massachusetts Council), who is currently the Vice President of Membership, Executive Board member, and Exploring Service Team member. Also a former Associate Advisor and Committee Member for two Posts and a former Scouting Professional/District Executive. Retired DOD/Federal employee and retired USAF Chief Master Sergeant.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9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rebwme234@gmail.com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(860) 749-2028</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endParaRPr lang="en-US" dirty="0"/>
          </a:p>
        </p:txBody>
      </p:sp>
    </p:spTree>
    <p:extLst>
      <p:ext uri="{BB962C8B-B14F-4D97-AF65-F5344CB8AC3E}">
        <p14:creationId xmlns:p14="http://schemas.microsoft.com/office/powerpoint/2010/main" val="1964160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56764"/>
            <a:ext cx="8556172" cy="5978560"/>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50" b="1" dirty="0">
                <a:solidFill>
                  <a:schemeClr val="accent6">
                    <a:lumMod val="75000"/>
                  </a:schemeClr>
                </a:solidFill>
                <a:latin typeface="Arial" panose="020B0604020202020204" pitchFamily="34" charset="0"/>
                <a:cs typeface="Arial" panose="020B0604020202020204" pitchFamily="34" charset="0"/>
              </a:rPr>
              <a:t> 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(732) 687-7208</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14 ~ John Brady</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(805) 441-1721</a:t>
            </a:r>
          </a:p>
          <a:p>
            <a:endParaRPr lang="en-US" dirty="0"/>
          </a:p>
        </p:txBody>
      </p:sp>
    </p:spTree>
    <p:extLst>
      <p:ext uri="{BB962C8B-B14F-4D97-AF65-F5344CB8AC3E}">
        <p14:creationId xmlns:p14="http://schemas.microsoft.com/office/powerpoint/2010/main" val="1936690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5201424"/>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3525925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520824"/>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spTree>
    <p:extLst>
      <p:ext uri="{BB962C8B-B14F-4D97-AF65-F5344CB8AC3E}">
        <p14:creationId xmlns:p14="http://schemas.microsoft.com/office/powerpoint/2010/main" val="2015718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00"/>
            <a:ext cx="12192000" cy="6883121"/>
          </a:xfrm>
          <a:prstGeom prst="rect">
            <a:avLst/>
          </a:prstGeom>
        </p:spPr>
      </p:pic>
      <p:sp>
        <p:nvSpPr>
          <p:cNvPr id="2" name="Title 1"/>
          <p:cNvSpPr>
            <a:spLocks noGrp="1"/>
          </p:cNvSpPr>
          <p:nvPr>
            <p:ph type="ctrTitle"/>
          </p:nvPr>
        </p:nvSpPr>
        <p:spPr>
          <a:xfrm>
            <a:off x="2359440" y="1338940"/>
            <a:ext cx="2724185" cy="3690256"/>
          </a:xfrm>
        </p:spPr>
        <p:txBody>
          <a:bodyPr>
            <a:normAutofit/>
          </a:bodyPr>
          <a:lstStyle/>
          <a:p>
            <a:pPr algn="l"/>
            <a:r>
              <a:rPr lang="en-US" sz="2800" dirty="0">
                <a:solidFill>
                  <a:srgbClr val="1FC77F"/>
                </a:solidFill>
                <a:latin typeface="Arial Black"/>
                <a:cs typeface="Arial Black"/>
              </a:rPr>
              <a:t>New National Exploring Committee Charter for 2024-2025 </a:t>
            </a:r>
            <a:br>
              <a:rPr lang="en-US" sz="2800" dirty="0">
                <a:solidFill>
                  <a:srgbClr val="1FC77F"/>
                </a:solidFill>
                <a:latin typeface="Arial Black"/>
                <a:cs typeface="Arial Black"/>
              </a:rPr>
            </a:br>
            <a:r>
              <a:rPr lang="en-US" sz="2800" dirty="0">
                <a:solidFill>
                  <a:srgbClr val="1FC77F"/>
                </a:solidFill>
                <a:latin typeface="Arial Black"/>
                <a:cs typeface="Arial Black"/>
              </a:rPr>
              <a:t>(Page 1)</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80011"/>
            <a:ext cx="8409746" cy="1938992"/>
          </a:xfrm>
          <a:prstGeom prst="rect">
            <a:avLst/>
          </a:prstGeom>
        </p:spPr>
        <p:txBody>
          <a:bodyPr wrap="square">
            <a:spAutoFit/>
          </a:bodyPr>
          <a:lstStyle/>
          <a:p>
            <a:endParaRPr lang="en-US" sz="800" dirty="0">
              <a:solidFill>
                <a:srgbClr val="FFFF00"/>
              </a:solidFill>
              <a:latin typeface="Arial Black" panose="020B0A04020102020204" pitchFamily="34" charset="0"/>
              <a:ea typeface="Calibri" panose="020F050202020403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pic>
        <p:nvPicPr>
          <p:cNvPr id="6" name="Picture 5"/>
          <p:cNvPicPr>
            <a:picLocks noChangeAspect="1"/>
          </p:cNvPicPr>
          <p:nvPr/>
        </p:nvPicPr>
        <p:blipFill>
          <a:blip r:embed="rId4"/>
          <a:stretch>
            <a:fillRect/>
          </a:stretch>
        </p:blipFill>
        <p:spPr>
          <a:xfrm>
            <a:off x="5181601" y="169042"/>
            <a:ext cx="4374015" cy="6033477"/>
          </a:xfrm>
          <a:prstGeom prst="rect">
            <a:avLst/>
          </a:prstGeom>
        </p:spPr>
      </p:pic>
    </p:spTree>
    <p:extLst>
      <p:ext uri="{BB962C8B-B14F-4D97-AF65-F5344CB8AC3E}">
        <p14:creationId xmlns:p14="http://schemas.microsoft.com/office/powerpoint/2010/main" val="352724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14399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2272369" y="1338940"/>
            <a:ext cx="2724185" cy="3690256"/>
          </a:xfrm>
        </p:spPr>
        <p:txBody>
          <a:bodyPr>
            <a:normAutofit/>
          </a:bodyPr>
          <a:lstStyle/>
          <a:p>
            <a:pPr algn="l"/>
            <a:r>
              <a:rPr lang="en-US" sz="2800" dirty="0">
                <a:solidFill>
                  <a:srgbClr val="1FC77F"/>
                </a:solidFill>
                <a:latin typeface="Arial Black"/>
                <a:cs typeface="Arial Black"/>
              </a:rPr>
              <a:t>New National Exploring Committee Charter for 2024-2025 </a:t>
            </a:r>
            <a:br>
              <a:rPr lang="en-US" sz="2800" dirty="0">
                <a:solidFill>
                  <a:srgbClr val="1FC77F"/>
                </a:solidFill>
                <a:latin typeface="Arial Black"/>
                <a:cs typeface="Arial Black"/>
              </a:rPr>
            </a:br>
            <a:r>
              <a:rPr lang="en-US" sz="2800" dirty="0">
                <a:solidFill>
                  <a:srgbClr val="1FC77F"/>
                </a:solidFill>
                <a:latin typeface="Arial Black"/>
                <a:cs typeface="Arial Black"/>
              </a:rPr>
              <a:t>(Page 2)</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80011"/>
            <a:ext cx="8409746" cy="1938992"/>
          </a:xfrm>
          <a:prstGeom prst="rect">
            <a:avLst/>
          </a:prstGeom>
        </p:spPr>
        <p:txBody>
          <a:bodyPr wrap="square">
            <a:spAutoFit/>
          </a:bodyPr>
          <a:lstStyle/>
          <a:p>
            <a:endParaRPr lang="en-US" sz="800" dirty="0">
              <a:solidFill>
                <a:srgbClr val="FFFF00"/>
              </a:solidFill>
              <a:latin typeface="Arial Black" panose="020B0A04020102020204" pitchFamily="34" charset="0"/>
              <a:ea typeface="Calibri" panose="020F050202020403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pic>
        <p:nvPicPr>
          <p:cNvPr id="3" name="Picture 2"/>
          <p:cNvPicPr>
            <a:picLocks noChangeAspect="1"/>
          </p:cNvPicPr>
          <p:nvPr/>
        </p:nvPicPr>
        <p:blipFill>
          <a:blip r:embed="rId4"/>
          <a:stretch>
            <a:fillRect/>
          </a:stretch>
        </p:blipFill>
        <p:spPr>
          <a:xfrm>
            <a:off x="5150386" y="188038"/>
            <a:ext cx="4594924" cy="6003894"/>
          </a:xfrm>
          <a:prstGeom prst="rect">
            <a:avLst/>
          </a:prstGeom>
        </p:spPr>
      </p:pic>
    </p:spTree>
    <p:extLst>
      <p:ext uri="{BB962C8B-B14F-4D97-AF65-F5344CB8AC3E}">
        <p14:creationId xmlns:p14="http://schemas.microsoft.com/office/powerpoint/2010/main" val="146284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1"/>
            <a:ext cx="8833605" cy="5570756"/>
          </a:xfrm>
          <a:prstGeom prst="rect">
            <a:avLst/>
          </a:prstGeom>
        </p:spPr>
        <p:txBody>
          <a:bodyPr wrap="square">
            <a:spAutoFit/>
          </a:bodyPr>
          <a:lstStyle/>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Program Chair </a:t>
            </a:r>
            <a:r>
              <a:rPr lang="en-US" sz="1600" b="1" dirty="0">
                <a:solidFill>
                  <a:schemeClr val="accent2">
                    <a:lumMod val="75000"/>
                  </a:schemeClr>
                </a:solidFill>
                <a:latin typeface="Arial" panose="020B0604020202020204" pitchFamily="34" charset="0"/>
                <a:cs typeface="Arial" panose="020B0604020202020204" pitchFamily="34" charset="0"/>
              </a:rPr>
              <a:t>Craig Martin</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Program Commissioner </a:t>
            </a:r>
            <a:r>
              <a:rPr lang="en-US" sz="1600" b="1" dirty="0">
                <a:solidFill>
                  <a:schemeClr val="accent2">
                    <a:lumMod val="75000"/>
                  </a:schemeClr>
                </a:solidFill>
                <a:latin typeface="Arial" panose="020B0604020202020204" pitchFamily="34" charset="0"/>
                <a:cs typeface="Arial" panose="020B0604020202020204" pitchFamily="34" charset="0"/>
              </a:rPr>
              <a:t>Richard (Dick) Davies</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Membership Growth / Retention Chair </a:t>
            </a:r>
            <a:r>
              <a:rPr lang="en-US" sz="1600" b="1" dirty="0">
                <a:solidFill>
                  <a:schemeClr val="accent2">
                    <a:lumMod val="75000"/>
                  </a:schemeClr>
                </a:solidFill>
                <a:latin typeface="Arial" panose="020B0604020202020204" pitchFamily="34" charset="0"/>
                <a:cs typeface="Arial" panose="020B0604020202020204" pitchFamily="34" charset="0"/>
              </a:rPr>
              <a:t>Jeffrey (Jeff) </a:t>
            </a:r>
            <a:r>
              <a:rPr lang="en-US" sz="1600" b="1" dirty="0" err="1">
                <a:solidFill>
                  <a:schemeClr val="accent2">
                    <a:lumMod val="75000"/>
                  </a:schemeClr>
                </a:solidFill>
                <a:latin typeface="Arial" panose="020B0604020202020204" pitchFamily="34" charset="0"/>
                <a:cs typeface="Arial" panose="020B0604020202020204" pitchFamily="34" charset="0"/>
              </a:rPr>
              <a:t>Schweiger</a:t>
            </a:r>
            <a:endParaRPr lang="en-US" sz="1600" b="1" dirty="0">
              <a:solidFill>
                <a:schemeClr val="accent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Awards &amp; Recognition Chair </a:t>
            </a:r>
            <a:r>
              <a:rPr lang="en-US" sz="1600" b="1" dirty="0">
                <a:solidFill>
                  <a:schemeClr val="accent2">
                    <a:lumMod val="75000"/>
                  </a:schemeClr>
                </a:solidFill>
                <a:latin typeface="Arial" panose="020B0604020202020204" pitchFamily="34" charset="0"/>
                <a:cs typeface="Arial" panose="020B0604020202020204" pitchFamily="34" charset="0"/>
              </a:rPr>
              <a:t>Richard (Rick) Belford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Training Chair </a:t>
            </a:r>
            <a:r>
              <a:rPr lang="en-US" sz="1600" b="1" dirty="0">
                <a:solidFill>
                  <a:schemeClr val="accent2">
                    <a:lumMod val="75000"/>
                  </a:schemeClr>
                </a:solidFill>
                <a:latin typeface="Arial" panose="020B0604020202020204" pitchFamily="34" charset="0"/>
                <a:cs typeface="Arial" panose="020B0604020202020204" pitchFamily="34" charset="0"/>
              </a:rPr>
              <a:t>Roger Engelbart</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Health &amp; Safety  / YPT Chair </a:t>
            </a:r>
            <a:r>
              <a:rPr lang="en-US" sz="1600" b="1" dirty="0">
                <a:solidFill>
                  <a:schemeClr val="accent2">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Marketing  / Communications Chair (Website / Social Media)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Materials &amp; Literature Chair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Youth officer Advisor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Youth Chair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Partnerships / Relationships Chair </a:t>
            </a:r>
            <a:r>
              <a:rPr lang="en-US" sz="1600" b="1" dirty="0">
                <a:solidFill>
                  <a:schemeClr val="accent2">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Resource Advisor </a:t>
            </a:r>
            <a:r>
              <a:rPr lang="en-US" sz="1600" b="1" dirty="0">
                <a:solidFill>
                  <a:schemeClr val="accent2">
                    <a:lumMod val="75000"/>
                  </a:schemeClr>
                </a:solidFill>
                <a:latin typeface="Arial" panose="020B0604020202020204" pitchFamily="34" charset="0"/>
                <a:cs typeface="Arial" panose="020B0604020202020204" pitchFamily="34" charset="0"/>
              </a:rPr>
              <a:t>Stuart Mahler</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600" b="1" dirty="0">
                <a:solidFill>
                  <a:schemeClr val="accent2">
                    <a:lumMod val="75000"/>
                  </a:schemeClr>
                </a:solidFill>
                <a:latin typeface="Arial" panose="020B0604020202020204" pitchFamily="34" charset="0"/>
                <a:cs typeface="Arial" panose="020B0604020202020204" pitchFamily="34" charset="0"/>
              </a:rPr>
              <a:t>Steven </a:t>
            </a:r>
            <a:r>
              <a:rPr lang="en-US" sz="1600" b="1" dirty="0" err="1">
                <a:solidFill>
                  <a:schemeClr val="accent2">
                    <a:lumMod val="75000"/>
                  </a:schemeClr>
                </a:solidFill>
                <a:latin typeface="Arial" panose="020B0604020202020204" pitchFamily="34" charset="0"/>
                <a:cs typeface="Arial" panose="020B0604020202020204" pitchFamily="34" charset="0"/>
              </a:rPr>
              <a:t>Kappel</a:t>
            </a:r>
            <a:r>
              <a:rPr lang="en-US" sz="1600" b="1" dirty="0">
                <a:solidFill>
                  <a:schemeClr val="accent2">
                    <a:lumMod val="75000"/>
                  </a:schemeClr>
                </a:solidFill>
                <a:latin typeface="Arial" panose="020B0604020202020204" pitchFamily="34" charset="0"/>
                <a:cs typeface="Arial" panose="020B0604020202020204" pitchFamily="34" charset="0"/>
              </a:rPr>
              <a:t>, MD</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John Brady</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Joseph  (Joe) Marinelli </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Suzie Steiner</a:t>
            </a:r>
          </a:p>
          <a:p>
            <a:pPr marL="800100" lvl="1" indent="-3429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Exploring  Subject Matter Expert </a:t>
            </a:r>
            <a:r>
              <a:rPr lang="en-US" sz="1600" b="1" dirty="0">
                <a:solidFill>
                  <a:schemeClr val="accent2">
                    <a:lumMod val="75000"/>
                  </a:schemeClr>
                </a:solidFill>
                <a:latin typeface="Arial" panose="020B0604020202020204" pitchFamily="34" charset="0"/>
                <a:cs typeface="Arial" panose="020B0604020202020204" pitchFamily="34" charset="0"/>
              </a:rPr>
              <a:t>Rick TerBorch</a:t>
            </a:r>
            <a:endParaRPr lang="en-US" sz="2200" b="1" dirty="0">
              <a:solidFill>
                <a:schemeClr val="accent2">
                  <a:lumMod val="75000"/>
                </a:schemeClr>
              </a:solidFill>
              <a:latin typeface="Arial" panose="020B0604020202020204" pitchFamily="34" charset="0"/>
              <a:cs typeface="Arial" panose="020B0604020202020204" pitchFamily="34" charset="0"/>
            </a:endParaRPr>
          </a:p>
          <a:p>
            <a:r>
              <a:rPr lang="en-US" sz="2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our Exploring community</a:t>
            </a:r>
            <a:endPar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9191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44935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algn="ctr">
              <a:defRPr/>
            </a:pPr>
            <a:r>
              <a:rPr lang="en-US" sz="6000" b="1" dirty="0">
                <a:solidFill>
                  <a:srgbClr val="C00000"/>
                </a:solidFill>
                <a:latin typeface="Arial" panose="020B0604020202020204" pitchFamily="34" charset="0"/>
                <a:cs typeface="Arial" panose="020B0604020202020204" pitchFamily="34" charset="0"/>
              </a:rPr>
              <a:t>Career Interest Surveys</a:t>
            </a:r>
          </a:p>
          <a:p>
            <a:pPr algn="ctr">
              <a:defRPr/>
            </a:pPr>
            <a:r>
              <a:rPr lang="en-US" sz="6000" b="1" dirty="0">
                <a:solidFill>
                  <a:srgbClr val="C00000"/>
                </a:solidFill>
                <a:latin typeface="Arial" panose="020B0604020202020204" pitchFamily="34" charset="0"/>
                <a:cs typeface="Arial" panose="020B0604020202020204" pitchFamily="34" charset="0"/>
              </a:rPr>
              <a:t>Open Houses</a:t>
            </a:r>
          </a:p>
          <a:p>
            <a:pPr algn="ctr">
              <a:defRPr/>
            </a:pPr>
            <a:endParaRPr lang="en-US" sz="6000" dirty="0">
              <a:solidFill>
                <a:srgbClr val="C00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0000"/>
              </a:solidFill>
              <a:latin typeface="Calibri"/>
            </a:endParaRPr>
          </a:p>
        </p:txBody>
      </p:sp>
    </p:spTree>
    <p:extLst>
      <p:ext uri="{BB962C8B-B14F-4D97-AF65-F5344CB8AC3E}">
        <p14:creationId xmlns:p14="http://schemas.microsoft.com/office/powerpoint/2010/main" val="3755006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3635370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52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1062862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0984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2065587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38775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265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75432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72530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781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9601741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957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8222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945661833"/>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755333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2856733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47</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582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48</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920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1382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extLst>
              <p:ext uri="{D42A27DB-BD31-4B8C-83A1-F6EECF244321}">
                <p14:modId xmlns:p14="http://schemas.microsoft.com/office/powerpoint/2010/main" val="2044994240"/>
              </p:ext>
            </p:extLst>
          </p:nvPr>
        </p:nvGraphicFramePr>
        <p:xfrm>
          <a:off x="370137" y="2249744"/>
          <a:ext cx="11608503" cy="448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7688" y="230401"/>
            <a:ext cx="5076624" cy="1104623"/>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4" y="1511080"/>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
        <p:nvSpPr>
          <p:cNvPr id="4" name="Rounded Rectangle 41">
            <a:extLst>
              <a:ext uri="{FF2B5EF4-FFF2-40B4-BE49-F238E27FC236}">
                <a16:creationId xmlns:a16="http://schemas.microsoft.com/office/drawing/2014/main" id="{5B373D7D-119E-CFEA-BBF3-4661F7ACAFD0}"/>
              </a:ext>
            </a:extLst>
          </p:cNvPr>
          <p:cNvSpPr/>
          <p:nvPr/>
        </p:nvSpPr>
        <p:spPr>
          <a:xfrm>
            <a:off x="10307987" y="2249744"/>
            <a:ext cx="1513876" cy="69649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Steven Hardy</a:t>
            </a:r>
          </a:p>
        </p:txBody>
      </p:sp>
      <p:sp>
        <p:nvSpPr>
          <p:cNvPr id="8" name="Rounded Rectangle 45">
            <a:extLst>
              <a:ext uri="{FF2B5EF4-FFF2-40B4-BE49-F238E27FC236}">
                <a16:creationId xmlns:a16="http://schemas.microsoft.com/office/drawing/2014/main" id="{225F07C4-D7C2-634C-0B85-93C4471650D5}"/>
              </a:ext>
            </a:extLst>
          </p:cNvPr>
          <p:cNvSpPr/>
          <p:nvPr/>
        </p:nvSpPr>
        <p:spPr>
          <a:xfrm>
            <a:off x="10307987" y="3065160"/>
            <a:ext cx="1513876" cy="61987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T</a:t>
            </a:r>
            <a:r>
              <a:rPr kumimoji="0" lang="en-US" sz="120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reasurer</a:t>
            </a:r>
            <a:endParaRPr kumimoji="0" lang="en-US" sz="120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Lisa Fritschel </a:t>
            </a:r>
          </a:p>
        </p:txBody>
      </p:sp>
    </p:spTree>
    <p:extLst>
      <p:ext uri="{BB962C8B-B14F-4D97-AF65-F5344CB8AC3E}">
        <p14:creationId xmlns:p14="http://schemas.microsoft.com/office/powerpoint/2010/main" val="4209801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7614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200650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01241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3799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8086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17652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784141"/>
            <a:ext cx="8632371" cy="3596473"/>
          </a:xfrm>
        </p:spPr>
        <p:txBody>
          <a:bodyPr>
            <a:normAutofit/>
          </a:bodyPr>
          <a:lstStyle/>
          <a:p>
            <a:r>
              <a:rPr lang="en-US" sz="4800" b="1" dirty="0">
                <a:solidFill>
                  <a:srgbClr val="1FC77F"/>
                </a:solidFill>
                <a:latin typeface="Arial Black" panose="020B0A04020102020204" pitchFamily="34" charset="0"/>
                <a:cs typeface="Arial" panose="020B0604020202020204" pitchFamily="34" charset="0"/>
              </a:rPr>
              <a:t>New Board Chair </a:t>
            </a:r>
            <a:br>
              <a:rPr lang="en-US" sz="4800" b="1" dirty="0">
                <a:solidFill>
                  <a:srgbClr val="1FC77F"/>
                </a:solidFill>
                <a:latin typeface="Arial Black" panose="020B0A04020102020204" pitchFamily="34" charset="0"/>
                <a:cs typeface="Arial" panose="020B0604020202020204" pitchFamily="34" charset="0"/>
              </a:rPr>
            </a:br>
            <a:r>
              <a:rPr lang="en-US" sz="4800" b="1" dirty="0">
                <a:solidFill>
                  <a:srgbClr val="1FC77F"/>
                </a:solidFill>
                <a:latin typeface="Arial Black" panose="020B0A04020102020204" pitchFamily="34" charset="0"/>
                <a:cs typeface="Arial" panose="020B0604020202020204" pitchFamily="34" charset="0"/>
              </a:rPr>
              <a:t>for </a:t>
            </a:r>
            <a:br>
              <a:rPr lang="en-US" sz="4800" b="1" dirty="0">
                <a:solidFill>
                  <a:srgbClr val="1FC77F"/>
                </a:solidFill>
                <a:latin typeface="Arial Black" panose="020B0A04020102020204" pitchFamily="34" charset="0"/>
                <a:cs typeface="Arial" panose="020B0604020202020204" pitchFamily="34" charset="0"/>
              </a:rPr>
            </a:br>
            <a:r>
              <a:rPr lang="en-US" sz="4800" b="1" dirty="0">
                <a:solidFill>
                  <a:srgbClr val="1FC77F"/>
                </a:solidFill>
                <a:latin typeface="Arial Black" panose="020B0A04020102020204" pitchFamily="34" charset="0"/>
                <a:cs typeface="Arial" panose="020B0604020202020204" pitchFamily="34" charset="0"/>
              </a:rPr>
              <a:t>National LFL / Exploring</a:t>
            </a:r>
            <a:br>
              <a:rPr lang="en-US" sz="4800" b="1" dirty="0">
                <a:solidFill>
                  <a:srgbClr val="1FC77F"/>
                </a:solidFill>
                <a:latin typeface="Arial Black" panose="020B0A04020102020204" pitchFamily="34" charset="0"/>
                <a:cs typeface="Arial" panose="020B0604020202020204" pitchFamily="34" charset="0"/>
              </a:rPr>
            </a:br>
            <a:r>
              <a:rPr lang="en-US" sz="4800" b="1" dirty="0">
                <a:solidFill>
                  <a:srgbClr val="1FC77F"/>
                </a:solidFill>
                <a:latin typeface="Arial Black" panose="020B0A04020102020204" pitchFamily="34" charset="0"/>
                <a:cs typeface="Arial" panose="020B0604020202020204" pitchFamily="34" charset="0"/>
              </a:rPr>
              <a:t>Executive Board</a:t>
            </a:r>
          </a:p>
        </p:txBody>
      </p:sp>
    </p:spTree>
    <p:extLst>
      <p:ext uri="{BB962C8B-B14F-4D97-AF65-F5344CB8AC3E}">
        <p14:creationId xmlns:p14="http://schemas.microsoft.com/office/powerpoint/2010/main" val="5725502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881802418"/>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2322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2024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hlinkClick r:id="rId4"/>
              </a:rPr>
              <a:t>https://reservations.scouting.org/profile/form/index.cfm?PKformID=0x144800abcd</a:t>
            </a: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2349666"/>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JUNE ELH 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2" name="Title 1"/>
          <p:cNvSpPr>
            <a:spLocks noGrp="1"/>
          </p:cNvSpPr>
          <p:nvPr>
            <p:ph type="ctrTitle"/>
          </p:nvPr>
        </p:nvSpPr>
        <p:spPr>
          <a:xfrm>
            <a:off x="1808954" y="555683"/>
            <a:ext cx="6338989" cy="642970"/>
          </a:xfrm>
        </p:spPr>
        <p:txBody>
          <a:bodyPr>
            <a:normAutofit/>
          </a:bodyPr>
          <a:lstStyle/>
          <a:p>
            <a:pPr algn="l"/>
            <a:r>
              <a:rPr lang="en-US" sz="2800" dirty="0">
                <a:solidFill>
                  <a:srgbClr val="1FC77F"/>
                </a:solidFill>
                <a:latin typeface="Arial Black"/>
                <a:cs typeface="Arial Black"/>
              </a:rPr>
              <a:t>Bernie Lockard’s Background…</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r>
              <a:rPr lang="en-US" sz="1400" b="1" dirty="0">
                <a:solidFill>
                  <a:srgbClr val="FFFF00"/>
                </a:solidFill>
                <a:latin typeface="Arial" panose="020B0604020202020204" pitchFamily="34" charset="0"/>
                <a:cs typeface="Arial" panose="020B0604020202020204" pitchFamily="34" charset="0"/>
              </a:rPr>
              <a:t>Scouting…</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(1972)</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Order of the Arrow Vigil Honor </a:t>
            </a:r>
          </a:p>
          <a:p>
            <a:pPr marL="285750" indent="-285750">
              <a:buFont typeface="Arial" panose="020B0604020202020204" pitchFamily="34" charset="0"/>
              <a:buChar char="•"/>
            </a:pPr>
            <a:r>
              <a:rPr lang="en-US" sz="1400" b="1" dirty="0" err="1">
                <a:solidFill>
                  <a:srgbClr val="FFFF00"/>
                </a:solidFill>
                <a:latin typeface="Arial" panose="020B0604020202020204" pitchFamily="34" charset="0"/>
                <a:cs typeface="Arial" panose="020B0604020202020204" pitchFamily="34" charset="0"/>
              </a:rPr>
              <a:t>Cubmaster</a:t>
            </a:r>
            <a:r>
              <a:rPr lang="en-US" sz="14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Pack Committee Chairman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Assistant Scoutmaster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Scoutmaster</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Unit Commissioner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Wood Badge Course Director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NYLT Course Director</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District Chairman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Laurel Highlands Council’s Board of Directors (2013 - 2014)</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2019 World Jamboree Scoutmaster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Venturing Committee (2020 - 2022)</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2023 &amp; 2017 National Jamboree Staff</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BSA Recognition…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Award of Merit – 1998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Beaver – 2001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Distinguished Citizen – 2010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Rockefeller Award – 2010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Antelope – 2014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Outstanding Eagle Scout Award - 2015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Venturing Leadership Award – 2022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Personal…</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Married to Robyn L. </a:t>
            </a:r>
            <a:r>
              <a:rPr lang="en-US" sz="1400" b="1" dirty="0" err="1">
                <a:solidFill>
                  <a:srgbClr val="FFFF00"/>
                </a:solidFill>
                <a:latin typeface="Arial" panose="020B0604020202020204" pitchFamily="34" charset="0"/>
                <a:cs typeface="Arial" panose="020B0604020202020204" pitchFamily="34" charset="0"/>
              </a:rPr>
              <a:t>Ashbridge</a:t>
            </a:r>
            <a:r>
              <a:rPr lang="en-US" sz="1400" b="1" dirty="0">
                <a:solidFill>
                  <a:srgbClr val="FFFF00"/>
                </a:solidFill>
                <a:latin typeface="Arial" panose="020B0604020202020204" pitchFamily="34" charset="0"/>
                <a:cs typeface="Arial" panose="020B0604020202020204" pitchFamily="34" charset="0"/>
              </a:rPr>
              <a:t>, father of five and grandfather of seven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The Lockard Company, Indiana, PA</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4687" y="260692"/>
            <a:ext cx="1774772" cy="177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478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2991104461"/>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10543506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r>
              <a:rPr lang="en-US" sz="2400" b="1" dirty="0">
                <a:solidFill>
                  <a:schemeClr val="bg1"/>
                </a:solidFill>
              </a:rPr>
              <a:t>There is no BeAnExplorer…yet </a:t>
            </a:r>
            <a:r>
              <a:rPr lang="en-US" sz="2400" b="1" dirty="0">
                <a:solidFill>
                  <a:schemeClr val="bg1"/>
                </a:solidFill>
                <a:sym typeface="Wingdings" panose="05000000000000000000" pitchFamily="2" charset="2"/>
              </a:rPr>
              <a:t></a:t>
            </a: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1210182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3180497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751129862"/>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45C3F-0FCE-ED21-A1EE-48DE6A3E9CB1}"/>
              </a:ext>
            </a:extLst>
          </p:cNvPr>
          <p:cNvPicPr>
            <a:picLocks noChangeAspect="1"/>
          </p:cNvPicPr>
          <p:nvPr/>
        </p:nvPicPr>
        <p:blipFill>
          <a:blip r:embed="rId2">
            <a:extLst>
              <a:ext uri="{28A0092B-C50C-407E-A947-70E740481C1C}">
                <a14:useLocalDpi xmlns:a14="http://schemas.microsoft.com/office/drawing/2010/main" val="0"/>
              </a:ext>
            </a:extLst>
          </a:blip>
          <a:srcRect l="10783" r="10783"/>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BFF9B3D5-F43F-C1FF-AE72-3A46C733EBF3}"/>
              </a:ext>
            </a:extLst>
          </p:cNvPr>
          <p:cNvSpPr>
            <a:spLocks noGrp="1"/>
          </p:cNvSpPr>
          <p:nvPr>
            <p:ph type="ctrTitle"/>
          </p:nvPr>
        </p:nvSpPr>
        <p:spPr>
          <a:xfrm>
            <a:off x="477981" y="1122363"/>
            <a:ext cx="4023360" cy="3204134"/>
          </a:xfrm>
        </p:spPr>
        <p:txBody>
          <a:bodyPr anchor="b">
            <a:normAutofit/>
          </a:bodyPr>
          <a:lstStyle/>
          <a:p>
            <a:r>
              <a:rPr lang="en-US" sz="4400" dirty="0"/>
              <a:t>UNIT </a:t>
            </a:r>
            <a:br>
              <a:rPr lang="en-US" sz="4400" dirty="0"/>
            </a:br>
            <a:r>
              <a:rPr lang="en-US" sz="4400" dirty="0"/>
              <a:t>“RENEWAL”</a:t>
            </a:r>
            <a:br>
              <a:rPr lang="en-US" sz="4400" dirty="0"/>
            </a:br>
            <a:endParaRPr lang="en-US" sz="4400" dirty="0"/>
          </a:p>
        </p:txBody>
      </p:sp>
      <p:sp>
        <p:nvSpPr>
          <p:cNvPr id="6" name="Title 1">
            <a:extLst>
              <a:ext uri="{FF2B5EF4-FFF2-40B4-BE49-F238E27FC236}">
                <a16:creationId xmlns:a16="http://schemas.microsoft.com/office/drawing/2014/main" id="{59B841D1-6509-C420-C186-3FAA92194F45}"/>
              </a:ext>
            </a:extLst>
          </p:cNvPr>
          <p:cNvSpPr txBox="1">
            <a:spLocks/>
          </p:cNvSpPr>
          <p:nvPr/>
        </p:nvSpPr>
        <p:spPr>
          <a:xfrm>
            <a:off x="477980" y="4676872"/>
            <a:ext cx="3827753" cy="10346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8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Neue Haas Grotesk Text Pro"/>
                <a:ea typeface="+mj-ea"/>
                <a:cs typeface="+mj-cs"/>
              </a:rPr>
              <a:t>Aug 2023 – Feb 2024 Recharters</a:t>
            </a:r>
          </a:p>
        </p:txBody>
      </p:sp>
    </p:spTree>
    <p:extLst>
      <p:ext uri="{BB962C8B-B14F-4D97-AF65-F5344CB8AC3E}">
        <p14:creationId xmlns:p14="http://schemas.microsoft.com/office/powerpoint/2010/main" val="8116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83456" y="1987185"/>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National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1950"/>
                </a:solidFill>
                <a:latin typeface="Arial" panose="020B0604020202020204" pitchFamily="34" charset="0"/>
                <a:cs typeface="Arial" panose="020B0604020202020204" pitchFamily="34" charset="0"/>
              </a:rPr>
              <a:t>Bernie Lockard</a:t>
            </a: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National Executive Board Nominating Committee Chair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1950"/>
                </a:solidFill>
                <a:latin typeface="Arial" panose="020B0604020202020204" pitchFamily="34" charset="0"/>
                <a:cs typeface="Arial" panose="020B0604020202020204" pitchFamily="34" charset="0"/>
              </a:rPr>
              <a:t>Fred Markham</a:t>
            </a: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National 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p>
        </p:txBody>
      </p:sp>
      <p:sp>
        <p:nvSpPr>
          <p:cNvPr id="73" name="Rounded Rectangle 72"/>
          <p:cNvSpPr/>
          <p:nvPr/>
        </p:nvSpPr>
        <p:spPr>
          <a:xfrm>
            <a:off x="156523" y="3635374"/>
            <a:ext cx="2296160"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LFL Curriculum 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810751" y="95595"/>
            <a:ext cx="2286000" cy="4748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9238953" y="5185131"/>
            <a:ext cx="2857798" cy="145257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Marketing/Recruitment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33" name="Rounded Rectangle 32"/>
          <p:cNvSpPr/>
          <p:nvPr/>
        </p:nvSpPr>
        <p:spPr>
          <a:xfrm>
            <a:off x="6247873" y="5138459"/>
            <a:ext cx="2857798" cy="146729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Partnerships/Development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Staff Advisor-Tim Anderson (E)</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217" y="59233"/>
            <a:ext cx="5427806" cy="1150455"/>
          </a:xfrm>
          <a:prstGeom prst="rect">
            <a:avLst/>
          </a:prstGeom>
        </p:spPr>
      </p:pic>
      <p:sp>
        <p:nvSpPr>
          <p:cNvPr id="43" name="TextBox 42"/>
          <p:cNvSpPr txBox="1"/>
          <p:nvPr/>
        </p:nvSpPr>
        <p:spPr>
          <a:xfrm>
            <a:off x="1992697" y="1289719"/>
            <a:ext cx="7765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p:cNvCxnSpPr>
            <a:cxnSpLocks/>
            <a:stCxn id="24" idx="1"/>
            <a:endCxn id="24" idx="1"/>
          </p:cNvCxnSpPr>
          <p:nvPr/>
        </p:nvCxnSpPr>
        <p:spPr>
          <a:xfrm>
            <a:off x="9810751" y="33303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805671" y="1300747"/>
            <a:ext cx="2296160" cy="52322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3191021" y="5187352"/>
            <a:ext cx="2900344" cy="142010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Career Field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Bray Barnes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p:txBody>
      </p:sp>
      <p:cxnSp>
        <p:nvCxnSpPr>
          <p:cNvPr id="57" name="Straight Connector 56"/>
          <p:cNvCxnSpPr>
            <a:cxnSpLocks/>
          </p:cNvCxnSpPr>
          <p:nvPr/>
        </p:nvCxnSpPr>
        <p:spPr>
          <a:xfrm flipV="1">
            <a:off x="2469457" y="3793167"/>
            <a:ext cx="313999" cy="3229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810751" y="666114"/>
            <a:ext cx="2286000" cy="5232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95250" y="2016017"/>
            <a:ext cx="2374207"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539231" y="466246"/>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43434" y="5254731"/>
            <a:ext cx="2900344"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p:cNvCxnSpPr>
          <p:nvPr/>
        </p:nvCxnSpPr>
        <p:spPr>
          <a:xfrm flipV="1">
            <a:off x="2518739" y="4127385"/>
            <a:ext cx="682595" cy="11273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p:cNvCxnSpPr>
          <p:nvPr/>
        </p:nvCxnSpPr>
        <p:spPr>
          <a:xfrm flipV="1">
            <a:off x="7517293" y="4116118"/>
            <a:ext cx="0" cy="102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p:cNvCxnSpPr>
          <p:nvPr/>
        </p:nvCxnSpPr>
        <p:spPr>
          <a:xfrm flipV="1">
            <a:off x="4505958" y="4127385"/>
            <a:ext cx="0" cy="10695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H="1" flipV="1">
            <a:off x="8983995" y="4116118"/>
            <a:ext cx="909849" cy="102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p:cNvCxnSpPr>
          <p:nvPr/>
        </p:nvCxnSpPr>
        <p:spPr>
          <a:xfrm flipH="1" flipV="1">
            <a:off x="2448035" y="2546132"/>
            <a:ext cx="332411" cy="19548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ounded Rectangle 49">
            <a:extLst>
              <a:ext uri="{FF2B5EF4-FFF2-40B4-BE49-F238E27FC236}">
                <a16:creationId xmlns:a16="http://schemas.microsoft.com/office/drawing/2014/main" id="{420A93D5-D1A7-649D-B548-ED1882B47773}"/>
              </a:ext>
            </a:extLst>
          </p:cNvPr>
          <p:cNvSpPr/>
          <p:nvPr/>
        </p:nvSpPr>
        <p:spPr>
          <a:xfrm>
            <a:off x="9574423" y="3170322"/>
            <a:ext cx="2374207"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Arial Narrow" panose="020B0606020202030204" pitchFamily="34" charset="0"/>
                <a:cs typeface="Arial" panose="020B0604020202020204" pitchFamily="34" charset="0"/>
              </a:rPr>
              <a:t>Dan Walters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p:txBody>
      </p:sp>
      <p:cxnSp>
        <p:nvCxnSpPr>
          <p:cNvPr id="13" name="Straight Connector 12">
            <a:extLst>
              <a:ext uri="{FF2B5EF4-FFF2-40B4-BE49-F238E27FC236}">
                <a16:creationId xmlns:a16="http://schemas.microsoft.com/office/drawing/2014/main" id="{C522F358-CAAF-63F2-A038-5110996F83AD}"/>
              </a:ext>
            </a:extLst>
          </p:cNvPr>
          <p:cNvCxnSpPr>
            <a:cxnSpLocks/>
          </p:cNvCxnSpPr>
          <p:nvPr/>
        </p:nvCxnSpPr>
        <p:spPr>
          <a:xfrm flipH="1" flipV="1">
            <a:off x="9292405" y="3565699"/>
            <a:ext cx="265768" cy="1216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4739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defTabSz="667512">
              <a:spcAft>
                <a:spcPts val="600"/>
              </a:spcAft>
            </a:pPr>
            <a:fld id="{3A98EE3D-8CD1-4C3F-BD1C-C98C9596463C}" type="slidenum">
              <a:rPr lang="en-US" sz="584" kern="1200">
                <a:solidFill>
                  <a:srgbClr val="FFFFFF"/>
                </a:solidFill>
                <a:latin typeface="+mn-lt"/>
                <a:ea typeface="+mn-ea"/>
                <a:cs typeface="+mn-cs"/>
              </a:rPr>
              <a:pPr defTabSz="667512">
                <a:spcAft>
                  <a:spcPts val="600"/>
                </a:spcAft>
              </a:pPr>
              <a:t>81</a:t>
            </a:fld>
            <a:endParaRPr lang="en-US"/>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67512">
              <a:spcAft>
                <a:spcPts val="600"/>
              </a:spcAft>
            </a:pPr>
            <a:r>
              <a:rPr lang="en-US" sz="2920" b="1" dirty="0">
                <a:solidFill>
                  <a:srgbClr val="002060"/>
                </a:solidFill>
                <a:latin typeface="Calibri" panose="020F0502020204030204" pitchFamily="34" charset="0"/>
                <a:ea typeface="Calibri" panose="020F0502020204030204" pitchFamily="34" charset="0"/>
                <a:cs typeface="Calibri" panose="020F0502020204030204" pitchFamily="34" charset="0"/>
              </a:rPr>
              <a:t>BSA </a:t>
            </a:r>
            <a:r>
              <a:rPr lang="en-US" sz="292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New Renewal System Overview</a:t>
            </a:r>
          </a:p>
          <a:p>
            <a:pPr algn="ctr" defTabSz="667512">
              <a:spcAft>
                <a:spcPts val="600"/>
              </a:spcAft>
            </a:pPr>
            <a:endPar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777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13F9-E5B6-184C-220B-19FBB24A5A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CD89480-77C6-729D-8464-3D62A7C4F9B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8">
            <a:extLst>
              <a:ext uri="{FF2B5EF4-FFF2-40B4-BE49-F238E27FC236}">
                <a16:creationId xmlns:a16="http://schemas.microsoft.com/office/drawing/2014/main" id="{5DAB853F-795E-9639-F98D-66D38E90E677}"/>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endParaRPr lang="en-US" altLang="en-US" sz="2400" dirty="0">
              <a:solidFill>
                <a:srgbClr val="00206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007204A-7E48-8EE1-D07C-FDA130B64EFA}"/>
              </a:ext>
            </a:extLst>
          </p:cNvPr>
          <p:cNvSpPr>
            <a:spLocks noGrp="1"/>
          </p:cNvSpPr>
          <p:nvPr>
            <p:ph type="sldNum" sz="quarter" idx="12"/>
          </p:nvPr>
        </p:nvSpPr>
        <p:spPr/>
        <p:txBody>
          <a:bodyPr/>
          <a:lstStyle/>
          <a:p>
            <a:pPr algn="r"/>
            <a:fld id="{3A98EE3D-8CD1-4C3F-BD1C-C98C9596463C}" type="slidenum">
              <a:rPr lang="en-US" smtClean="0"/>
              <a:pPr algn="r"/>
              <a:t>82</a:t>
            </a:fld>
            <a:endParaRPr lang="en-US" dirty="0"/>
          </a:p>
        </p:txBody>
      </p:sp>
      <p:sp>
        <p:nvSpPr>
          <p:cNvPr id="2" name="Title 1">
            <a:extLst>
              <a:ext uri="{FF2B5EF4-FFF2-40B4-BE49-F238E27FC236}">
                <a16:creationId xmlns:a16="http://schemas.microsoft.com/office/drawing/2014/main" id="{A6356413-5E3E-D2EE-8017-E3CE9A7187A6}"/>
              </a:ext>
            </a:extLst>
          </p:cNvPr>
          <p:cNvSpPr>
            <a:spLocks noGrp="1"/>
          </p:cNvSpPr>
          <p:nvPr>
            <p:ph type="title"/>
          </p:nvPr>
        </p:nvSpPr>
        <p:spPr>
          <a:xfrm>
            <a:off x="291547" y="17417"/>
            <a:ext cx="11062252" cy="940903"/>
          </a:xfrm>
        </p:spPr>
        <p:txBody>
          <a:bodyPr>
            <a:normAutofit fontScale="90000"/>
          </a:bodyPr>
          <a:lstStyle/>
          <a:p>
            <a:pPr algn="ctr"/>
            <a:r>
              <a:rPr lang="en-US" sz="3600" b="1" dirty="0">
                <a:solidFill>
                  <a:srgbClr val="002060"/>
                </a:solidFill>
                <a:latin typeface="Calibri" panose="020F0502020204030204" pitchFamily="34" charset="0"/>
                <a:cs typeface="Calibri" panose="020F0502020204030204" pitchFamily="34" charset="0"/>
              </a:rPr>
              <a:t>Registrar Tools and Online Registration – Scheduled Updates</a:t>
            </a:r>
            <a:endParaRPr lang="en-US" sz="3600"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8BA4AD09-D385-B1FD-D543-775D2A106E28}"/>
              </a:ext>
            </a:extLst>
          </p:cNvPr>
          <p:cNvSpPr>
            <a:spLocks noGrp="1"/>
          </p:cNvSpPr>
          <p:nvPr>
            <p:ph idx="1"/>
          </p:nvPr>
        </p:nvSpPr>
        <p:spPr>
          <a:xfrm>
            <a:off x="177247" y="955025"/>
            <a:ext cx="11837505" cy="5766450"/>
          </a:xfrm>
        </p:spPr>
        <p:txBody>
          <a:bodyPr>
            <a:normAutofit lnSpcReduction="10000"/>
          </a:bodyPr>
          <a:lstStyle/>
          <a:p>
            <a:endParaRPr lang="en-US" sz="4400" b="1"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Unit Renewal (new method)– Mid February </a:t>
            </a:r>
          </a:p>
          <a:p>
            <a:r>
              <a:rPr lang="en-US" sz="3600" dirty="0">
                <a:latin typeface="Calibri" panose="020F0502020204030204" pitchFamily="34" charset="0"/>
                <a:ea typeface="Calibri" panose="020F0502020204030204" pitchFamily="34" charset="0"/>
                <a:cs typeface="Calibri" panose="020F0502020204030204" pitchFamily="34" charset="0"/>
              </a:rPr>
              <a:t>Auto Renewal Membership – Mid-February</a:t>
            </a:r>
          </a:p>
          <a:p>
            <a:r>
              <a:rPr lang="en-US" sz="3600" dirty="0">
                <a:latin typeface="Calibri" panose="020F0502020204030204" pitchFamily="34" charset="0"/>
                <a:ea typeface="Calibri" panose="020F0502020204030204" pitchFamily="34" charset="0"/>
                <a:cs typeface="Calibri" panose="020F0502020204030204" pitchFamily="34" charset="0"/>
              </a:rPr>
              <a:t>Change in Adult Workflow / CBC requirement -  Early March</a:t>
            </a:r>
          </a:p>
          <a:p>
            <a:r>
              <a:rPr lang="en-US" sz="3600" dirty="0">
                <a:latin typeface="Calibri" panose="020F0502020204030204" pitchFamily="34" charset="0"/>
                <a:ea typeface="Calibri" panose="020F0502020204030204" pitchFamily="34" charset="0"/>
                <a:cs typeface="Calibri" panose="020F0502020204030204" pitchFamily="34" charset="0"/>
              </a:rPr>
              <a:t>Final Auto Renewal Implementation – Early March</a:t>
            </a:r>
          </a:p>
          <a:p>
            <a:r>
              <a:rPr lang="en-US" sz="3600" dirty="0">
                <a:latin typeface="Calibri" panose="020F0502020204030204" pitchFamily="34" charset="0"/>
                <a:ea typeface="Calibri" panose="020F0502020204030204" pitchFamily="34" charset="0"/>
                <a:cs typeface="Calibri" panose="020F0502020204030204" pitchFamily="34" charset="0"/>
              </a:rPr>
              <a:t>New Fee Structure – April 1</a:t>
            </a:r>
            <a:r>
              <a:rPr lang="en-US" sz="3600" baseline="30000" dirty="0">
                <a:latin typeface="Calibri" panose="020F0502020204030204" pitchFamily="34" charset="0"/>
                <a:ea typeface="Calibri" panose="020F0502020204030204" pitchFamily="34" charset="0"/>
                <a:cs typeface="Calibri" panose="020F0502020204030204" pitchFamily="34" charset="0"/>
              </a:rPr>
              <a:t>st</a:t>
            </a:r>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Council Service Territory Changes – April 1</a:t>
            </a:r>
            <a:r>
              <a:rPr lang="en-US" sz="3600" baseline="30000" dirty="0">
                <a:latin typeface="Calibri" panose="020F0502020204030204" pitchFamily="34" charset="0"/>
                <a:ea typeface="Calibri" panose="020F0502020204030204" pitchFamily="34" charset="0"/>
                <a:cs typeface="Calibri" panose="020F0502020204030204" pitchFamily="34" charset="0"/>
              </a:rPr>
              <a:t>st</a:t>
            </a:r>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New Cub Scout Program integrated into Scoutbook+ - June 1st</a:t>
            </a:r>
          </a:p>
          <a:p>
            <a:pPr marL="0" indent="0">
              <a:buNone/>
            </a:pPr>
            <a:endParaRPr lang="en-US" sz="2800" b="1"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sz="3700" dirty="0">
              <a:latin typeface="Calibri" panose="020F0502020204030204" pitchFamily="34" charset="0"/>
              <a:cs typeface="Calibri" panose="020F0502020204030204" pitchFamily="34" charset="0"/>
            </a:endParaRPr>
          </a:p>
          <a:p>
            <a:endParaRPr lang="en-US" sz="3600" dirty="0"/>
          </a:p>
          <a:p>
            <a:pPr marL="0" indent="0">
              <a:buNone/>
            </a:pPr>
            <a:endParaRPr lang="en-US" sz="4000" dirty="0"/>
          </a:p>
        </p:txBody>
      </p:sp>
    </p:spTree>
    <p:extLst>
      <p:ext uri="{BB962C8B-B14F-4D97-AF65-F5344CB8AC3E}">
        <p14:creationId xmlns:p14="http://schemas.microsoft.com/office/powerpoint/2010/main" val="2423797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4000" b="1" dirty="0">
                <a:solidFill>
                  <a:srgbClr val="002060"/>
                </a:solidFill>
                <a:latin typeface="Calibri" panose="020F0502020204030204" pitchFamily="34" charset="0"/>
                <a:cs typeface="Calibri" panose="020F0502020204030204" pitchFamily="34" charset="0"/>
              </a:rPr>
              <a:t>Criminal Background Check Workflow Change</a:t>
            </a:r>
            <a:endParaRPr lang="en-US" sz="4000"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CD5F233A-FA83-9A86-D06A-88EA4B1033A2}"/>
              </a:ext>
            </a:extLst>
          </p:cNvPr>
          <p:cNvSpPr>
            <a:spLocks noGrp="1"/>
          </p:cNvSpPr>
          <p:nvPr>
            <p:ph idx="1"/>
          </p:nvPr>
        </p:nvSpPr>
        <p:spPr>
          <a:xfrm>
            <a:off x="177247" y="955025"/>
            <a:ext cx="11837505" cy="5766450"/>
          </a:xfrm>
        </p:spPr>
        <p:txBody>
          <a:bodyPr>
            <a:normAutofit fontScale="92500" lnSpcReduction="20000"/>
          </a:bodyPr>
          <a:lstStyle/>
          <a:p>
            <a:pPr marL="0" indent="0" algn="ctr">
              <a:buNone/>
            </a:pPr>
            <a:r>
              <a:rPr lang="en-US" sz="3000" b="1" i="1" dirty="0">
                <a:latin typeface="Calibri" panose="020F0502020204030204" pitchFamily="34" charset="0"/>
                <a:ea typeface="Calibri" panose="020F0502020204030204" pitchFamily="34" charset="0"/>
                <a:cs typeface="Calibri" panose="020F0502020204030204" pitchFamily="34" charset="0"/>
              </a:rPr>
              <a:t>… during this process, you are not eligible to meet with youth …</a:t>
            </a:r>
          </a:p>
          <a:p>
            <a:endParaRPr lang="en-US" sz="4400" b="1" dirty="0">
              <a:latin typeface="Calibri" panose="020F0502020204030204" pitchFamily="34" charset="0"/>
              <a:ea typeface="Calibri" panose="020F0502020204030204" pitchFamily="34" charset="0"/>
              <a:cs typeface="Calibri" panose="020F0502020204030204" pitchFamily="34" charset="0"/>
            </a:endParaRPr>
          </a:p>
          <a:p>
            <a:r>
              <a:rPr lang="en-US" sz="39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March 2024 Implementation</a:t>
            </a:r>
          </a:p>
          <a:p>
            <a:pPr lvl="1"/>
            <a:r>
              <a:rPr lang="en-US" sz="3900" dirty="0">
                <a:latin typeface="Calibri" panose="020F0502020204030204" pitchFamily="34" charset="0"/>
                <a:ea typeface="Calibri" panose="020F0502020204030204" pitchFamily="34" charset="0"/>
                <a:cs typeface="Calibri" panose="020F0502020204030204" pitchFamily="34" charset="0"/>
              </a:rPr>
              <a:t>There will be a 3-5 day delay (or more) in acceptance as an Adult Leader</a:t>
            </a:r>
          </a:p>
          <a:p>
            <a:pPr marL="0" indent="0">
              <a:buNone/>
            </a:pPr>
            <a:endParaRPr lang="en-US" sz="4400" b="1" dirty="0">
              <a:latin typeface="Calibri" panose="020F0502020204030204" pitchFamily="34" charset="0"/>
              <a:ea typeface="Calibri" panose="020F0502020204030204" pitchFamily="34" charset="0"/>
              <a:cs typeface="Calibri" panose="020F0502020204030204" pitchFamily="34" charset="0"/>
            </a:endParaRPr>
          </a:p>
          <a:p>
            <a:r>
              <a:rPr lang="en-US" sz="39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Major Impact</a:t>
            </a:r>
          </a:p>
          <a:p>
            <a:pPr lvl="1"/>
            <a:r>
              <a:rPr lang="en-US" sz="3900" dirty="0">
                <a:latin typeface="Calibri" panose="020F0502020204030204" pitchFamily="34" charset="0"/>
                <a:ea typeface="Calibri" panose="020F0502020204030204" pitchFamily="34" charset="0"/>
                <a:cs typeface="Calibri" panose="020F0502020204030204" pitchFamily="34" charset="0"/>
              </a:rPr>
              <a:t>Rechartering Units</a:t>
            </a:r>
          </a:p>
          <a:p>
            <a:pPr lvl="1"/>
            <a:r>
              <a:rPr lang="en-US" sz="3900" dirty="0">
                <a:latin typeface="Calibri" panose="020F0502020204030204" pitchFamily="34" charset="0"/>
                <a:ea typeface="Calibri" panose="020F0502020204030204" pitchFamily="34" charset="0"/>
                <a:cs typeface="Calibri" panose="020F0502020204030204" pitchFamily="34" charset="0"/>
              </a:rPr>
              <a:t>Camp Leaders</a:t>
            </a:r>
          </a:p>
          <a:p>
            <a:pPr lvl="1"/>
            <a:r>
              <a:rPr lang="en-US" sz="3900" dirty="0">
                <a:latin typeface="Calibri" panose="020F0502020204030204" pitchFamily="34" charset="0"/>
                <a:ea typeface="Calibri" panose="020F0502020204030204" pitchFamily="34" charset="0"/>
                <a:cs typeface="Calibri" panose="020F0502020204030204" pitchFamily="34" charset="0"/>
              </a:rPr>
              <a:t>New Units</a:t>
            </a:r>
          </a:p>
          <a:p>
            <a:pPr>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sz="3700" dirty="0">
              <a:latin typeface="Calibri" panose="020F0502020204030204" pitchFamily="34" charset="0"/>
              <a:cs typeface="Calibri" panose="020F0502020204030204" pitchFamily="34" charset="0"/>
            </a:endParaRPr>
          </a:p>
          <a:p>
            <a:endParaRPr lang="en-US" sz="3600" dirty="0"/>
          </a:p>
          <a:p>
            <a:pPr marL="0" indent="0">
              <a:buNone/>
            </a:pPr>
            <a:endParaRPr lang="en-US" sz="4000" dirty="0"/>
          </a:p>
        </p:txBody>
      </p:sp>
    </p:spTree>
    <p:extLst>
      <p:ext uri="{BB962C8B-B14F-4D97-AF65-F5344CB8AC3E}">
        <p14:creationId xmlns:p14="http://schemas.microsoft.com/office/powerpoint/2010/main" val="11795997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lnSpcReduction="10000"/>
          </a:bodyPr>
          <a:lstStyle/>
          <a:p>
            <a:r>
              <a:rPr lang="en-US" sz="3200" b="1" dirty="0"/>
              <a:t>For all Youth and Adult members in the BSA</a:t>
            </a:r>
          </a:p>
          <a:p>
            <a:r>
              <a:rPr lang="en-US" sz="3200" b="1" dirty="0"/>
              <a:t>All Membership Terms are for 12 months</a:t>
            </a:r>
          </a:p>
          <a:p>
            <a:r>
              <a:rPr lang="en-US" sz="3200" b="1" dirty="0"/>
              <a:t>New Membership Renewal will only have a one-month lapse</a:t>
            </a:r>
          </a:p>
          <a:p>
            <a:r>
              <a:rPr lang="en-US" sz="3200" b="1" dirty="0"/>
              <a:t>New Unit Renewal will only have a one-month lapse</a:t>
            </a:r>
          </a:p>
          <a:p>
            <a:r>
              <a:rPr lang="en-US" sz="3200" b="1" dirty="0"/>
              <a:t>Parent/Guardian e-mails are needed</a:t>
            </a:r>
          </a:p>
          <a:p>
            <a:r>
              <a:rPr lang="en-US" sz="3200" b="1" dirty="0"/>
              <a:t>Parents can Opt-Out and Units can Opt-out the member too</a:t>
            </a:r>
          </a:p>
          <a:p>
            <a:r>
              <a:rPr lang="en-US" sz="3200" b="1" dirty="0"/>
              <a:t>A one-time data sync will be done in March  to align all Multiple and Functional Registrations to the Primary (paid) expiry date</a:t>
            </a:r>
          </a:p>
          <a:p>
            <a:endParaRPr lang="en-US" dirty="0"/>
          </a:p>
        </p:txBody>
      </p:sp>
    </p:spTree>
    <p:extLst>
      <p:ext uri="{BB962C8B-B14F-4D97-AF65-F5344CB8AC3E}">
        <p14:creationId xmlns:p14="http://schemas.microsoft.com/office/powerpoint/2010/main" val="10414246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lowchart: Document 85">
            <a:extLst>
              <a:ext uri="{FF2B5EF4-FFF2-40B4-BE49-F238E27FC236}">
                <a16:creationId xmlns:a16="http://schemas.microsoft.com/office/drawing/2014/main" id="{83D3C3E7-AC8F-D660-C089-BE253C27458B}"/>
              </a:ext>
            </a:extLst>
          </p:cNvPr>
          <p:cNvSpPr/>
          <p:nvPr/>
        </p:nvSpPr>
        <p:spPr>
          <a:xfrm rot="10800000">
            <a:off x="30223" y="4834136"/>
            <a:ext cx="12192000" cy="2043406"/>
          </a:xfrm>
          <a:prstGeom prst="flowChartDocument">
            <a:avLst/>
          </a:prstGeom>
          <a:solidFill>
            <a:srgbClr val="FBFBFB"/>
          </a:solidFill>
          <a:ln>
            <a:noFill/>
          </a:ln>
          <a:effectLst>
            <a:outerShdw blurRad="152400" dist="38100" dir="16200000" rotWithShape="0">
              <a:prstClr val="black">
                <a:alpha val="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Rectangle: Rounded Corners 78">
            <a:extLst>
              <a:ext uri="{FF2B5EF4-FFF2-40B4-BE49-F238E27FC236}">
                <a16:creationId xmlns:a16="http://schemas.microsoft.com/office/drawing/2014/main" id="{5CF47C63-E8CF-50F1-CE7C-9FE0681843C9}"/>
              </a:ext>
            </a:extLst>
          </p:cNvPr>
          <p:cNvSpPr/>
          <p:nvPr/>
        </p:nvSpPr>
        <p:spPr>
          <a:xfrm>
            <a:off x="8092031" y="6339692"/>
            <a:ext cx="2120826" cy="398280"/>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6" name="Isosceles Triangle 65">
            <a:extLst>
              <a:ext uri="{FF2B5EF4-FFF2-40B4-BE49-F238E27FC236}">
                <a16:creationId xmlns:a16="http://schemas.microsoft.com/office/drawing/2014/main" id="{E7A2B08A-44F1-B260-22B7-4C2F38DB4181}"/>
              </a:ext>
            </a:extLst>
          </p:cNvPr>
          <p:cNvSpPr/>
          <p:nvPr/>
        </p:nvSpPr>
        <p:spPr>
          <a:xfrm rot="10800000">
            <a:off x="8767883" y="6155170"/>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9" name="Rectangle: Rounded Corners 88">
            <a:extLst>
              <a:ext uri="{FF2B5EF4-FFF2-40B4-BE49-F238E27FC236}">
                <a16:creationId xmlns:a16="http://schemas.microsoft.com/office/drawing/2014/main" id="{8DE3644F-9B3A-F5AA-5A1A-77639A0CD35A}"/>
              </a:ext>
            </a:extLst>
          </p:cNvPr>
          <p:cNvSpPr/>
          <p:nvPr/>
        </p:nvSpPr>
        <p:spPr>
          <a:xfrm>
            <a:off x="8105680" y="5753838"/>
            <a:ext cx="2120825" cy="398280"/>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Isosceles Triangle 64">
            <a:extLst>
              <a:ext uri="{FF2B5EF4-FFF2-40B4-BE49-F238E27FC236}">
                <a16:creationId xmlns:a16="http://schemas.microsoft.com/office/drawing/2014/main" id="{0BCBEA20-EC60-561F-8D06-C1F6D08414A4}"/>
              </a:ext>
            </a:extLst>
          </p:cNvPr>
          <p:cNvSpPr/>
          <p:nvPr/>
        </p:nvSpPr>
        <p:spPr>
          <a:xfrm rot="10800000">
            <a:off x="8767883" y="556955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Rectangle: Rounded Corners 80">
            <a:extLst>
              <a:ext uri="{FF2B5EF4-FFF2-40B4-BE49-F238E27FC236}">
                <a16:creationId xmlns:a16="http://schemas.microsoft.com/office/drawing/2014/main" id="{BFFC4BF9-1FB4-002C-251D-15047BDF109C}"/>
              </a:ext>
            </a:extLst>
          </p:cNvPr>
          <p:cNvSpPr/>
          <p:nvPr/>
        </p:nvSpPr>
        <p:spPr>
          <a:xfrm>
            <a:off x="6930753" y="4951545"/>
            <a:ext cx="4624995" cy="61801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4" name="Isosceles Triangle 63">
            <a:extLst>
              <a:ext uri="{FF2B5EF4-FFF2-40B4-BE49-F238E27FC236}">
                <a16:creationId xmlns:a16="http://schemas.microsoft.com/office/drawing/2014/main" id="{428EAA49-D6A4-D0F1-FADC-BF2ED6E42755}"/>
              </a:ext>
            </a:extLst>
          </p:cNvPr>
          <p:cNvSpPr/>
          <p:nvPr/>
        </p:nvSpPr>
        <p:spPr>
          <a:xfrm rot="10800000">
            <a:off x="8726441" y="475345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1" name="Rectangle: Rounded Corners 90">
            <a:extLst>
              <a:ext uri="{FF2B5EF4-FFF2-40B4-BE49-F238E27FC236}">
                <a16:creationId xmlns:a16="http://schemas.microsoft.com/office/drawing/2014/main" id="{4F72A89B-9B84-634D-030D-E91B2157B855}"/>
              </a:ext>
            </a:extLst>
          </p:cNvPr>
          <p:cNvSpPr/>
          <p:nvPr/>
        </p:nvSpPr>
        <p:spPr>
          <a:xfrm>
            <a:off x="8137496" y="4354987"/>
            <a:ext cx="2127767" cy="403587"/>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Isosceles Triangle 62">
            <a:extLst>
              <a:ext uri="{FF2B5EF4-FFF2-40B4-BE49-F238E27FC236}">
                <a16:creationId xmlns:a16="http://schemas.microsoft.com/office/drawing/2014/main" id="{E12AD6ED-2D16-3059-0060-7B4D22D06DDE}"/>
              </a:ext>
            </a:extLst>
          </p:cNvPr>
          <p:cNvSpPr/>
          <p:nvPr/>
        </p:nvSpPr>
        <p:spPr>
          <a:xfrm rot="10800000">
            <a:off x="8712273" y="4185123"/>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3" name="Rectangle: Rounded Corners 92">
            <a:extLst>
              <a:ext uri="{FF2B5EF4-FFF2-40B4-BE49-F238E27FC236}">
                <a16:creationId xmlns:a16="http://schemas.microsoft.com/office/drawing/2014/main" id="{5FBF88F6-695E-6585-608E-B714F4E4F956}"/>
              </a:ext>
            </a:extLst>
          </p:cNvPr>
          <p:cNvSpPr/>
          <p:nvPr/>
        </p:nvSpPr>
        <p:spPr>
          <a:xfrm>
            <a:off x="7426579" y="3706491"/>
            <a:ext cx="3522125" cy="484124"/>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Isosceles Triangle 61">
            <a:extLst>
              <a:ext uri="{FF2B5EF4-FFF2-40B4-BE49-F238E27FC236}">
                <a16:creationId xmlns:a16="http://schemas.microsoft.com/office/drawing/2014/main" id="{469E4D6D-1C95-145C-154F-112EAA782B6F}"/>
              </a:ext>
            </a:extLst>
          </p:cNvPr>
          <p:cNvSpPr/>
          <p:nvPr/>
        </p:nvSpPr>
        <p:spPr>
          <a:xfrm rot="10800000">
            <a:off x="8726441" y="358975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Flowchart: Off-page Connector 60">
            <a:extLst>
              <a:ext uri="{FF2B5EF4-FFF2-40B4-BE49-F238E27FC236}">
                <a16:creationId xmlns:a16="http://schemas.microsoft.com/office/drawing/2014/main" id="{2E386984-B373-D606-3E7B-7A0ADA5C7AB5}"/>
              </a:ext>
            </a:extLst>
          </p:cNvPr>
          <p:cNvSpPr/>
          <p:nvPr/>
        </p:nvSpPr>
        <p:spPr>
          <a:xfrm>
            <a:off x="6362724" y="0"/>
            <a:ext cx="5683388" cy="1170533"/>
          </a:xfrm>
          <a:prstGeom prst="flowChartOffpageConnector">
            <a:avLst/>
          </a:prstGeom>
          <a:solidFill>
            <a:srgbClr val="067E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B31AB6C9-032C-D082-1AAA-CDADCB12C82D}"/>
              </a:ext>
            </a:extLst>
          </p:cNvPr>
          <p:cNvSpPr/>
          <p:nvPr/>
        </p:nvSpPr>
        <p:spPr>
          <a:xfrm>
            <a:off x="1197310" y="6036451"/>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Isosceles Triangle 59">
            <a:extLst>
              <a:ext uri="{FF2B5EF4-FFF2-40B4-BE49-F238E27FC236}">
                <a16:creationId xmlns:a16="http://schemas.microsoft.com/office/drawing/2014/main" id="{F70F4316-875B-7A56-8D00-6D0BD543296C}"/>
              </a:ext>
            </a:extLst>
          </p:cNvPr>
          <p:cNvSpPr/>
          <p:nvPr/>
        </p:nvSpPr>
        <p:spPr>
          <a:xfrm rot="10800000">
            <a:off x="2573875" y="586104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F7CDE351-A0D0-D069-80B6-8EE77415950F}"/>
              </a:ext>
            </a:extLst>
          </p:cNvPr>
          <p:cNvSpPr/>
          <p:nvPr/>
        </p:nvSpPr>
        <p:spPr>
          <a:xfrm>
            <a:off x="1185377" y="5375946"/>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9" name="Isosceles Triangle 58">
            <a:extLst>
              <a:ext uri="{FF2B5EF4-FFF2-40B4-BE49-F238E27FC236}">
                <a16:creationId xmlns:a16="http://schemas.microsoft.com/office/drawing/2014/main" id="{A4706B06-A148-68BE-5A14-62A2AEEDC079}"/>
              </a:ext>
            </a:extLst>
          </p:cNvPr>
          <p:cNvSpPr/>
          <p:nvPr/>
        </p:nvSpPr>
        <p:spPr>
          <a:xfrm rot="10800000">
            <a:off x="2595247" y="5191396"/>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5" name="Rectangle: Rounded Corners 54">
            <a:extLst>
              <a:ext uri="{FF2B5EF4-FFF2-40B4-BE49-F238E27FC236}">
                <a16:creationId xmlns:a16="http://schemas.microsoft.com/office/drawing/2014/main" id="{97E57CE8-1C58-7BC2-24E4-CE632C4F1620}"/>
              </a:ext>
            </a:extLst>
          </p:cNvPr>
          <p:cNvSpPr/>
          <p:nvPr/>
        </p:nvSpPr>
        <p:spPr>
          <a:xfrm>
            <a:off x="234684" y="4285101"/>
            <a:ext cx="5683387" cy="906295"/>
          </a:xfrm>
          <a:prstGeom prst="roundRect">
            <a:avLst>
              <a:gd name="adj" fmla="val 0"/>
            </a:avLst>
          </a:prstGeom>
          <a:solidFill>
            <a:schemeClr val="bg1">
              <a:lumMod val="65000"/>
              <a:alpha val="14902"/>
            </a:scheme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Isosceles Triangle 55">
            <a:extLst>
              <a:ext uri="{FF2B5EF4-FFF2-40B4-BE49-F238E27FC236}">
                <a16:creationId xmlns:a16="http://schemas.microsoft.com/office/drawing/2014/main" id="{D6F4FDB7-6C8B-2960-2C30-82611F3240A3}"/>
              </a:ext>
            </a:extLst>
          </p:cNvPr>
          <p:cNvSpPr/>
          <p:nvPr/>
        </p:nvSpPr>
        <p:spPr>
          <a:xfrm rot="10800000">
            <a:off x="2581515" y="4107952"/>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B3C6E41F-4FA5-4384-745F-74B5224D8A4F}"/>
              </a:ext>
            </a:extLst>
          </p:cNvPr>
          <p:cNvGrpSpPr/>
          <p:nvPr/>
        </p:nvGrpSpPr>
        <p:grpSpPr>
          <a:xfrm>
            <a:off x="1243296" y="3632444"/>
            <a:ext cx="3611892" cy="479893"/>
            <a:chOff x="1410871" y="3509612"/>
            <a:chExt cx="3611892" cy="479893"/>
          </a:xfrm>
        </p:grpSpPr>
        <p:sp>
          <p:nvSpPr>
            <p:cNvPr id="43" name="Rectangle: Rounded Corners 42">
              <a:extLst>
                <a:ext uri="{FF2B5EF4-FFF2-40B4-BE49-F238E27FC236}">
                  <a16:creationId xmlns:a16="http://schemas.microsoft.com/office/drawing/2014/main" id="{7BAD19FF-3B12-EFD2-7EE7-478D897725FC}"/>
                </a:ext>
              </a:extLst>
            </p:cNvPr>
            <p:cNvSpPr/>
            <p:nvPr/>
          </p:nvSpPr>
          <p:spPr>
            <a:xfrm>
              <a:off x="1410871" y="3509612"/>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3C8F97F4-46A5-81A7-D01C-68F4A527DBBA}"/>
                </a:ext>
              </a:extLst>
            </p:cNvPr>
            <p:cNvSpPr txBox="1"/>
            <p:nvPr/>
          </p:nvSpPr>
          <p:spPr>
            <a:xfrm>
              <a:off x="1946143" y="3603021"/>
              <a:ext cx="27609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Edit Roster</a:t>
              </a:r>
            </a:p>
          </p:txBody>
        </p:sp>
      </p:grpSp>
      <p:sp>
        <p:nvSpPr>
          <p:cNvPr id="44" name="Isosceles Triangle 43">
            <a:extLst>
              <a:ext uri="{FF2B5EF4-FFF2-40B4-BE49-F238E27FC236}">
                <a16:creationId xmlns:a16="http://schemas.microsoft.com/office/drawing/2014/main" id="{52988481-A612-E241-5417-46F696515893}"/>
              </a:ext>
            </a:extLst>
          </p:cNvPr>
          <p:cNvSpPr/>
          <p:nvPr/>
        </p:nvSpPr>
        <p:spPr>
          <a:xfrm rot="10800000">
            <a:off x="2573876" y="3462360"/>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637CF992-6003-2145-5B08-1C2998271888}"/>
              </a:ext>
            </a:extLst>
          </p:cNvPr>
          <p:cNvSpPr/>
          <p:nvPr/>
        </p:nvSpPr>
        <p:spPr>
          <a:xfrm>
            <a:off x="1243296" y="2980831"/>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Isosceles Triangle 41">
            <a:extLst>
              <a:ext uri="{FF2B5EF4-FFF2-40B4-BE49-F238E27FC236}">
                <a16:creationId xmlns:a16="http://schemas.microsoft.com/office/drawing/2014/main" id="{6231F803-959F-46B6-8843-BBED8519B988}"/>
              </a:ext>
            </a:extLst>
          </p:cNvPr>
          <p:cNvSpPr/>
          <p:nvPr/>
        </p:nvSpPr>
        <p:spPr>
          <a:xfrm rot="10800000">
            <a:off x="2573876" y="2810606"/>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3" name="Group 52">
            <a:extLst>
              <a:ext uri="{FF2B5EF4-FFF2-40B4-BE49-F238E27FC236}">
                <a16:creationId xmlns:a16="http://schemas.microsoft.com/office/drawing/2014/main" id="{99067E49-C0B9-F93A-9C0C-F91AD06F4CB0}"/>
              </a:ext>
            </a:extLst>
          </p:cNvPr>
          <p:cNvGrpSpPr/>
          <p:nvPr/>
        </p:nvGrpSpPr>
        <p:grpSpPr>
          <a:xfrm>
            <a:off x="370237" y="2334005"/>
            <a:ext cx="5358011" cy="479893"/>
            <a:chOff x="449120" y="2211173"/>
            <a:chExt cx="5358011" cy="479893"/>
          </a:xfrm>
        </p:grpSpPr>
        <p:sp>
          <p:nvSpPr>
            <p:cNvPr id="20" name="Rectangle: Rounded Corners 19">
              <a:extLst>
                <a:ext uri="{FF2B5EF4-FFF2-40B4-BE49-F238E27FC236}">
                  <a16:creationId xmlns:a16="http://schemas.microsoft.com/office/drawing/2014/main" id="{FB5179CF-3045-6974-B783-5375068BAA99}"/>
                </a:ext>
              </a:extLst>
            </p:cNvPr>
            <p:cNvSpPr/>
            <p:nvPr/>
          </p:nvSpPr>
          <p:spPr>
            <a:xfrm>
              <a:off x="449120" y="2211173"/>
              <a:ext cx="5358011"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28191E03-C32D-F94F-C45B-1AC4EE000092}"/>
                </a:ext>
              </a:extLst>
            </p:cNvPr>
            <p:cNvSpPr txBox="1"/>
            <p:nvPr/>
          </p:nvSpPr>
          <p:spPr>
            <a:xfrm>
              <a:off x="559184" y="2291470"/>
              <a:ext cx="51806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on re-charter located on the lower right menu.</a:t>
              </a:r>
            </a:p>
          </p:txBody>
        </p:sp>
      </p:grpSp>
      <p:sp>
        <p:nvSpPr>
          <p:cNvPr id="13" name="Isosceles Triangle 12">
            <a:extLst>
              <a:ext uri="{FF2B5EF4-FFF2-40B4-BE49-F238E27FC236}">
                <a16:creationId xmlns:a16="http://schemas.microsoft.com/office/drawing/2014/main" id="{EB2D293D-8606-B52B-1AF6-058C0037665D}"/>
              </a:ext>
            </a:extLst>
          </p:cNvPr>
          <p:cNvSpPr/>
          <p:nvPr/>
        </p:nvSpPr>
        <p:spPr>
          <a:xfrm rot="10800000">
            <a:off x="2573876" y="2141765"/>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Flowchart: Off-page Connector 2">
            <a:extLst>
              <a:ext uri="{FF2B5EF4-FFF2-40B4-BE49-F238E27FC236}">
                <a16:creationId xmlns:a16="http://schemas.microsoft.com/office/drawing/2014/main" id="{8F940AA6-366C-406A-03EF-30984377FAC2}"/>
              </a:ext>
            </a:extLst>
          </p:cNvPr>
          <p:cNvSpPr/>
          <p:nvPr/>
        </p:nvSpPr>
        <p:spPr>
          <a:xfrm>
            <a:off x="215187" y="0"/>
            <a:ext cx="5683388" cy="1170533"/>
          </a:xfrm>
          <a:prstGeom prst="flowChartOffpageConnector">
            <a:avLst/>
          </a:prstGeom>
          <a:solidFill>
            <a:srgbClr val="00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20E686B5-2BB2-82B4-2193-7FC06443A840}"/>
              </a:ext>
            </a:extLst>
          </p:cNvPr>
          <p:cNvSpPr txBox="1"/>
          <p:nvPr/>
        </p:nvSpPr>
        <p:spPr>
          <a:xfrm>
            <a:off x="186405" y="206412"/>
            <a:ext cx="5683402" cy="722955"/>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Unit Recharter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BEFORE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March 1, 2024</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&gt;&gt; NO CHANGES &lt;&lt;</a:t>
            </a:r>
          </a:p>
        </p:txBody>
      </p:sp>
      <p:sp>
        <p:nvSpPr>
          <p:cNvPr id="5" name="TextBox 4">
            <a:extLst>
              <a:ext uri="{FF2B5EF4-FFF2-40B4-BE49-F238E27FC236}">
                <a16:creationId xmlns:a16="http://schemas.microsoft.com/office/drawing/2014/main" id="{898AAA11-FB1A-5EE6-2819-33859ED1FD43}"/>
              </a:ext>
            </a:extLst>
          </p:cNvPr>
          <p:cNvSpPr txBox="1"/>
          <p:nvPr/>
        </p:nvSpPr>
        <p:spPr>
          <a:xfrm>
            <a:off x="6253173" y="207791"/>
            <a:ext cx="5897270" cy="720197"/>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Unit Renewal </a:t>
            </a:r>
            <a:r>
              <a:rPr kumimoji="0" lang="en-US" sz="2400" b="1" i="0" u="none" strike="noStrike" kern="1200" cap="none" spc="0" normalizeH="0" baseline="0" noProof="0" dirty="0">
                <a:ln>
                  <a:noFill/>
                </a:ln>
                <a:solidFill>
                  <a:prstClr val="white"/>
                </a:solidFill>
                <a:effectLst/>
                <a:uLnTx/>
                <a:uFillTx/>
                <a:latin typeface="Arial"/>
                <a:ea typeface="+mn-ea"/>
                <a:cs typeface="+mn-cs"/>
              </a:rPr>
              <a:t>AFTER</a:t>
            </a:r>
            <a:r>
              <a:rPr kumimoji="0" lang="en-US" sz="2400" b="0" i="0" u="none" strike="noStrike" kern="1200" cap="none" spc="0" normalizeH="0" baseline="0" noProof="0" dirty="0">
                <a:ln>
                  <a:noFill/>
                </a:ln>
                <a:solidFill>
                  <a:prstClr val="white"/>
                </a:solidFill>
                <a:effectLst/>
                <a:uLnTx/>
                <a:uFillTx/>
                <a:latin typeface="Arial"/>
                <a:ea typeface="+mn-ea"/>
                <a:cs typeface="+mn-cs"/>
              </a:rPr>
              <a:t> March 1, 2024</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&gt;&gt; Auto-Renewal Process &lt;&lt;</a:t>
            </a:r>
          </a:p>
        </p:txBody>
      </p:sp>
      <p:grpSp>
        <p:nvGrpSpPr>
          <p:cNvPr id="52" name="Group 51">
            <a:extLst>
              <a:ext uri="{FF2B5EF4-FFF2-40B4-BE49-F238E27FC236}">
                <a16:creationId xmlns:a16="http://schemas.microsoft.com/office/drawing/2014/main" id="{B6D4ABA1-AC75-2A6B-A84C-01E564CB0621}"/>
              </a:ext>
            </a:extLst>
          </p:cNvPr>
          <p:cNvGrpSpPr/>
          <p:nvPr/>
        </p:nvGrpSpPr>
        <p:grpSpPr>
          <a:xfrm>
            <a:off x="370237" y="1428219"/>
            <a:ext cx="5358011" cy="721736"/>
            <a:chOff x="441481" y="1305387"/>
            <a:chExt cx="5358011" cy="721736"/>
          </a:xfrm>
        </p:grpSpPr>
        <p:sp>
          <p:nvSpPr>
            <p:cNvPr id="8" name="Rectangle: Rounded Corners 7">
              <a:extLst>
                <a:ext uri="{FF2B5EF4-FFF2-40B4-BE49-F238E27FC236}">
                  <a16:creationId xmlns:a16="http://schemas.microsoft.com/office/drawing/2014/main" id="{1327E92B-82BF-C513-2CAC-A4BA1E3E11BE}"/>
                </a:ext>
              </a:extLst>
            </p:cNvPr>
            <p:cNvSpPr/>
            <p:nvPr/>
          </p:nvSpPr>
          <p:spPr>
            <a:xfrm>
              <a:off x="441481" y="1309032"/>
              <a:ext cx="5358011" cy="714198"/>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F39F2081-24C9-E520-F048-25C537787583}"/>
                </a:ext>
              </a:extLst>
            </p:cNvPr>
            <p:cNvSpPr txBox="1"/>
            <p:nvPr/>
          </p:nvSpPr>
          <p:spPr>
            <a:xfrm>
              <a:off x="462737" y="1305387"/>
              <a:ext cx="5330779" cy="7217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Login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https://advancements.scouting.org/</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85000"/>
                </a:lnSpc>
                <a:spcBef>
                  <a:spcPts val="3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 Leader, Unit committee chair, </a:t>
              </a:r>
              <a:b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chartered organization representative, or designee</a:t>
              </a:r>
            </a:p>
          </p:txBody>
        </p:sp>
      </p:grpSp>
      <p:sp>
        <p:nvSpPr>
          <p:cNvPr id="15" name="TextBox 14">
            <a:extLst>
              <a:ext uri="{FF2B5EF4-FFF2-40B4-BE49-F238E27FC236}">
                <a16:creationId xmlns:a16="http://schemas.microsoft.com/office/drawing/2014/main" id="{2BBD1D47-DDA8-E30C-A1A8-3B843116543A}"/>
              </a:ext>
            </a:extLst>
          </p:cNvPr>
          <p:cNvSpPr txBox="1"/>
          <p:nvPr/>
        </p:nvSpPr>
        <p:spPr>
          <a:xfrm>
            <a:off x="1668764" y="3050965"/>
            <a:ext cx="27609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Enter 12-month term</a:t>
            </a:r>
          </a:p>
        </p:txBody>
      </p:sp>
      <p:sp>
        <p:nvSpPr>
          <p:cNvPr id="19" name="TextBox 18">
            <a:extLst>
              <a:ext uri="{FF2B5EF4-FFF2-40B4-BE49-F238E27FC236}">
                <a16:creationId xmlns:a16="http://schemas.microsoft.com/office/drawing/2014/main" id="{E246B3EB-ACD8-CA58-D690-AC7BEBECE8D0}"/>
              </a:ext>
            </a:extLst>
          </p:cNvPr>
          <p:cNvSpPr txBox="1"/>
          <p:nvPr/>
        </p:nvSpPr>
        <p:spPr>
          <a:xfrm>
            <a:off x="1622778" y="5435070"/>
            <a:ext cx="27609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Validate Information</a:t>
            </a:r>
          </a:p>
        </p:txBody>
      </p:sp>
      <p:grpSp>
        <p:nvGrpSpPr>
          <p:cNvPr id="51" name="Group 50">
            <a:extLst>
              <a:ext uri="{FF2B5EF4-FFF2-40B4-BE49-F238E27FC236}">
                <a16:creationId xmlns:a16="http://schemas.microsoft.com/office/drawing/2014/main" id="{B27F8F49-DA5A-FE13-FC5F-3A610BEAA0C9}"/>
              </a:ext>
            </a:extLst>
          </p:cNvPr>
          <p:cNvGrpSpPr/>
          <p:nvPr/>
        </p:nvGrpSpPr>
        <p:grpSpPr>
          <a:xfrm>
            <a:off x="487304" y="4425986"/>
            <a:ext cx="5177443" cy="632808"/>
            <a:chOff x="550025" y="4236871"/>
            <a:chExt cx="5177443" cy="632808"/>
          </a:xfrm>
        </p:grpSpPr>
        <p:grpSp>
          <p:nvGrpSpPr>
            <p:cNvPr id="49" name="Group 48">
              <a:extLst>
                <a:ext uri="{FF2B5EF4-FFF2-40B4-BE49-F238E27FC236}">
                  <a16:creationId xmlns:a16="http://schemas.microsoft.com/office/drawing/2014/main" id="{0D0D876B-D3A3-9E9D-A808-052731C3943D}"/>
                </a:ext>
              </a:extLst>
            </p:cNvPr>
            <p:cNvGrpSpPr/>
            <p:nvPr/>
          </p:nvGrpSpPr>
          <p:grpSpPr>
            <a:xfrm>
              <a:off x="2158765" y="4236871"/>
              <a:ext cx="1959962" cy="632808"/>
              <a:chOff x="2198881" y="4250205"/>
              <a:chExt cx="1959962" cy="632808"/>
            </a:xfrm>
          </p:grpSpPr>
          <p:sp>
            <p:nvSpPr>
              <p:cNvPr id="46" name="Rectangle: Rounded Corners 45">
                <a:extLst>
                  <a:ext uri="{FF2B5EF4-FFF2-40B4-BE49-F238E27FC236}">
                    <a16:creationId xmlns:a16="http://schemas.microsoft.com/office/drawing/2014/main" id="{06AEB324-FF6E-7CE7-BFD0-B82E41D4691B}"/>
                  </a:ext>
                </a:extLst>
              </p:cNvPr>
              <p:cNvSpPr/>
              <p:nvPr/>
            </p:nvSpPr>
            <p:spPr>
              <a:xfrm>
                <a:off x="2198881" y="4250205"/>
                <a:ext cx="1959962" cy="632808"/>
              </a:xfrm>
              <a:prstGeom prst="roundRect">
                <a:avLst>
                  <a:gd name="adj" fmla="val 0"/>
                </a:avLst>
              </a:prstGeom>
              <a:solidFill>
                <a:srgbClr val="FFFF00">
                  <a:alpha val="14902"/>
                </a:srgbClr>
              </a:solid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AAAAC9A9-49A2-93BE-EB04-35CCE10725CD}"/>
                  </a:ext>
                </a:extLst>
              </p:cNvPr>
              <p:cNvSpPr txBox="1"/>
              <p:nvPr/>
            </p:nvSpPr>
            <p:spPr>
              <a:xfrm>
                <a:off x="2206052" y="4274222"/>
                <a:ext cx="19441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Update Adult Leader Positions</a:t>
                </a:r>
              </a:p>
            </p:txBody>
          </p:sp>
        </p:grpSp>
        <p:grpSp>
          <p:nvGrpSpPr>
            <p:cNvPr id="50" name="Group 49">
              <a:extLst>
                <a:ext uri="{FF2B5EF4-FFF2-40B4-BE49-F238E27FC236}">
                  <a16:creationId xmlns:a16="http://schemas.microsoft.com/office/drawing/2014/main" id="{EAC36D16-25DE-40F4-27D0-BE38446180F8}"/>
                </a:ext>
              </a:extLst>
            </p:cNvPr>
            <p:cNvGrpSpPr/>
            <p:nvPr/>
          </p:nvGrpSpPr>
          <p:grpSpPr>
            <a:xfrm>
              <a:off x="550025" y="4236871"/>
              <a:ext cx="1310821" cy="632808"/>
              <a:chOff x="550025" y="4223538"/>
              <a:chExt cx="1310821" cy="632808"/>
            </a:xfrm>
          </p:grpSpPr>
          <p:sp>
            <p:nvSpPr>
              <p:cNvPr id="45" name="Rectangle: Rounded Corners 44">
                <a:extLst>
                  <a:ext uri="{FF2B5EF4-FFF2-40B4-BE49-F238E27FC236}">
                    <a16:creationId xmlns:a16="http://schemas.microsoft.com/office/drawing/2014/main" id="{49F9580F-6B03-1503-C338-6F0B677B690D}"/>
                  </a:ext>
                </a:extLst>
              </p:cNvPr>
              <p:cNvSpPr/>
              <p:nvPr/>
            </p:nvSpPr>
            <p:spPr>
              <a:xfrm>
                <a:off x="550025" y="4223538"/>
                <a:ext cx="1310821" cy="632808"/>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F78F8791-3438-E84A-571F-6F3CDAECEFCB}"/>
                  </a:ext>
                </a:extLst>
              </p:cNvPr>
              <p:cNvSpPr txBox="1"/>
              <p:nvPr/>
            </p:nvSpPr>
            <p:spPr>
              <a:xfrm>
                <a:off x="564542" y="4247555"/>
                <a:ext cx="12817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Invite New Members</a:t>
                </a:r>
              </a:p>
            </p:txBody>
          </p:sp>
        </p:grpSp>
        <p:grpSp>
          <p:nvGrpSpPr>
            <p:cNvPr id="48" name="Group 47">
              <a:extLst>
                <a:ext uri="{FF2B5EF4-FFF2-40B4-BE49-F238E27FC236}">
                  <a16:creationId xmlns:a16="http://schemas.microsoft.com/office/drawing/2014/main" id="{668BEAAF-D043-2EBF-4F1D-F1F89D0E9F44}"/>
                </a:ext>
              </a:extLst>
            </p:cNvPr>
            <p:cNvGrpSpPr/>
            <p:nvPr/>
          </p:nvGrpSpPr>
          <p:grpSpPr>
            <a:xfrm>
              <a:off x="4416647" y="4236871"/>
              <a:ext cx="1310821" cy="632808"/>
              <a:chOff x="4416647" y="4239657"/>
              <a:chExt cx="1310821" cy="632808"/>
            </a:xfrm>
          </p:grpSpPr>
          <p:sp>
            <p:nvSpPr>
              <p:cNvPr id="47" name="Rectangle: Rounded Corners 46">
                <a:extLst>
                  <a:ext uri="{FF2B5EF4-FFF2-40B4-BE49-F238E27FC236}">
                    <a16:creationId xmlns:a16="http://schemas.microsoft.com/office/drawing/2014/main" id="{90AEDABA-2F31-27FE-87CA-AFDE77629F28}"/>
                  </a:ext>
                </a:extLst>
              </p:cNvPr>
              <p:cNvSpPr/>
              <p:nvPr/>
            </p:nvSpPr>
            <p:spPr>
              <a:xfrm>
                <a:off x="4416647" y="4239657"/>
                <a:ext cx="1310821" cy="632808"/>
              </a:xfrm>
              <a:prstGeom prst="roundRect">
                <a:avLst>
                  <a:gd name="adj" fmla="val 0"/>
                </a:avLst>
              </a:prstGeom>
              <a:solidFill>
                <a:srgbClr val="FF0000">
                  <a:alpha val="14902"/>
                </a:srgb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9" name="TextBox 28">
                <a:extLst>
                  <a:ext uri="{FF2B5EF4-FFF2-40B4-BE49-F238E27FC236}">
                    <a16:creationId xmlns:a16="http://schemas.microsoft.com/office/drawing/2014/main" id="{F962375C-76AC-3BA2-E39C-4295B334677E}"/>
                  </a:ext>
                </a:extLst>
              </p:cNvPr>
              <p:cNvSpPr txBox="1"/>
              <p:nvPr/>
            </p:nvSpPr>
            <p:spPr>
              <a:xfrm>
                <a:off x="4464492" y="4263674"/>
                <a:ext cx="12151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Remove    Members</a:t>
                </a:r>
              </a:p>
            </p:txBody>
          </p:sp>
        </p:grpSp>
      </p:grpSp>
      <p:sp>
        <p:nvSpPr>
          <p:cNvPr id="37" name="TextBox 36">
            <a:extLst>
              <a:ext uri="{FF2B5EF4-FFF2-40B4-BE49-F238E27FC236}">
                <a16:creationId xmlns:a16="http://schemas.microsoft.com/office/drawing/2014/main" id="{C32202B9-7F41-A2E9-195F-5F0074FC001B}"/>
              </a:ext>
            </a:extLst>
          </p:cNvPr>
          <p:cNvSpPr txBox="1"/>
          <p:nvPr/>
        </p:nvSpPr>
        <p:spPr>
          <a:xfrm>
            <a:off x="1657857" y="6091731"/>
            <a:ext cx="27609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Pay and Submit</a:t>
            </a:r>
          </a:p>
        </p:txBody>
      </p:sp>
      <p:cxnSp>
        <p:nvCxnSpPr>
          <p:cNvPr id="40" name="Straight Connector 39">
            <a:extLst>
              <a:ext uri="{FF2B5EF4-FFF2-40B4-BE49-F238E27FC236}">
                <a16:creationId xmlns:a16="http://schemas.microsoft.com/office/drawing/2014/main" id="{8955A8C9-F672-D802-EE84-8C2A7BD6B8E8}"/>
              </a:ext>
            </a:extLst>
          </p:cNvPr>
          <p:cNvCxnSpPr/>
          <p:nvPr/>
        </p:nvCxnSpPr>
        <p:spPr>
          <a:xfrm>
            <a:off x="6096000" y="150920"/>
            <a:ext cx="0" cy="6570730"/>
          </a:xfrm>
          <a:prstGeom prst="line">
            <a:avLst/>
          </a:prstGeom>
          <a:ln w="762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FC066F6A-D447-9D7F-A9F0-544956A804E4}"/>
              </a:ext>
            </a:extLst>
          </p:cNvPr>
          <p:cNvSpPr txBox="1"/>
          <p:nvPr/>
        </p:nvSpPr>
        <p:spPr>
          <a:xfrm>
            <a:off x="6096000" y="2939560"/>
            <a:ext cx="5831245" cy="589392"/>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Login at My.Scouting.org and go to Organization Manager </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1" i="1" u="none" strike="noStrike" kern="1200" cap="none" spc="0" normalizeH="0" baseline="0" noProof="0" dirty="0">
                <a:ln>
                  <a:noFill/>
                </a:ln>
                <a:solidFill>
                  <a:prstClr val="black"/>
                </a:solidFill>
                <a:effectLst/>
                <a:uLnTx/>
                <a:uFillTx/>
                <a:latin typeface="Arial"/>
                <a:ea typeface="+mn-ea"/>
                <a:cs typeface="+mn-cs"/>
              </a:rPr>
              <a:t>(Unit Leader, committee chair, chartered organization representative, </a:t>
            </a:r>
            <a:br>
              <a:rPr kumimoji="0" lang="en-US" sz="1200" b="1" i="1" u="none" strike="noStrike" kern="1200" cap="none" spc="0" normalizeH="0" baseline="0" noProof="0" dirty="0">
                <a:ln>
                  <a:noFill/>
                </a:ln>
                <a:solidFill>
                  <a:prstClr val="black"/>
                </a:solidFill>
                <a:effectLst/>
                <a:uLnTx/>
                <a:uFillTx/>
                <a:latin typeface="Arial"/>
                <a:ea typeface="+mn-ea"/>
                <a:cs typeface="+mn-cs"/>
              </a:rPr>
            </a:br>
            <a:r>
              <a:rPr kumimoji="0" lang="en-US" sz="1200" b="1" i="1" u="none" strike="noStrike" kern="1200" cap="none" spc="0" normalizeH="0" baseline="0" noProof="0" dirty="0">
                <a:ln>
                  <a:noFill/>
                </a:ln>
                <a:solidFill>
                  <a:prstClr val="black"/>
                </a:solidFill>
                <a:effectLst/>
                <a:uLnTx/>
                <a:uFillTx/>
                <a:latin typeface="Arial"/>
                <a:ea typeface="+mn-ea"/>
                <a:cs typeface="+mn-cs"/>
              </a:rPr>
              <a:t>or designee have access) </a:t>
            </a:r>
          </a:p>
        </p:txBody>
      </p:sp>
      <p:sp>
        <p:nvSpPr>
          <p:cNvPr id="96" name="Rectangle: Rounded Corners 95">
            <a:extLst>
              <a:ext uri="{FF2B5EF4-FFF2-40B4-BE49-F238E27FC236}">
                <a16:creationId xmlns:a16="http://schemas.microsoft.com/office/drawing/2014/main" id="{E820630C-C8C3-6546-2787-39CD83485A8A}"/>
              </a:ext>
            </a:extLst>
          </p:cNvPr>
          <p:cNvSpPr/>
          <p:nvPr/>
        </p:nvSpPr>
        <p:spPr>
          <a:xfrm>
            <a:off x="6322194" y="2855890"/>
            <a:ext cx="5683403" cy="725781"/>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4" name="TextBox 93">
            <a:extLst>
              <a:ext uri="{FF2B5EF4-FFF2-40B4-BE49-F238E27FC236}">
                <a16:creationId xmlns:a16="http://schemas.microsoft.com/office/drawing/2014/main" id="{D6D5790D-F103-D4AC-0545-DE1580F71B1A}"/>
              </a:ext>
            </a:extLst>
          </p:cNvPr>
          <p:cNvSpPr txBox="1"/>
          <p:nvPr/>
        </p:nvSpPr>
        <p:spPr>
          <a:xfrm>
            <a:off x="7497131" y="3793716"/>
            <a:ext cx="338101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Click on “Unit Renewal "on the menu.</a:t>
            </a:r>
          </a:p>
        </p:txBody>
      </p:sp>
      <p:sp>
        <p:nvSpPr>
          <p:cNvPr id="90" name="TextBox 89">
            <a:extLst>
              <a:ext uri="{FF2B5EF4-FFF2-40B4-BE49-F238E27FC236}">
                <a16:creationId xmlns:a16="http://schemas.microsoft.com/office/drawing/2014/main" id="{5EBBA012-7333-3644-F429-DF7A7B2538CD}"/>
              </a:ext>
            </a:extLst>
          </p:cNvPr>
          <p:cNvSpPr txBox="1"/>
          <p:nvPr/>
        </p:nvSpPr>
        <p:spPr>
          <a:xfrm>
            <a:off x="8187408" y="4411004"/>
            <a:ext cx="20006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Validate Information</a:t>
            </a:r>
          </a:p>
        </p:txBody>
      </p:sp>
      <p:sp>
        <p:nvSpPr>
          <p:cNvPr id="82" name="TextBox 81">
            <a:extLst>
              <a:ext uri="{FF2B5EF4-FFF2-40B4-BE49-F238E27FC236}">
                <a16:creationId xmlns:a16="http://schemas.microsoft.com/office/drawing/2014/main" id="{78C24DA9-6CE5-DD6D-2A93-BF3C20BD7A6D}"/>
              </a:ext>
            </a:extLst>
          </p:cNvPr>
          <p:cNvSpPr txBox="1"/>
          <p:nvPr/>
        </p:nvSpPr>
        <p:spPr>
          <a:xfrm>
            <a:off x="6996831" y="5021232"/>
            <a:ext cx="44090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Make changes to Leadership if needed in Position Manager – Have leaders take YPT if needed</a:t>
            </a:r>
          </a:p>
        </p:txBody>
      </p:sp>
      <p:sp>
        <p:nvSpPr>
          <p:cNvPr id="80" name="TextBox 79">
            <a:extLst>
              <a:ext uri="{FF2B5EF4-FFF2-40B4-BE49-F238E27FC236}">
                <a16:creationId xmlns:a16="http://schemas.microsoft.com/office/drawing/2014/main" id="{F6874E6F-8D4B-A524-60CD-36A403364870}"/>
              </a:ext>
            </a:extLst>
          </p:cNvPr>
          <p:cNvSpPr txBox="1"/>
          <p:nvPr/>
        </p:nvSpPr>
        <p:spPr>
          <a:xfrm>
            <a:off x="8274028" y="6395513"/>
            <a:ext cx="18523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Pay and Submit</a:t>
            </a:r>
          </a:p>
        </p:txBody>
      </p:sp>
      <p:sp>
        <p:nvSpPr>
          <p:cNvPr id="102" name="TextBox 101">
            <a:extLst>
              <a:ext uri="{FF2B5EF4-FFF2-40B4-BE49-F238E27FC236}">
                <a16:creationId xmlns:a16="http://schemas.microsoft.com/office/drawing/2014/main" id="{A25F4DD3-9975-8A14-0183-0693325B52C4}"/>
              </a:ext>
            </a:extLst>
          </p:cNvPr>
          <p:cNvSpPr txBox="1"/>
          <p:nvPr/>
        </p:nvSpPr>
        <p:spPr>
          <a:xfrm>
            <a:off x="6096000" y="1160956"/>
            <a:ext cx="60544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Arial"/>
                <a:ea typeface="+mn-ea"/>
                <a:cs typeface="+mn-cs"/>
              </a:rPr>
              <a:t>Youth and adult leader membership fees </a:t>
            </a:r>
            <a:r>
              <a:rPr kumimoji="0" lang="en-US" sz="1200" b="1" i="1" u="none" strike="noStrike" kern="1200" cap="none" spc="0" normalizeH="0" baseline="0" noProof="0" dirty="0">
                <a:ln>
                  <a:noFill/>
                </a:ln>
                <a:solidFill>
                  <a:srgbClr val="FF0000"/>
                </a:solidFill>
                <a:effectLst/>
                <a:uLnTx/>
                <a:uFillTx/>
                <a:latin typeface="Arial"/>
                <a:ea typeface="+mn-ea"/>
                <a:cs typeface="+mn-cs"/>
              </a:rPr>
              <a:t>will be </a:t>
            </a:r>
            <a:r>
              <a:rPr kumimoji="0" lang="en-US" sz="1200" b="0" i="1" u="none" strike="noStrike" kern="1200" cap="none" spc="0" normalizeH="0" baseline="0" noProof="0" dirty="0">
                <a:ln>
                  <a:noFill/>
                </a:ln>
                <a:solidFill>
                  <a:srgbClr val="FF0000"/>
                </a:solidFill>
                <a:effectLst/>
                <a:uLnTx/>
                <a:uFillTx/>
                <a:latin typeface="Arial"/>
                <a:ea typeface="+mn-ea"/>
                <a:cs typeface="+mn-cs"/>
              </a:rPr>
              <a:t>separated from the unit charter.  </a:t>
            </a:r>
          </a:p>
        </p:txBody>
      </p:sp>
      <p:sp>
        <p:nvSpPr>
          <p:cNvPr id="99" name="Rectangle 98">
            <a:extLst>
              <a:ext uri="{FF2B5EF4-FFF2-40B4-BE49-F238E27FC236}">
                <a16:creationId xmlns:a16="http://schemas.microsoft.com/office/drawing/2014/main" id="{C48BC535-D25D-D691-E492-30BEC9FC6FD8}"/>
              </a:ext>
            </a:extLst>
          </p:cNvPr>
          <p:cNvSpPr/>
          <p:nvPr/>
        </p:nvSpPr>
        <p:spPr>
          <a:xfrm>
            <a:off x="6245622" y="1500173"/>
            <a:ext cx="1844265" cy="1201308"/>
          </a:xfrm>
          <a:prstGeom prst="rect">
            <a:avLst/>
          </a:prstGeom>
          <a:solidFill>
            <a:srgbClr val="067EEB">
              <a:alpha val="20000"/>
            </a:srgbClr>
          </a:solidFill>
          <a:ln w="57150">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 name="TextBox 103">
            <a:extLst>
              <a:ext uri="{FF2B5EF4-FFF2-40B4-BE49-F238E27FC236}">
                <a16:creationId xmlns:a16="http://schemas.microsoft.com/office/drawing/2014/main" id="{F92456FC-2291-776A-D579-37BD7564100F}"/>
              </a:ext>
            </a:extLst>
          </p:cNvPr>
          <p:cNvSpPr txBox="1"/>
          <p:nvPr/>
        </p:nvSpPr>
        <p:spPr>
          <a:xfrm>
            <a:off x="6279794" y="1565704"/>
            <a:ext cx="1775321" cy="1123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Auto-Renewal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Individual membership renewal and fees are paid automatically by the individual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02E93CE5-74A2-A0E0-25BC-D50D3EF611F9}"/>
              </a:ext>
            </a:extLst>
          </p:cNvPr>
          <p:cNvSpPr/>
          <p:nvPr/>
        </p:nvSpPr>
        <p:spPr>
          <a:xfrm>
            <a:off x="8225629" y="1500173"/>
            <a:ext cx="1844265" cy="1201308"/>
          </a:xfrm>
          <a:prstGeom prst="rect">
            <a:avLst/>
          </a:prstGeom>
          <a:solidFill>
            <a:srgbClr val="067EEB">
              <a:alpha val="20000"/>
            </a:srgbClr>
          </a:solidFill>
          <a:ln w="57150">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5E04BE06-4526-6566-1B78-90E16D0D9066}"/>
              </a:ext>
            </a:extLst>
          </p:cNvPr>
          <p:cNvSpPr txBox="1"/>
          <p:nvPr/>
        </p:nvSpPr>
        <p:spPr>
          <a:xfrm>
            <a:off x="8242884" y="1564479"/>
            <a:ext cx="1775321" cy="1123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Manual Renewal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Individual membership renewal and fees are paid to the unit or local council office.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9008CC61-C409-A351-8686-6EF402677743}"/>
              </a:ext>
            </a:extLst>
          </p:cNvPr>
          <p:cNvSpPr/>
          <p:nvPr/>
        </p:nvSpPr>
        <p:spPr>
          <a:xfrm>
            <a:off x="10201847" y="1500173"/>
            <a:ext cx="1844265" cy="1201308"/>
          </a:xfrm>
          <a:prstGeom prst="rect">
            <a:avLst/>
          </a:prstGeom>
          <a:solidFill>
            <a:srgbClr val="067EEB">
              <a:alpha val="20000"/>
            </a:srgbClr>
          </a:solidFill>
          <a:ln w="57150">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37DF03EC-728D-FBE0-40C0-52A28AF5A364}"/>
              </a:ext>
            </a:extLst>
          </p:cNvPr>
          <p:cNvSpPr txBox="1"/>
          <p:nvPr/>
        </p:nvSpPr>
        <p:spPr>
          <a:xfrm>
            <a:off x="10206033" y="1586898"/>
            <a:ext cx="186326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Unit Paid Renewals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Individual membership renewal and fees are paid by the unit</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408776A5-A5A1-8F54-B56B-161FB4E2077C}"/>
              </a:ext>
            </a:extLst>
          </p:cNvPr>
          <p:cNvSpPr txBox="1"/>
          <p:nvPr/>
        </p:nvSpPr>
        <p:spPr>
          <a:xfrm>
            <a:off x="8239908" y="5798509"/>
            <a:ext cx="18523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E-Sign the Page</a:t>
            </a:r>
          </a:p>
        </p:txBody>
      </p:sp>
      <p:sp>
        <p:nvSpPr>
          <p:cNvPr id="41" name="Graphic 2" descr="Cursor with solid fill">
            <a:extLst>
              <a:ext uri="{FF2B5EF4-FFF2-40B4-BE49-F238E27FC236}">
                <a16:creationId xmlns:a16="http://schemas.microsoft.com/office/drawing/2014/main" id="{C24A7669-1C66-4C3B-1C2C-F97519A9D6E8}"/>
              </a:ext>
            </a:extLst>
          </p:cNvPr>
          <p:cNvSpPr/>
          <p:nvPr/>
        </p:nvSpPr>
        <p:spPr>
          <a:xfrm rot="377777">
            <a:off x="5417217" y="2739640"/>
            <a:ext cx="432374" cy="392440"/>
          </a:xfrm>
          <a:custGeom>
            <a:avLst/>
            <a:gdLst>
              <a:gd name="connsiteX0" fmla="*/ 668072 w 668072"/>
              <a:gd name="connsiteY0" fmla="*/ 562271 h 668517"/>
              <a:gd name="connsiteX1" fmla="*/ 426929 w 668072"/>
              <a:gd name="connsiteY1" fmla="*/ 321247 h 668517"/>
              <a:gd name="connsiteX2" fmla="*/ 639422 w 668072"/>
              <a:gd name="connsiteY2" fmla="*/ 244725 h 668517"/>
              <a:gd name="connsiteX3" fmla="*/ 652388 w 668072"/>
              <a:gd name="connsiteY3" fmla="*/ 218179 h 668517"/>
              <a:gd name="connsiteX4" fmla="*/ 639422 w 668072"/>
              <a:gd name="connsiteY4" fmla="*/ 205211 h 668517"/>
              <a:gd name="connsiteX5" fmla="*/ 27131 w 668072"/>
              <a:gd name="connsiteY5" fmla="*/ 1075 h 668517"/>
              <a:gd name="connsiteX6" fmla="*/ 20327 w 668072"/>
              <a:gd name="connsiteY6" fmla="*/ 0 h 668517"/>
              <a:gd name="connsiteX7" fmla="*/ 20327 w 668072"/>
              <a:gd name="connsiteY7" fmla="*/ 0 h 668517"/>
              <a:gd name="connsiteX8" fmla="*/ 5 w 668072"/>
              <a:gd name="connsiteY8" fmla="*/ 21213 h 668517"/>
              <a:gd name="connsiteX9" fmla="*/ 1107 w 668072"/>
              <a:gd name="connsiteY9" fmla="*/ 27457 h 668517"/>
              <a:gd name="connsiteX10" fmla="*/ 204766 w 668072"/>
              <a:gd name="connsiteY10" fmla="*/ 640345 h 668517"/>
              <a:gd name="connsiteX11" fmla="*/ 231424 w 668072"/>
              <a:gd name="connsiteY11" fmla="*/ 653081 h 668517"/>
              <a:gd name="connsiteX12" fmla="*/ 244161 w 668072"/>
              <a:gd name="connsiteY12" fmla="*/ 640345 h 668517"/>
              <a:gd name="connsiteX13" fmla="*/ 320801 w 668072"/>
              <a:gd name="connsiteY13" fmla="*/ 427613 h 668517"/>
              <a:gd name="connsiteX14" fmla="*/ 561706 w 668072"/>
              <a:gd name="connsiteY14" fmla="*/ 668518 h 66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72" h="668517">
                <a:moveTo>
                  <a:pt x="668072" y="562271"/>
                </a:moveTo>
                <a:lnTo>
                  <a:pt x="426929" y="321247"/>
                </a:lnTo>
                <a:lnTo>
                  <a:pt x="639422" y="244725"/>
                </a:lnTo>
                <a:cubicBezTo>
                  <a:pt x="650333" y="240976"/>
                  <a:pt x="656139" y="229090"/>
                  <a:pt x="652388" y="218179"/>
                </a:cubicBezTo>
                <a:cubicBezTo>
                  <a:pt x="650296" y="212089"/>
                  <a:pt x="645511" y="207304"/>
                  <a:pt x="639422" y="205211"/>
                </a:cubicBezTo>
                <a:lnTo>
                  <a:pt x="27131" y="1075"/>
                </a:lnTo>
                <a:cubicBezTo>
                  <a:pt x="24936" y="351"/>
                  <a:pt x="22638" y="-12"/>
                  <a:pt x="20327" y="0"/>
                </a:cubicBezTo>
                <a:lnTo>
                  <a:pt x="20327" y="0"/>
                </a:lnTo>
                <a:cubicBezTo>
                  <a:pt x="8857" y="246"/>
                  <a:pt x="-241" y="9743"/>
                  <a:pt x="5" y="21213"/>
                </a:cubicBezTo>
                <a:cubicBezTo>
                  <a:pt x="50" y="23339"/>
                  <a:pt x="421" y="25445"/>
                  <a:pt x="1107" y="27457"/>
                </a:cubicBezTo>
                <a:lnTo>
                  <a:pt x="204766" y="640345"/>
                </a:lnTo>
                <a:cubicBezTo>
                  <a:pt x="208610" y="651224"/>
                  <a:pt x="220545" y="656925"/>
                  <a:pt x="231424" y="653081"/>
                </a:cubicBezTo>
                <a:cubicBezTo>
                  <a:pt x="237376" y="650978"/>
                  <a:pt x="242057" y="646297"/>
                  <a:pt x="244161" y="640345"/>
                </a:cubicBezTo>
                <a:lnTo>
                  <a:pt x="320801" y="427613"/>
                </a:lnTo>
                <a:lnTo>
                  <a:pt x="561706" y="668518"/>
                </a:lnTo>
                <a:close/>
              </a:path>
            </a:pathLst>
          </a:custGeom>
          <a:solidFill>
            <a:srgbClr val="0D7549"/>
          </a:solidFill>
          <a:ln w="285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0FAF9779-4A38-9CC9-60C6-D6020D432C68}"/>
              </a:ext>
            </a:extLst>
          </p:cNvPr>
          <p:cNvSpPr/>
          <p:nvPr/>
        </p:nvSpPr>
        <p:spPr>
          <a:xfrm>
            <a:off x="6245622" y="1486016"/>
            <a:ext cx="1844263" cy="376903"/>
          </a:xfrm>
          <a:prstGeom prst="rect">
            <a:avLst/>
          </a:prstGeom>
          <a:solidFill>
            <a:srgbClr val="006FDE"/>
          </a:solidFill>
          <a:ln>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3FA54AB3-65CC-4A12-3DFE-D8A1DB725499}"/>
              </a:ext>
            </a:extLst>
          </p:cNvPr>
          <p:cNvSpPr txBox="1"/>
          <p:nvPr/>
        </p:nvSpPr>
        <p:spPr>
          <a:xfrm>
            <a:off x="6273930" y="1511319"/>
            <a:ext cx="18066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Auto-Renewal</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307634D8-4715-4041-C018-A2471E87E62E}"/>
              </a:ext>
            </a:extLst>
          </p:cNvPr>
          <p:cNvSpPr/>
          <p:nvPr/>
        </p:nvSpPr>
        <p:spPr>
          <a:xfrm>
            <a:off x="8225858" y="1492837"/>
            <a:ext cx="1844263" cy="376903"/>
          </a:xfrm>
          <a:prstGeom prst="rect">
            <a:avLst/>
          </a:prstGeom>
          <a:solidFill>
            <a:srgbClr val="006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6" name="TextBox 75">
            <a:extLst>
              <a:ext uri="{FF2B5EF4-FFF2-40B4-BE49-F238E27FC236}">
                <a16:creationId xmlns:a16="http://schemas.microsoft.com/office/drawing/2014/main" id="{2AFA39E7-D05F-B3D4-7B08-D3C65A0157FD}"/>
              </a:ext>
            </a:extLst>
          </p:cNvPr>
          <p:cNvSpPr txBox="1"/>
          <p:nvPr/>
        </p:nvSpPr>
        <p:spPr>
          <a:xfrm>
            <a:off x="8224641" y="1522145"/>
            <a:ext cx="17566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Manual Renewal</a:t>
            </a:r>
          </a:p>
        </p:txBody>
      </p:sp>
      <p:sp>
        <p:nvSpPr>
          <p:cNvPr id="83" name="Rectangle 82">
            <a:extLst>
              <a:ext uri="{FF2B5EF4-FFF2-40B4-BE49-F238E27FC236}">
                <a16:creationId xmlns:a16="http://schemas.microsoft.com/office/drawing/2014/main" id="{50E1E7E4-37F1-5DD1-CEA0-F0E6CA958516}"/>
              </a:ext>
            </a:extLst>
          </p:cNvPr>
          <p:cNvSpPr/>
          <p:nvPr/>
        </p:nvSpPr>
        <p:spPr>
          <a:xfrm>
            <a:off x="10204765" y="1492836"/>
            <a:ext cx="1844263" cy="376903"/>
          </a:xfrm>
          <a:prstGeom prst="rect">
            <a:avLst/>
          </a:prstGeom>
          <a:solidFill>
            <a:srgbClr val="006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TextBox 84">
            <a:extLst>
              <a:ext uri="{FF2B5EF4-FFF2-40B4-BE49-F238E27FC236}">
                <a16:creationId xmlns:a16="http://schemas.microsoft.com/office/drawing/2014/main" id="{020349A5-11CD-9367-3609-7CC80BF527BA}"/>
              </a:ext>
            </a:extLst>
          </p:cNvPr>
          <p:cNvSpPr txBox="1"/>
          <p:nvPr/>
        </p:nvSpPr>
        <p:spPr>
          <a:xfrm>
            <a:off x="10177339" y="1522144"/>
            <a:ext cx="184426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Unit Paid Renewals</a:t>
            </a:r>
          </a:p>
        </p:txBody>
      </p:sp>
      <p:sp>
        <p:nvSpPr>
          <p:cNvPr id="88" name="Graphic 2" descr="Cursor with solid fill">
            <a:extLst>
              <a:ext uri="{FF2B5EF4-FFF2-40B4-BE49-F238E27FC236}">
                <a16:creationId xmlns:a16="http://schemas.microsoft.com/office/drawing/2014/main" id="{BBD4EBFD-F9DB-E4E1-D01F-1717AB73F142}"/>
              </a:ext>
            </a:extLst>
          </p:cNvPr>
          <p:cNvSpPr/>
          <p:nvPr/>
        </p:nvSpPr>
        <p:spPr>
          <a:xfrm rot="377777">
            <a:off x="11656554" y="3451525"/>
            <a:ext cx="432374" cy="392440"/>
          </a:xfrm>
          <a:custGeom>
            <a:avLst/>
            <a:gdLst>
              <a:gd name="connsiteX0" fmla="*/ 668072 w 668072"/>
              <a:gd name="connsiteY0" fmla="*/ 562271 h 668517"/>
              <a:gd name="connsiteX1" fmla="*/ 426929 w 668072"/>
              <a:gd name="connsiteY1" fmla="*/ 321247 h 668517"/>
              <a:gd name="connsiteX2" fmla="*/ 639422 w 668072"/>
              <a:gd name="connsiteY2" fmla="*/ 244725 h 668517"/>
              <a:gd name="connsiteX3" fmla="*/ 652388 w 668072"/>
              <a:gd name="connsiteY3" fmla="*/ 218179 h 668517"/>
              <a:gd name="connsiteX4" fmla="*/ 639422 w 668072"/>
              <a:gd name="connsiteY4" fmla="*/ 205211 h 668517"/>
              <a:gd name="connsiteX5" fmla="*/ 27131 w 668072"/>
              <a:gd name="connsiteY5" fmla="*/ 1075 h 668517"/>
              <a:gd name="connsiteX6" fmla="*/ 20327 w 668072"/>
              <a:gd name="connsiteY6" fmla="*/ 0 h 668517"/>
              <a:gd name="connsiteX7" fmla="*/ 20327 w 668072"/>
              <a:gd name="connsiteY7" fmla="*/ 0 h 668517"/>
              <a:gd name="connsiteX8" fmla="*/ 5 w 668072"/>
              <a:gd name="connsiteY8" fmla="*/ 21213 h 668517"/>
              <a:gd name="connsiteX9" fmla="*/ 1107 w 668072"/>
              <a:gd name="connsiteY9" fmla="*/ 27457 h 668517"/>
              <a:gd name="connsiteX10" fmla="*/ 204766 w 668072"/>
              <a:gd name="connsiteY10" fmla="*/ 640345 h 668517"/>
              <a:gd name="connsiteX11" fmla="*/ 231424 w 668072"/>
              <a:gd name="connsiteY11" fmla="*/ 653081 h 668517"/>
              <a:gd name="connsiteX12" fmla="*/ 244161 w 668072"/>
              <a:gd name="connsiteY12" fmla="*/ 640345 h 668517"/>
              <a:gd name="connsiteX13" fmla="*/ 320801 w 668072"/>
              <a:gd name="connsiteY13" fmla="*/ 427613 h 668517"/>
              <a:gd name="connsiteX14" fmla="*/ 561706 w 668072"/>
              <a:gd name="connsiteY14" fmla="*/ 668518 h 66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72" h="668517">
                <a:moveTo>
                  <a:pt x="668072" y="562271"/>
                </a:moveTo>
                <a:lnTo>
                  <a:pt x="426929" y="321247"/>
                </a:lnTo>
                <a:lnTo>
                  <a:pt x="639422" y="244725"/>
                </a:lnTo>
                <a:cubicBezTo>
                  <a:pt x="650333" y="240976"/>
                  <a:pt x="656139" y="229090"/>
                  <a:pt x="652388" y="218179"/>
                </a:cubicBezTo>
                <a:cubicBezTo>
                  <a:pt x="650296" y="212089"/>
                  <a:pt x="645511" y="207304"/>
                  <a:pt x="639422" y="205211"/>
                </a:cubicBezTo>
                <a:lnTo>
                  <a:pt x="27131" y="1075"/>
                </a:lnTo>
                <a:cubicBezTo>
                  <a:pt x="24936" y="351"/>
                  <a:pt x="22638" y="-12"/>
                  <a:pt x="20327" y="0"/>
                </a:cubicBezTo>
                <a:lnTo>
                  <a:pt x="20327" y="0"/>
                </a:lnTo>
                <a:cubicBezTo>
                  <a:pt x="8857" y="246"/>
                  <a:pt x="-241" y="9743"/>
                  <a:pt x="5" y="21213"/>
                </a:cubicBezTo>
                <a:cubicBezTo>
                  <a:pt x="50" y="23339"/>
                  <a:pt x="421" y="25445"/>
                  <a:pt x="1107" y="27457"/>
                </a:cubicBezTo>
                <a:lnTo>
                  <a:pt x="204766" y="640345"/>
                </a:lnTo>
                <a:cubicBezTo>
                  <a:pt x="208610" y="651224"/>
                  <a:pt x="220545" y="656925"/>
                  <a:pt x="231424" y="653081"/>
                </a:cubicBezTo>
                <a:cubicBezTo>
                  <a:pt x="237376" y="650978"/>
                  <a:pt x="242057" y="646297"/>
                  <a:pt x="244161" y="640345"/>
                </a:cubicBezTo>
                <a:lnTo>
                  <a:pt x="320801" y="427613"/>
                </a:lnTo>
                <a:lnTo>
                  <a:pt x="561706" y="668518"/>
                </a:lnTo>
                <a:close/>
              </a:path>
            </a:pathLst>
          </a:custGeom>
          <a:solidFill>
            <a:srgbClr val="0D7549"/>
          </a:solidFill>
          <a:ln w="285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57905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44371" y="656155"/>
            <a:ext cx="8756604" cy="588275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7348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D4C0068A-0BF1-D6B1-BC89-E58D42138D1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44371" y="656155"/>
            <a:ext cx="8756604" cy="588275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6319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1559-E44F-838A-9359-3BE1CC80804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243BA15-3EEB-A793-49A1-1D1070EA63F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7476A033-4653-4CEE-0495-F096F2432B0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6F9E33D9-756E-9F46-8881-2DC1C71FDD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DCB93C-2561-4DF1-7C3D-D90BA4B927EA}"/>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5D1E7BF-7B4A-87ED-31DC-4091036014D3}"/>
              </a:ext>
            </a:extLst>
          </p:cNvPr>
          <p:cNvPicPr>
            <a:picLocks noChangeAspect="1"/>
          </p:cNvPicPr>
          <p:nvPr/>
        </p:nvPicPr>
        <p:blipFill>
          <a:blip r:embed="rId2"/>
          <a:stretch>
            <a:fillRect/>
          </a:stretch>
        </p:blipFill>
        <p:spPr>
          <a:xfrm>
            <a:off x="1460537" y="841368"/>
            <a:ext cx="9427680" cy="6073044"/>
          </a:xfrm>
          <a:prstGeom prst="rect">
            <a:avLst/>
          </a:prstGeom>
        </p:spPr>
      </p:pic>
    </p:spTree>
    <p:extLst>
      <p:ext uri="{BB962C8B-B14F-4D97-AF65-F5344CB8AC3E}">
        <p14:creationId xmlns:p14="http://schemas.microsoft.com/office/powerpoint/2010/main" val="37651392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9" name="TextBox 8">
            <a:extLst>
              <a:ext uri="{FF2B5EF4-FFF2-40B4-BE49-F238E27FC236}">
                <a16:creationId xmlns:a16="http://schemas.microsoft.com/office/drawing/2014/main" id="{3F98E211-2FED-BB83-9151-A17C1987877D}"/>
              </a:ext>
            </a:extLst>
          </p:cNvPr>
          <p:cNvSpPr txBox="1"/>
          <p:nvPr/>
        </p:nvSpPr>
        <p:spPr>
          <a:xfrm>
            <a:off x="640080" y="1482412"/>
            <a:ext cx="11413374" cy="49904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1" u="none" strike="noStrike" kern="100" cap="none" spc="0" normalizeH="0" baseline="0" noProof="0" dirty="0">
                <a:ln>
                  <a:noFill/>
                </a:ln>
                <a:solidFill>
                  <a:srgbClr val="CE1126"/>
                </a:solidFill>
                <a:effectLst/>
                <a:uLnTx/>
                <a:uFillTx/>
                <a:latin typeface="Arial" panose="020B0604020202020204" pitchFamily="34" charset="0"/>
                <a:ea typeface="Calibri" panose="020F0502020204030204" pitchFamily="34" charset="0"/>
                <a:cs typeface="Arial" panose="020B0604020202020204" pitchFamily="34" charset="0"/>
              </a:rPr>
              <a:t>Note: All registrations are for 12 months. For example, if your current registration expires on 12/31/2023, your renewed membership will start on 1/1/2024 </a:t>
            </a:r>
            <a:br>
              <a:rPr kumimoji="0" lang="en-US" sz="1200" b="1" i="1" u="none" strike="noStrike" kern="100" cap="none" spc="0" normalizeH="0" baseline="0" noProof="0" dirty="0">
                <a:ln>
                  <a:noFill/>
                </a:ln>
                <a:solidFill>
                  <a:srgbClr val="CE1126"/>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1" u="none" strike="noStrike" kern="100" cap="none" spc="0" normalizeH="0" baseline="0" noProof="0" dirty="0">
                <a:ln>
                  <a:noFill/>
                </a:ln>
                <a:solidFill>
                  <a:srgbClr val="CE1126"/>
                </a:solidFill>
                <a:effectLst/>
                <a:uLnTx/>
                <a:uFillTx/>
                <a:latin typeface="Arial" panose="020B0604020202020204" pitchFamily="34" charset="0"/>
                <a:ea typeface="Calibri" panose="020F0502020204030204" pitchFamily="34" charset="0"/>
                <a:cs typeface="Arial" panose="020B0604020202020204" pitchFamily="34" charset="0"/>
              </a:rPr>
              <a:t>and run through the entire calendar year until 12/31/2024. Membership renewal can be completed by either the individual, the family or the unit.</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720197"/>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BSA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Auto-Renewal Membership</a:t>
            </a:r>
          </a:p>
        </p:txBody>
      </p:sp>
    </p:spTree>
    <p:extLst>
      <p:ext uri="{BB962C8B-B14F-4D97-AF65-F5344CB8AC3E}">
        <p14:creationId xmlns:p14="http://schemas.microsoft.com/office/powerpoint/2010/main" val="1463155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Bruin1967@aol.com</a:t>
            </a:r>
          </a:p>
        </p:txBody>
      </p:sp>
      <p:sp>
        <p:nvSpPr>
          <p:cNvPr id="7" name="Rectangle 6">
            <a:extLst>
              <a:ext uri="{FF2B5EF4-FFF2-40B4-BE49-F238E27FC236}">
                <a16:creationId xmlns:a16="http://schemas.microsoft.com/office/drawing/2014/main" id="{392B370D-ED78-459B-A634-71A292C6CBB7}"/>
              </a:ext>
            </a:extLst>
          </p:cNvPr>
          <p:cNvSpPr/>
          <p:nvPr/>
        </p:nvSpPr>
        <p:spPr>
          <a:xfrm>
            <a:off x="6410324" y="5018089"/>
            <a:ext cx="5232470" cy="1015663"/>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Exploring Program Chair</a:t>
            </a: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76" y="1848290"/>
            <a:ext cx="5707824" cy="2075570"/>
          </a:xfrm>
          <a:prstGeom prst="rect">
            <a:avLst/>
          </a:prstGeom>
        </p:spPr>
      </p:pic>
      <p:pic>
        <p:nvPicPr>
          <p:cNvPr id="10"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503" y="852218"/>
            <a:ext cx="3166112" cy="3957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7FAF74-BD42-4DE4-85EF-82BCA8AD205A}"/>
              </a:ext>
            </a:extLst>
          </p:cNvPr>
          <p:cNvSpPr txBox="1"/>
          <p:nvPr/>
        </p:nvSpPr>
        <p:spPr>
          <a:xfrm>
            <a:off x="8059238" y="6054746"/>
            <a:ext cx="4552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Bruin1967@aol.com</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1898154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58814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65383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17993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93634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29208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973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81107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1400240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0467839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fontScale="90000"/>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930140" y="802446"/>
            <a:ext cx="10488473" cy="591902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596114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3.xml><?xml version="1.0" encoding="utf-8"?>
<ds:datastoreItem xmlns:ds="http://schemas.openxmlformats.org/officeDocument/2006/customXml" ds:itemID="{3FEE200A-AC6E-49C3-8D91-FBF9CB1DFB31}">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14866</TotalTime>
  <Words>10821</Words>
  <Application>Microsoft Office PowerPoint</Application>
  <PresentationFormat>Widescreen</PresentationFormat>
  <Paragraphs>1323</Paragraphs>
  <Slides>167</Slides>
  <Notes>44</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167</vt:i4>
      </vt:variant>
    </vt:vector>
  </HeadingPairs>
  <TitlesOfParts>
    <vt:vector size="196" baseType="lpstr">
      <vt:lpstr>Arial</vt:lpstr>
      <vt:lpstr>Arial Black</vt:lpstr>
      <vt:lpstr>Arial Narrow</vt:lpstr>
      <vt:lpstr>Arial-Black</vt:lpstr>
      <vt:lpstr>Calibri</vt:lpstr>
      <vt:lpstr>Calibri Light</vt:lpstr>
      <vt:lpstr>Calibri-Bold</vt:lpstr>
      <vt:lpstr>Calibri-BoldItalic</vt:lpstr>
      <vt:lpstr>Cambria</vt:lpstr>
      <vt:lpstr>Courier New</vt:lpstr>
      <vt:lpstr>Halis r black</vt:lpstr>
      <vt:lpstr>Helvetica</vt:lpstr>
      <vt:lpstr>Helvetica Neue</vt:lpstr>
      <vt:lpstr>Neue Haas Grotesk Text Pro</vt:lpstr>
      <vt:lpstr>Roboto</vt:lpstr>
      <vt:lpstr>Symbol</vt:lpstr>
      <vt:lpstr>Wingdings</vt:lpstr>
      <vt:lpstr>Office Theme</vt:lpstr>
      <vt:lpstr>1_Office Theme</vt:lpstr>
      <vt:lpstr>4_Office Theme</vt:lpstr>
      <vt:lpstr>5_Office Theme</vt:lpstr>
      <vt:lpstr>6_Office Theme</vt:lpstr>
      <vt:lpstr>7_Office Theme</vt:lpstr>
      <vt:lpstr>2_Office Theme</vt:lpstr>
      <vt:lpstr>8_Office Theme</vt:lpstr>
      <vt:lpstr>9_Office Theme</vt:lpstr>
      <vt:lpstr>10_Office Theme</vt:lpstr>
      <vt:lpstr>3_Office Theme</vt:lpstr>
      <vt:lpstr>11_Office Theme</vt:lpstr>
      <vt:lpstr>PowerPoint Presentation</vt:lpstr>
      <vt:lpstr>PowerPoint Presentation</vt:lpstr>
      <vt:lpstr>PowerPoint Presentation</vt:lpstr>
      <vt:lpstr>PowerPoint Presentation</vt:lpstr>
      <vt:lpstr>PowerPoint Presentation</vt:lpstr>
      <vt:lpstr>New Board Chair  for  National LFL / Exploring Executive Board</vt:lpstr>
      <vt:lpstr>Bernie Lockard’s Background…</vt:lpstr>
      <vt:lpstr>PowerPoint Presentation</vt:lpstr>
      <vt:lpstr>PowerPoint Presentation</vt:lpstr>
      <vt:lpstr> Safety Moment ~  Heat-Related Illness*    * Scouting Safety Moments’  Heat-Related Illness (see https://www.scouting.org/health-and-safety/safety-moments/heat-related-illness/)  ) </vt:lpstr>
      <vt:lpstr>Heat-Related Illness…</vt:lpstr>
      <vt:lpstr>Heat-Related Illness General Info… </vt:lpstr>
      <vt:lpstr>Common Heat-Related Illnesses …</vt:lpstr>
      <vt:lpstr>Common Heat-Related Illnesses continued</vt:lpstr>
      <vt:lpstr>Heat Exhaustion &amp; Stroke Symptoms…</vt:lpstr>
      <vt:lpstr>Heat-Related Illness Prevention…</vt:lpstr>
      <vt:lpstr>Heat-Related Illness Resources…</vt:lpstr>
      <vt:lpstr>National Exploring Program Commissioner</vt:lpstr>
      <vt:lpstr>PowerPoint Presentation</vt:lpstr>
      <vt:lpstr>National Exploring   Subject Matter Experts (SMEs)   and   Exploring National Resource Associate Advisors (RAA)</vt:lpstr>
      <vt:lpstr>National Exploring Subject Matter Experts &amp; Exploring National Resource Associate Advisors</vt:lpstr>
      <vt:lpstr>Council Service Territories (CSTs)…</vt:lpstr>
      <vt:lpstr>Current National Exploring SMEs / RAAs Team...</vt:lpstr>
      <vt:lpstr>Current National Exploring SMEs / RAAs Team...</vt:lpstr>
      <vt:lpstr>Current National Exploring SMEs / RAAs Team...</vt:lpstr>
      <vt:lpstr>Current National Exploring SMEs / RAAs Team...</vt:lpstr>
      <vt:lpstr>Current National Exploring SMEs / RAAs Team...</vt:lpstr>
      <vt:lpstr>National Exploring Program Committee</vt:lpstr>
      <vt:lpstr>New National Exploring Committee Charter for 2024-2025  (Page 1)</vt:lpstr>
      <vt:lpstr>New National Exploring Committee Charter for 2024-2025  (Page 2)</vt:lpstr>
      <vt:lpstr>Nat’l Exploring Committee Members…</vt:lpstr>
      <vt:lpstr>PowerPoint Presentation</vt:lpstr>
      <vt:lpstr>PowerPoint Presentation</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  </vt:lpstr>
      <vt:lpstr>Barriers to Abuse Update</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  ONLINE REGISTRATION FOR EXPLORING</vt:lpstr>
      <vt:lpstr>PowerPoint Presentation</vt:lpstr>
      <vt:lpstr>Invitation Manager  There is no BeAnExplorer…yet </vt:lpstr>
      <vt:lpstr>Create Account &amp; Complete Application</vt:lpstr>
      <vt:lpstr>  ONLINE RENEWAL/ “RECHARTERING” FOR EXPLORING</vt:lpstr>
      <vt:lpstr>UNIT  “RENEWAL” </vt:lpstr>
      <vt:lpstr>PowerPoint Presentation</vt:lpstr>
      <vt:lpstr>PowerPoint Presentation</vt:lpstr>
      <vt:lpstr>Registrar Tools and Online Registration – Scheduled Updates</vt:lpstr>
      <vt:lpstr>Criminal Background Check Workflow Change</vt:lpstr>
      <vt:lpstr>Auto Renewal Membership / Units</vt:lpstr>
      <vt:lpstr>PowerPoint Presentation</vt:lpstr>
      <vt:lpstr>Auto Renewal Membership –  Unit Renewals</vt:lpstr>
      <vt:lpstr>Auto Renewal Membership –  Unit Renewals</vt:lpstr>
      <vt:lpstr>Auto Renewal Membership –  Unit Renewals</vt:lpstr>
      <vt:lpstr>Auto-Renewal Membership</vt:lpstr>
      <vt:lpstr>Auto Renewal Membership – Family / Self Pay</vt:lpstr>
      <vt:lpstr>Auto Renewal Membership – Family / Self Pay</vt:lpstr>
      <vt:lpstr>Auto Renewal Membership – Family / Self Pay</vt:lpstr>
      <vt:lpstr>Auto Renewal Membership – Family / Self Pay</vt:lpstr>
      <vt:lpstr>Auto Renewal Membership – Family / Self Pay</vt:lpstr>
      <vt:lpstr>Auto Renewal Membership – Family / Self Pay</vt:lpstr>
      <vt:lpstr>Auto Renewal Membership – Unit Pay</vt:lpstr>
      <vt:lpstr>Auto Renewal Membership – Unit Pay</vt:lpstr>
      <vt:lpstr>Auto Renewal Membership – Unit Pay</vt:lpstr>
      <vt:lpstr>Auto Renewal Membership – Missing Parent Guardian Relationship </vt:lpstr>
      <vt:lpstr>Auto Renewal Membership – Missing Email Address Report </vt:lpstr>
      <vt:lpstr>Auto Renewal Membership – Member without Unit Report </vt:lpstr>
      <vt:lpstr>Auto Renewal Membership – Members Due to Renew Report </vt:lpstr>
      <vt:lpstr>Auto Renewal Membership – Members Opt-Out Report </vt:lpstr>
      <vt:lpstr>PowerPoint Presentation</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 “Action Planning” The Beginning of your Strategic Plan</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128</cp:revision>
  <cp:lastPrinted>2024-04-10T15:03:18Z</cp:lastPrinted>
  <dcterms:created xsi:type="dcterms:W3CDTF">2019-08-06T20:23:11Z</dcterms:created>
  <dcterms:modified xsi:type="dcterms:W3CDTF">2024-06-11T22:32:47Z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