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78" r:id="rId2"/>
  </p:sldMasterIdLst>
  <p:notesMasterIdLst>
    <p:notesMasterId r:id="rId26"/>
  </p:notesMasterIdLst>
  <p:sldIdLst>
    <p:sldId id="702" r:id="rId3"/>
    <p:sldId id="381" r:id="rId4"/>
    <p:sldId id="1382" r:id="rId5"/>
    <p:sldId id="1383" r:id="rId6"/>
    <p:sldId id="1377" r:id="rId7"/>
    <p:sldId id="1378" r:id="rId8"/>
    <p:sldId id="689" r:id="rId9"/>
    <p:sldId id="1384" r:id="rId10"/>
    <p:sldId id="1119" r:id="rId11"/>
    <p:sldId id="683" r:id="rId12"/>
    <p:sldId id="684" r:id="rId13"/>
    <p:sldId id="699" r:id="rId14"/>
    <p:sldId id="687" r:id="rId15"/>
    <p:sldId id="692" r:id="rId16"/>
    <p:sldId id="693" r:id="rId17"/>
    <p:sldId id="694" r:id="rId18"/>
    <p:sldId id="695" r:id="rId19"/>
    <p:sldId id="696" r:id="rId20"/>
    <p:sldId id="697" r:id="rId21"/>
    <p:sldId id="262" r:id="rId22"/>
    <p:sldId id="260" r:id="rId23"/>
    <p:sldId id="701" r:id="rId24"/>
    <p:sldId id="1385" r:id="rId25"/>
  </p:sldIdLst>
  <p:sldSz cx="12192000" cy="6858000"/>
  <p:notesSz cx="6858000" cy="9144000"/>
  <p:embeddedFontLst>
    <p:embeddedFont>
      <p:font typeface="Flood Std" panose="03090602040405060206" pitchFamily="66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4FF"/>
    <a:srgbClr val="136AA5"/>
    <a:srgbClr val="231850"/>
    <a:srgbClr val="DDDDE1"/>
    <a:srgbClr val="E51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57279-6016-49F8-B316-7C938E021772}" v="433" dt="2024-07-10T15:56:25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/>
    <p:restoredTop sz="94694"/>
  </p:normalViewPr>
  <p:slideViewPr>
    <p:cSldViewPr snapToGrid="0">
      <p:cViewPr>
        <p:scale>
          <a:sx n="69" d="100"/>
          <a:sy n="69" d="100"/>
        </p:scale>
        <p:origin x="5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 Kinn" userId="49bf2905-1ad4-491e-ae07-778b59027be3" providerId="ADAL" clId="{AA557279-6016-49F8-B316-7C938E021772}"/>
    <pc:docChg chg="undo custSel addSld delSld modSld delMainMaster modMainMaster">
      <pc:chgData name="Darin Kinn" userId="49bf2905-1ad4-491e-ae07-778b59027be3" providerId="ADAL" clId="{AA557279-6016-49F8-B316-7C938E021772}" dt="2024-07-10T17:21:28.354" v="1138" actId="1035"/>
      <pc:docMkLst>
        <pc:docMk/>
      </pc:docMkLst>
      <pc:sldChg chg="del">
        <pc:chgData name="Darin Kinn" userId="49bf2905-1ad4-491e-ae07-778b59027be3" providerId="ADAL" clId="{AA557279-6016-49F8-B316-7C938E021772}" dt="2024-07-10T15:07:33.728" v="160" actId="47"/>
        <pc:sldMkLst>
          <pc:docMk/>
          <pc:sldMk cId="719831934" sldId="259"/>
        </pc:sldMkLst>
      </pc:sldChg>
      <pc:sldChg chg="addSp delSp modSp mod">
        <pc:chgData name="Darin Kinn" userId="49bf2905-1ad4-491e-ae07-778b59027be3" providerId="ADAL" clId="{AA557279-6016-49F8-B316-7C938E021772}" dt="2024-07-10T17:21:28.354" v="1138" actId="1035"/>
        <pc:sldMkLst>
          <pc:docMk/>
          <pc:sldMk cId="2798376167" sldId="260"/>
        </pc:sldMkLst>
        <pc:spChg chg="mod">
          <ac:chgData name="Darin Kinn" userId="49bf2905-1ad4-491e-ae07-778b59027be3" providerId="ADAL" clId="{AA557279-6016-49F8-B316-7C938E021772}" dt="2024-07-10T15:58:55.189" v="1107" actId="1036"/>
          <ac:spMkLst>
            <pc:docMk/>
            <pc:sldMk cId="2798376167" sldId="260"/>
            <ac:spMk id="2" creationId="{CD0C21DD-833F-8A4A-A249-0368E0217CB2}"/>
          </ac:spMkLst>
        </pc:spChg>
        <pc:spChg chg="del">
          <ac:chgData name="Darin Kinn" userId="49bf2905-1ad4-491e-ae07-778b59027be3" providerId="ADAL" clId="{AA557279-6016-49F8-B316-7C938E021772}" dt="2024-07-10T15:39:48.132" v="654" actId="478"/>
          <ac:spMkLst>
            <pc:docMk/>
            <pc:sldMk cId="2798376167" sldId="260"/>
            <ac:spMk id="3" creationId="{43B3F1B6-B2CD-C9A7-B94F-9C18A2667CAA}"/>
          </ac:spMkLst>
        </pc:spChg>
        <pc:spChg chg="mod">
          <ac:chgData name="Darin Kinn" userId="49bf2905-1ad4-491e-ae07-778b59027be3" providerId="ADAL" clId="{AA557279-6016-49F8-B316-7C938E021772}" dt="2024-07-10T15:58:55.189" v="1107" actId="1036"/>
          <ac:spMkLst>
            <pc:docMk/>
            <pc:sldMk cId="2798376167" sldId="260"/>
            <ac:spMk id="4" creationId="{A9D0C21C-66C9-4B4B-9C7E-24CEC8BAAE6F}"/>
          </ac:spMkLst>
        </pc:spChg>
        <pc:spChg chg="mod">
          <ac:chgData name="Darin Kinn" userId="49bf2905-1ad4-491e-ae07-778b59027be3" providerId="ADAL" clId="{AA557279-6016-49F8-B316-7C938E021772}" dt="2024-07-10T15:58:55.189" v="1107" actId="1036"/>
          <ac:spMkLst>
            <pc:docMk/>
            <pc:sldMk cId="2798376167" sldId="260"/>
            <ac:spMk id="5" creationId="{6E7B2F2E-CB30-3F4C-9EED-5D1A33E3A147}"/>
          </ac:spMkLst>
        </pc:spChg>
        <pc:spChg chg="mod">
          <ac:chgData name="Darin Kinn" userId="49bf2905-1ad4-491e-ae07-778b59027be3" providerId="ADAL" clId="{AA557279-6016-49F8-B316-7C938E021772}" dt="2024-07-10T15:58:55.189" v="1107" actId="1036"/>
          <ac:spMkLst>
            <pc:docMk/>
            <pc:sldMk cId="2798376167" sldId="260"/>
            <ac:spMk id="6" creationId="{51B884DC-A4FC-9B42-BAA5-2C2E12C9DDA5}"/>
          </ac:spMkLst>
        </pc:spChg>
        <pc:spChg chg="mod">
          <ac:chgData name="Darin Kinn" userId="49bf2905-1ad4-491e-ae07-778b59027be3" providerId="ADAL" clId="{AA557279-6016-49F8-B316-7C938E021772}" dt="2024-07-10T15:59:05.927" v="1108" actId="207"/>
          <ac:spMkLst>
            <pc:docMk/>
            <pc:sldMk cId="2798376167" sldId="260"/>
            <ac:spMk id="11" creationId="{D6FF6A70-283E-7247-AAD3-084911877388}"/>
          </ac:spMkLst>
        </pc:spChg>
        <pc:spChg chg="mod">
          <ac:chgData name="Darin Kinn" userId="49bf2905-1ad4-491e-ae07-778b59027be3" providerId="ADAL" clId="{AA557279-6016-49F8-B316-7C938E021772}" dt="2024-07-10T17:21:28.354" v="1138" actId="1035"/>
          <ac:spMkLst>
            <pc:docMk/>
            <pc:sldMk cId="2798376167" sldId="260"/>
            <ac:spMk id="12" creationId="{46CFEBB3-939F-1A43-A710-524FB1B99289}"/>
          </ac:spMkLst>
        </pc:spChg>
        <pc:spChg chg="mod">
          <ac:chgData name="Darin Kinn" userId="49bf2905-1ad4-491e-ae07-778b59027be3" providerId="ADAL" clId="{AA557279-6016-49F8-B316-7C938E021772}" dt="2024-07-10T15:59:14.940" v="1110" actId="207"/>
          <ac:spMkLst>
            <pc:docMk/>
            <pc:sldMk cId="2798376167" sldId="260"/>
            <ac:spMk id="13" creationId="{98C2F40C-D0BF-A441-B3C8-4E5B3F0CB2B3}"/>
          </ac:spMkLst>
        </pc:spChg>
        <pc:spChg chg="mod">
          <ac:chgData name="Darin Kinn" userId="49bf2905-1ad4-491e-ae07-778b59027be3" providerId="ADAL" clId="{AA557279-6016-49F8-B316-7C938E021772}" dt="2024-07-10T15:39:42.900" v="652" actId="207"/>
          <ac:spMkLst>
            <pc:docMk/>
            <pc:sldMk cId="2798376167" sldId="260"/>
            <ac:spMk id="20" creationId="{359FA863-F1D0-6D4F-96D2-3C6A505A9126}"/>
          </ac:spMkLst>
        </pc:spChg>
        <pc:picChg chg="del">
          <ac:chgData name="Darin Kinn" userId="49bf2905-1ad4-491e-ae07-778b59027be3" providerId="ADAL" clId="{AA557279-6016-49F8-B316-7C938E021772}" dt="2024-07-10T15:39:46.603" v="653" actId="478"/>
          <ac:picMkLst>
            <pc:docMk/>
            <pc:sldMk cId="2798376167" sldId="260"/>
            <ac:picMk id="7" creationId="{AF47094B-14B3-C726-55AD-04F2FB88D59C}"/>
          </ac:picMkLst>
        </pc:picChg>
        <pc:picChg chg="add mod">
          <ac:chgData name="Darin Kinn" userId="49bf2905-1ad4-491e-ae07-778b59027be3" providerId="ADAL" clId="{AA557279-6016-49F8-B316-7C938E021772}" dt="2024-07-10T15:39:52.872" v="668" actId="1035"/>
          <ac:picMkLst>
            <pc:docMk/>
            <pc:sldMk cId="2798376167" sldId="260"/>
            <ac:picMk id="8" creationId="{8C96EFE1-9E5C-A75D-B70C-A98AFC3A63BE}"/>
          </ac:picMkLst>
        </pc:picChg>
      </pc:sldChg>
      <pc:sldChg chg="addSp delSp modSp mod">
        <pc:chgData name="Darin Kinn" userId="49bf2905-1ad4-491e-ae07-778b59027be3" providerId="ADAL" clId="{AA557279-6016-49F8-B316-7C938E021772}" dt="2024-07-10T15:59:51.340" v="1115" actId="207"/>
        <pc:sldMkLst>
          <pc:docMk/>
          <pc:sldMk cId="1676056565" sldId="262"/>
        </pc:sldMkLst>
        <pc:spChg chg="mod">
          <ac:chgData name="Darin Kinn" userId="49bf2905-1ad4-491e-ae07-778b59027be3" providerId="ADAL" clId="{AA557279-6016-49F8-B316-7C938E021772}" dt="2024-07-10T15:59:51.340" v="1115" actId="207"/>
          <ac:spMkLst>
            <pc:docMk/>
            <pc:sldMk cId="1676056565" sldId="262"/>
            <ac:spMk id="2" creationId="{87AF84CD-16D0-D046-B463-044F91C0558A}"/>
          </ac:spMkLst>
        </pc:spChg>
        <pc:spChg chg="mod">
          <ac:chgData name="Darin Kinn" userId="49bf2905-1ad4-491e-ae07-778b59027be3" providerId="ADAL" clId="{AA557279-6016-49F8-B316-7C938E021772}" dt="2024-07-10T15:39:17.080" v="638" actId="207"/>
          <ac:spMkLst>
            <pc:docMk/>
            <pc:sldMk cId="1676056565" sldId="262"/>
            <ac:spMk id="4" creationId="{36D596BA-4F4F-EB4E-91C4-828AC4C23B4D}"/>
          </ac:spMkLst>
        </pc:spChg>
        <pc:spChg chg="mod">
          <ac:chgData name="Darin Kinn" userId="49bf2905-1ad4-491e-ae07-778b59027be3" providerId="ADAL" clId="{AA557279-6016-49F8-B316-7C938E021772}" dt="2024-07-10T15:59:28.698" v="1111" actId="207"/>
          <ac:spMkLst>
            <pc:docMk/>
            <pc:sldMk cId="1676056565" sldId="262"/>
            <ac:spMk id="13" creationId="{86012CD8-8C57-AD8C-7BDF-3840458A7C3A}"/>
          </ac:spMkLst>
        </pc:spChg>
        <pc:spChg chg="mod">
          <ac:chgData name="Darin Kinn" userId="49bf2905-1ad4-491e-ae07-778b59027be3" providerId="ADAL" clId="{AA557279-6016-49F8-B316-7C938E021772}" dt="2024-07-10T15:59:32.996" v="1112" actId="207"/>
          <ac:spMkLst>
            <pc:docMk/>
            <pc:sldMk cId="1676056565" sldId="262"/>
            <ac:spMk id="15" creationId="{092C4D41-B11E-AFFC-083D-FF94A67E40AA}"/>
          </ac:spMkLst>
        </pc:spChg>
        <pc:spChg chg="mod">
          <ac:chgData name="Darin Kinn" userId="49bf2905-1ad4-491e-ae07-778b59027be3" providerId="ADAL" clId="{AA557279-6016-49F8-B316-7C938E021772}" dt="2024-07-10T15:59:38.244" v="1113" actId="207"/>
          <ac:spMkLst>
            <pc:docMk/>
            <pc:sldMk cId="1676056565" sldId="262"/>
            <ac:spMk id="16" creationId="{7AB7777D-70E4-4E42-28C9-457ECC431519}"/>
          </ac:spMkLst>
        </pc:spChg>
        <pc:spChg chg="mod">
          <ac:chgData name="Darin Kinn" userId="49bf2905-1ad4-491e-ae07-778b59027be3" providerId="ADAL" clId="{AA557279-6016-49F8-B316-7C938E021772}" dt="2024-07-10T15:59:42.813" v="1114" actId="207"/>
          <ac:spMkLst>
            <pc:docMk/>
            <pc:sldMk cId="1676056565" sldId="262"/>
            <ac:spMk id="18" creationId="{038A46A1-8687-9D4D-FA1D-2FA422C92488}"/>
          </ac:spMkLst>
        </pc:spChg>
        <pc:spChg chg="del">
          <ac:chgData name="Darin Kinn" userId="49bf2905-1ad4-491e-ae07-778b59027be3" providerId="ADAL" clId="{AA557279-6016-49F8-B316-7C938E021772}" dt="2024-07-10T15:39:24.485" v="640" actId="478"/>
          <ac:spMkLst>
            <pc:docMk/>
            <pc:sldMk cId="1676056565" sldId="262"/>
            <ac:spMk id="19" creationId="{2B4E6F4E-C15C-E404-CCEC-246E2594449A}"/>
          </ac:spMkLst>
        </pc:spChg>
        <pc:picChg chg="add mod">
          <ac:chgData name="Darin Kinn" userId="49bf2905-1ad4-491e-ae07-778b59027be3" providerId="ADAL" clId="{AA557279-6016-49F8-B316-7C938E021772}" dt="2024-07-10T15:39:28.939" v="651" actId="1035"/>
          <ac:picMkLst>
            <pc:docMk/>
            <pc:sldMk cId="1676056565" sldId="262"/>
            <ac:picMk id="9" creationId="{54A59C71-ECB0-0278-B502-DBA03092EE72}"/>
          </ac:picMkLst>
        </pc:picChg>
        <pc:picChg chg="del">
          <ac:chgData name="Darin Kinn" userId="49bf2905-1ad4-491e-ae07-778b59027be3" providerId="ADAL" clId="{AA557279-6016-49F8-B316-7C938E021772}" dt="2024-07-10T15:39:22.908" v="639" actId="478"/>
          <ac:picMkLst>
            <pc:docMk/>
            <pc:sldMk cId="1676056565" sldId="262"/>
            <ac:picMk id="20" creationId="{558D4C99-E5DE-C99F-499E-94F21797B842}"/>
          </ac:picMkLst>
        </pc:picChg>
      </pc:sldChg>
      <pc:sldChg chg="del">
        <pc:chgData name="Darin Kinn" userId="49bf2905-1ad4-491e-ae07-778b59027be3" providerId="ADAL" clId="{AA557279-6016-49F8-B316-7C938E021772}" dt="2024-07-10T15:07:30.916" v="159" actId="47"/>
        <pc:sldMkLst>
          <pc:docMk/>
          <pc:sldMk cId="458104237" sldId="263"/>
        </pc:sldMkLst>
      </pc:sldChg>
      <pc:sldChg chg="del">
        <pc:chgData name="Darin Kinn" userId="49bf2905-1ad4-491e-ae07-778b59027be3" providerId="ADAL" clId="{AA557279-6016-49F8-B316-7C938E021772}" dt="2024-07-10T15:07:27.905" v="158" actId="47"/>
        <pc:sldMkLst>
          <pc:docMk/>
          <pc:sldMk cId="1670572897" sldId="264"/>
        </pc:sldMkLst>
      </pc:sldChg>
      <pc:sldChg chg="del">
        <pc:chgData name="Darin Kinn" userId="49bf2905-1ad4-491e-ae07-778b59027be3" providerId="ADAL" clId="{AA557279-6016-49F8-B316-7C938E021772}" dt="2024-07-10T15:07:24.255" v="156" actId="47"/>
        <pc:sldMkLst>
          <pc:docMk/>
          <pc:sldMk cId="910743018" sldId="265"/>
        </pc:sldMkLst>
      </pc:sldChg>
      <pc:sldChg chg="del">
        <pc:chgData name="Darin Kinn" userId="49bf2905-1ad4-491e-ae07-778b59027be3" providerId="ADAL" clId="{AA557279-6016-49F8-B316-7C938E021772}" dt="2024-07-10T15:07:21.638" v="155" actId="47"/>
        <pc:sldMkLst>
          <pc:docMk/>
          <pc:sldMk cId="3106665390" sldId="266"/>
        </pc:sldMkLst>
      </pc:sldChg>
      <pc:sldChg chg="del">
        <pc:chgData name="Darin Kinn" userId="49bf2905-1ad4-491e-ae07-778b59027be3" providerId="ADAL" clId="{AA557279-6016-49F8-B316-7C938E021772}" dt="2024-07-10T15:07:19.901" v="154" actId="47"/>
        <pc:sldMkLst>
          <pc:docMk/>
          <pc:sldMk cId="200309011" sldId="267"/>
        </pc:sldMkLst>
      </pc:sldChg>
      <pc:sldChg chg="del">
        <pc:chgData name="Darin Kinn" userId="49bf2905-1ad4-491e-ae07-778b59027be3" providerId="ADAL" clId="{AA557279-6016-49F8-B316-7C938E021772}" dt="2024-07-10T15:07:18.298" v="153" actId="47"/>
        <pc:sldMkLst>
          <pc:docMk/>
          <pc:sldMk cId="844810426" sldId="268"/>
        </pc:sldMkLst>
      </pc:sldChg>
      <pc:sldChg chg="del">
        <pc:chgData name="Darin Kinn" userId="49bf2905-1ad4-491e-ae07-778b59027be3" providerId="ADAL" clId="{AA557279-6016-49F8-B316-7C938E021772}" dt="2024-07-10T15:07:16.594" v="152" actId="47"/>
        <pc:sldMkLst>
          <pc:docMk/>
          <pc:sldMk cId="211048520" sldId="269"/>
        </pc:sldMkLst>
      </pc:sldChg>
      <pc:sldChg chg="del">
        <pc:chgData name="Darin Kinn" userId="49bf2905-1ad4-491e-ae07-778b59027be3" providerId="ADAL" clId="{AA557279-6016-49F8-B316-7C938E021772}" dt="2024-07-10T15:07:13.719" v="151" actId="47"/>
        <pc:sldMkLst>
          <pc:docMk/>
          <pc:sldMk cId="2882411419" sldId="270"/>
        </pc:sldMkLst>
      </pc:sldChg>
      <pc:sldChg chg="del">
        <pc:chgData name="Darin Kinn" userId="49bf2905-1ad4-491e-ae07-778b59027be3" providerId="ADAL" clId="{AA557279-6016-49F8-B316-7C938E021772}" dt="2024-07-10T15:07:08.517" v="150" actId="47"/>
        <pc:sldMkLst>
          <pc:docMk/>
          <pc:sldMk cId="2798128882" sldId="271"/>
        </pc:sldMkLst>
      </pc:sldChg>
      <pc:sldChg chg="del">
        <pc:chgData name="Darin Kinn" userId="49bf2905-1ad4-491e-ae07-778b59027be3" providerId="ADAL" clId="{AA557279-6016-49F8-B316-7C938E021772}" dt="2024-07-10T15:07:02.612" v="149" actId="47"/>
        <pc:sldMkLst>
          <pc:docMk/>
          <pc:sldMk cId="2482974591" sldId="272"/>
        </pc:sldMkLst>
      </pc:sldChg>
      <pc:sldChg chg="del">
        <pc:chgData name="Darin Kinn" userId="49bf2905-1ad4-491e-ae07-778b59027be3" providerId="ADAL" clId="{AA557279-6016-49F8-B316-7C938E021772}" dt="2024-07-10T15:02:32.299" v="99" actId="47"/>
        <pc:sldMkLst>
          <pc:docMk/>
          <pc:sldMk cId="126762492" sldId="274"/>
        </pc:sldMkLst>
      </pc:sldChg>
      <pc:sldChg chg="addSp delSp modSp mod">
        <pc:chgData name="Darin Kinn" userId="49bf2905-1ad4-491e-ae07-778b59027be3" providerId="ADAL" clId="{AA557279-6016-49F8-B316-7C938E021772}" dt="2024-07-10T15:47:04.859" v="777" actId="313"/>
        <pc:sldMkLst>
          <pc:docMk/>
          <pc:sldMk cId="535356258" sldId="381"/>
        </pc:sldMkLst>
        <pc:spChg chg="mod">
          <ac:chgData name="Darin Kinn" userId="49bf2905-1ad4-491e-ae07-778b59027be3" providerId="ADAL" clId="{AA557279-6016-49F8-B316-7C938E021772}" dt="2024-07-10T15:32:45.945" v="321" actId="207"/>
          <ac:spMkLst>
            <pc:docMk/>
            <pc:sldMk cId="535356258" sldId="381"/>
            <ac:spMk id="3" creationId="{3E2D7891-5AAD-44FE-5D4F-DA762AB2871B}"/>
          </ac:spMkLst>
        </pc:spChg>
        <pc:spChg chg="mod">
          <ac:chgData name="Darin Kinn" userId="49bf2905-1ad4-491e-ae07-778b59027be3" providerId="ADAL" clId="{AA557279-6016-49F8-B316-7C938E021772}" dt="2024-07-10T15:47:04.859" v="777" actId="313"/>
          <ac:spMkLst>
            <pc:docMk/>
            <pc:sldMk cId="535356258" sldId="381"/>
            <ac:spMk id="10" creationId="{5B968B95-3C2F-D04E-9A3B-5C7FDEA77165}"/>
          </ac:spMkLst>
        </pc:spChg>
        <pc:picChg chg="add mod">
          <ac:chgData name="Darin Kinn" userId="49bf2905-1ad4-491e-ae07-778b59027be3" providerId="ADAL" clId="{AA557279-6016-49F8-B316-7C938E021772}" dt="2024-07-10T15:09:31.793" v="224" actId="1037"/>
          <ac:picMkLst>
            <pc:docMk/>
            <pc:sldMk cId="535356258" sldId="381"/>
            <ac:picMk id="4" creationId="{B3FFDCAA-11AA-AF00-2D56-3B2C64EFD5A0}"/>
          </ac:picMkLst>
        </pc:picChg>
        <pc:picChg chg="del">
          <ac:chgData name="Darin Kinn" userId="49bf2905-1ad4-491e-ae07-778b59027be3" providerId="ADAL" clId="{AA557279-6016-49F8-B316-7C938E021772}" dt="2024-07-10T15:08:13.906" v="174" actId="478"/>
          <ac:picMkLst>
            <pc:docMk/>
            <pc:sldMk cId="535356258" sldId="381"/>
            <ac:picMk id="5" creationId="{0DA8AF96-478E-4E7E-CB90-81E39058F320}"/>
          </ac:picMkLst>
        </pc:picChg>
      </pc:sldChg>
      <pc:sldChg chg="modSp add mod">
        <pc:chgData name="Darin Kinn" userId="49bf2905-1ad4-491e-ae07-778b59027be3" providerId="ADAL" clId="{AA557279-6016-49F8-B316-7C938E021772}" dt="2024-07-10T15:23:20.204" v="289" actId="207"/>
        <pc:sldMkLst>
          <pc:docMk/>
          <pc:sldMk cId="2896065095" sldId="683"/>
        </pc:sldMkLst>
        <pc:spChg chg="mod">
          <ac:chgData name="Darin Kinn" userId="49bf2905-1ad4-491e-ae07-778b59027be3" providerId="ADAL" clId="{AA557279-6016-49F8-B316-7C938E021772}" dt="2024-07-10T15:23:20.204" v="289" actId="207"/>
          <ac:spMkLst>
            <pc:docMk/>
            <pc:sldMk cId="2896065095" sldId="683"/>
            <ac:spMk id="5" creationId="{BCF8FC96-4F7C-FE46-99D5-3B3726CBD890}"/>
          </ac:spMkLst>
        </pc:spChg>
      </pc:sldChg>
      <pc:sldChg chg="addSp delSp modSp mod">
        <pc:chgData name="Darin Kinn" userId="49bf2905-1ad4-491e-ae07-778b59027be3" providerId="ADAL" clId="{AA557279-6016-49F8-B316-7C938E021772}" dt="2024-07-10T16:03:28.521" v="1137" actId="1035"/>
        <pc:sldMkLst>
          <pc:docMk/>
          <pc:sldMk cId="2634605878" sldId="684"/>
        </pc:sldMkLst>
        <pc:spChg chg="mod">
          <ac:chgData name="Darin Kinn" userId="49bf2905-1ad4-491e-ae07-778b59027be3" providerId="ADAL" clId="{AA557279-6016-49F8-B316-7C938E021772}" dt="2024-07-10T15:44:44.811" v="717" actId="207"/>
          <ac:spMkLst>
            <pc:docMk/>
            <pc:sldMk cId="2634605878" sldId="684"/>
            <ac:spMk id="2" creationId="{A3C2410D-7B65-194B-8AC1-9BADB8AE1740}"/>
          </ac:spMkLst>
        </pc:spChg>
        <pc:spChg chg="mod">
          <ac:chgData name="Darin Kinn" userId="49bf2905-1ad4-491e-ae07-778b59027be3" providerId="ADAL" clId="{AA557279-6016-49F8-B316-7C938E021772}" dt="2024-07-10T16:03:03.627" v="1126" actId="207"/>
          <ac:spMkLst>
            <pc:docMk/>
            <pc:sldMk cId="2634605878" sldId="684"/>
            <ac:spMk id="5" creationId="{8FBA6C1D-F3D0-E447-8009-997289D4E362}"/>
          </ac:spMkLst>
        </pc:spChg>
        <pc:spChg chg="mod">
          <ac:chgData name="Darin Kinn" userId="49bf2905-1ad4-491e-ae07-778b59027be3" providerId="ADAL" clId="{AA557279-6016-49F8-B316-7C938E021772}" dt="2024-07-10T16:03:13.925" v="1127" actId="207"/>
          <ac:spMkLst>
            <pc:docMk/>
            <pc:sldMk cId="2634605878" sldId="684"/>
            <ac:spMk id="6" creationId="{FE04B1FD-D40F-E34E-A161-F9D7C87BEA4A}"/>
          </ac:spMkLst>
        </pc:spChg>
        <pc:spChg chg="mod">
          <ac:chgData name="Darin Kinn" userId="49bf2905-1ad4-491e-ae07-778b59027be3" providerId="ADAL" clId="{AA557279-6016-49F8-B316-7C938E021772}" dt="2024-07-10T16:03:19.595" v="1133" actId="1035"/>
          <ac:spMkLst>
            <pc:docMk/>
            <pc:sldMk cId="2634605878" sldId="684"/>
            <ac:spMk id="7" creationId="{FE036057-8525-5440-80D0-1BD76958A514}"/>
          </ac:spMkLst>
        </pc:spChg>
        <pc:spChg chg="mod">
          <ac:chgData name="Darin Kinn" userId="49bf2905-1ad4-491e-ae07-778b59027be3" providerId="ADAL" clId="{AA557279-6016-49F8-B316-7C938E021772}" dt="2024-07-10T16:03:28.521" v="1137" actId="1035"/>
          <ac:spMkLst>
            <pc:docMk/>
            <pc:sldMk cId="2634605878" sldId="684"/>
            <ac:spMk id="8" creationId="{C16555A3-B9F4-5D4C-9707-3A830E20780C}"/>
          </ac:spMkLst>
        </pc:spChg>
        <pc:spChg chg="mod">
          <ac:chgData name="Darin Kinn" userId="49bf2905-1ad4-491e-ae07-778b59027be3" providerId="ADAL" clId="{AA557279-6016-49F8-B316-7C938E021772}" dt="2024-07-10T15:26:34.530" v="294" actId="207"/>
          <ac:spMkLst>
            <pc:docMk/>
            <pc:sldMk cId="2634605878" sldId="684"/>
            <ac:spMk id="11" creationId="{27C36B44-6423-A3C1-645C-06F9123C9815}"/>
          </ac:spMkLst>
        </pc:spChg>
        <pc:spChg chg="mod">
          <ac:chgData name="Darin Kinn" userId="49bf2905-1ad4-491e-ae07-778b59027be3" providerId="ADAL" clId="{AA557279-6016-49F8-B316-7C938E021772}" dt="2024-07-10T15:28:58.749" v="307" actId="14100"/>
          <ac:spMkLst>
            <pc:docMk/>
            <pc:sldMk cId="2634605878" sldId="684"/>
            <ac:spMk id="12" creationId="{6798F4F7-39A8-E028-E74D-3B9E9FEB8050}"/>
          </ac:spMkLst>
        </pc:spChg>
        <pc:spChg chg="mod">
          <ac:chgData name="Darin Kinn" userId="49bf2905-1ad4-491e-ae07-778b59027be3" providerId="ADAL" clId="{AA557279-6016-49F8-B316-7C938E021772}" dt="2024-07-10T15:29:05.774" v="308" actId="207"/>
          <ac:spMkLst>
            <pc:docMk/>
            <pc:sldMk cId="2634605878" sldId="684"/>
            <ac:spMk id="13" creationId="{B10884C1-53DD-DCCE-2720-22DA90E3E816}"/>
          </ac:spMkLst>
        </pc:spChg>
        <pc:picChg chg="del">
          <ac:chgData name="Darin Kinn" userId="49bf2905-1ad4-491e-ae07-778b59027be3" providerId="ADAL" clId="{AA557279-6016-49F8-B316-7C938E021772}" dt="2024-07-10T15:27:12.843" v="297" actId="478"/>
          <ac:picMkLst>
            <pc:docMk/>
            <pc:sldMk cId="2634605878" sldId="684"/>
            <ac:picMk id="15" creationId="{5F53015D-C37D-4BD1-91D0-26C2B8E0F43A}"/>
          </ac:picMkLst>
        </pc:picChg>
        <pc:picChg chg="add mod">
          <ac:chgData name="Darin Kinn" userId="49bf2905-1ad4-491e-ae07-778b59027be3" providerId="ADAL" clId="{AA557279-6016-49F8-B316-7C938E021772}" dt="2024-07-10T15:30:10.707" v="313" actId="1038"/>
          <ac:picMkLst>
            <pc:docMk/>
            <pc:sldMk cId="2634605878" sldId="684"/>
            <ac:picMk id="2050" creationId="{CEFDED23-D698-77C8-C87E-D412045BB9E4}"/>
          </ac:picMkLst>
        </pc:picChg>
      </pc:sldChg>
      <pc:sldChg chg="addSp delSp modSp mod">
        <pc:chgData name="Darin Kinn" userId="49bf2905-1ad4-491e-ae07-778b59027be3" providerId="ADAL" clId="{AA557279-6016-49F8-B316-7C938E021772}" dt="2024-07-10T15:45:46.322" v="775" actId="1035"/>
        <pc:sldMkLst>
          <pc:docMk/>
          <pc:sldMk cId="402904760" sldId="687"/>
        </pc:sldMkLst>
        <pc:spChg chg="mod">
          <ac:chgData name="Darin Kinn" userId="49bf2905-1ad4-491e-ae07-778b59027be3" providerId="ADAL" clId="{AA557279-6016-49F8-B316-7C938E021772}" dt="2024-07-10T15:45:46.322" v="775" actId="1035"/>
          <ac:spMkLst>
            <pc:docMk/>
            <pc:sldMk cId="402904760" sldId="687"/>
            <ac:spMk id="2" creationId="{AA190EF2-3554-B4B1-0E8C-CED2AE1C21B7}"/>
          </ac:spMkLst>
        </pc:spChg>
        <pc:spChg chg="mod">
          <ac:chgData name="Darin Kinn" userId="49bf2905-1ad4-491e-ae07-778b59027be3" providerId="ADAL" clId="{AA557279-6016-49F8-B316-7C938E021772}" dt="2024-07-10T15:14:37.446" v="258" actId="1038"/>
          <ac:spMkLst>
            <pc:docMk/>
            <pc:sldMk cId="402904760" sldId="687"/>
            <ac:spMk id="5" creationId="{CFA5FF42-ACBB-4251-A0E2-21477A5BF5B3}"/>
          </ac:spMkLst>
        </pc:spChg>
        <pc:spChg chg="mod">
          <ac:chgData name="Darin Kinn" userId="49bf2905-1ad4-491e-ae07-778b59027be3" providerId="ADAL" clId="{AA557279-6016-49F8-B316-7C938E021772}" dt="2024-07-10T15:34:36.431" v="328" actId="207"/>
          <ac:spMkLst>
            <pc:docMk/>
            <pc:sldMk cId="402904760" sldId="687"/>
            <ac:spMk id="6" creationId="{8AD5F866-EEB1-80AB-4916-F01E9129210B}"/>
          </ac:spMkLst>
        </pc:spChg>
        <pc:spChg chg="del">
          <ac:chgData name="Darin Kinn" userId="49bf2905-1ad4-491e-ae07-778b59027be3" providerId="ADAL" clId="{AA557279-6016-49F8-B316-7C938E021772}" dt="2024-07-10T15:35:13.926" v="330" actId="478"/>
          <ac:spMkLst>
            <pc:docMk/>
            <pc:sldMk cId="402904760" sldId="687"/>
            <ac:spMk id="7" creationId="{6D3EDE4A-C139-4B78-8DA5-0B690179EB8A}"/>
          </ac:spMkLst>
        </pc:spChg>
        <pc:spChg chg="mod">
          <ac:chgData name="Darin Kinn" userId="49bf2905-1ad4-491e-ae07-778b59027be3" providerId="ADAL" clId="{AA557279-6016-49F8-B316-7C938E021772}" dt="2024-07-10T15:34:48.687" v="329" actId="207"/>
          <ac:spMkLst>
            <pc:docMk/>
            <pc:sldMk cId="402904760" sldId="687"/>
            <ac:spMk id="11" creationId="{B17199E0-1BAB-3B89-FE5B-EE0917CA4CE8}"/>
          </ac:spMkLst>
        </pc:spChg>
        <pc:spChg chg="mod">
          <ac:chgData name="Darin Kinn" userId="49bf2905-1ad4-491e-ae07-778b59027be3" providerId="ADAL" clId="{AA557279-6016-49F8-B316-7C938E021772}" dt="2024-07-10T15:35:21.769" v="331" actId="207"/>
          <ac:spMkLst>
            <pc:docMk/>
            <pc:sldMk cId="402904760" sldId="687"/>
            <ac:spMk id="12" creationId="{117FEADC-102C-DE8C-6042-D7168056FDBA}"/>
          </ac:spMkLst>
        </pc:spChg>
        <pc:picChg chg="add mod">
          <ac:chgData name="Darin Kinn" userId="49bf2905-1ad4-491e-ae07-778b59027be3" providerId="ADAL" clId="{AA557279-6016-49F8-B316-7C938E021772}" dt="2024-07-10T15:35:26.807" v="333"/>
          <ac:picMkLst>
            <pc:docMk/>
            <pc:sldMk cId="402904760" sldId="687"/>
            <ac:picMk id="8" creationId="{3981EFC4-988A-4824-D432-A36D113087C8}"/>
          </ac:picMkLst>
        </pc:picChg>
        <pc:picChg chg="del">
          <ac:chgData name="Darin Kinn" userId="49bf2905-1ad4-491e-ae07-778b59027be3" providerId="ADAL" clId="{AA557279-6016-49F8-B316-7C938E021772}" dt="2024-07-10T15:35:25.089" v="332" actId="478"/>
          <ac:picMkLst>
            <pc:docMk/>
            <pc:sldMk cId="402904760" sldId="687"/>
            <ac:picMk id="13" creationId="{F60D6000-5BAF-EC37-4A09-BD334E81929F}"/>
          </ac:picMkLst>
        </pc:picChg>
      </pc:sldChg>
      <pc:sldChg chg="modSp mod">
        <pc:chgData name="Darin Kinn" userId="49bf2905-1ad4-491e-ae07-778b59027be3" providerId="ADAL" clId="{AA557279-6016-49F8-B316-7C938E021772}" dt="2024-07-10T15:31:50.197" v="318" actId="207"/>
        <pc:sldMkLst>
          <pc:docMk/>
          <pc:sldMk cId="2804199663" sldId="689"/>
        </pc:sldMkLst>
        <pc:spChg chg="mod">
          <ac:chgData name="Darin Kinn" userId="49bf2905-1ad4-491e-ae07-778b59027be3" providerId="ADAL" clId="{AA557279-6016-49F8-B316-7C938E021772}" dt="2024-07-10T15:31:50.197" v="318" actId="207"/>
          <ac:spMkLst>
            <pc:docMk/>
            <pc:sldMk cId="2804199663" sldId="689"/>
            <ac:spMk id="6" creationId="{851201BC-BF09-5246-B1E7-8205EA933E59}"/>
          </ac:spMkLst>
        </pc:spChg>
      </pc:sldChg>
      <pc:sldChg chg="addSp delSp modSp mod">
        <pc:chgData name="Darin Kinn" userId="49bf2905-1ad4-491e-ae07-778b59027be3" providerId="ADAL" clId="{AA557279-6016-49F8-B316-7C938E021772}" dt="2024-07-10T16:02:49.644" v="1125" actId="207"/>
        <pc:sldMkLst>
          <pc:docMk/>
          <pc:sldMk cId="302221582" sldId="692"/>
        </pc:sldMkLst>
        <pc:spChg chg="del">
          <ac:chgData name="Darin Kinn" userId="49bf2905-1ad4-491e-ae07-778b59027be3" providerId="ADAL" clId="{AA557279-6016-49F8-B316-7C938E021772}" dt="2024-07-10T15:36:12.526" v="576" actId="478"/>
          <ac:spMkLst>
            <pc:docMk/>
            <pc:sldMk cId="302221582" sldId="692"/>
            <ac:spMk id="10" creationId="{18D4122F-56CE-9064-8FFA-D40FDD6D1AB6}"/>
          </ac:spMkLst>
        </pc:spChg>
        <pc:spChg chg="mod">
          <ac:chgData name="Darin Kinn" userId="49bf2905-1ad4-491e-ae07-778b59027be3" providerId="ADAL" clId="{AA557279-6016-49F8-B316-7C938E021772}" dt="2024-07-10T16:02:49.644" v="1125" actId="207"/>
          <ac:spMkLst>
            <pc:docMk/>
            <pc:sldMk cId="302221582" sldId="692"/>
            <ac:spMk id="13" creationId="{E7ACFB15-89F4-1E74-99BA-DA0280C68AED}"/>
          </ac:spMkLst>
        </pc:spChg>
        <pc:spChg chg="mod">
          <ac:chgData name="Darin Kinn" userId="49bf2905-1ad4-491e-ae07-778b59027be3" providerId="ADAL" clId="{AA557279-6016-49F8-B316-7C938E021772}" dt="2024-07-10T15:46:24.264" v="776" actId="242"/>
          <ac:spMkLst>
            <pc:docMk/>
            <pc:sldMk cId="302221582" sldId="692"/>
            <ac:spMk id="14" creationId="{9A77AA76-2347-C4B3-2C91-D7F1C8FF2E59}"/>
          </ac:spMkLst>
        </pc:spChg>
        <pc:spChg chg="mod">
          <ac:chgData name="Darin Kinn" userId="49bf2905-1ad4-491e-ae07-778b59027be3" providerId="ADAL" clId="{AA557279-6016-49F8-B316-7C938E021772}" dt="2024-07-10T16:02:44.873" v="1124" actId="207"/>
          <ac:spMkLst>
            <pc:docMk/>
            <pc:sldMk cId="302221582" sldId="692"/>
            <ac:spMk id="15" creationId="{46D2E09C-830A-E90F-4662-020E0C0D2DF5}"/>
          </ac:spMkLst>
        </pc:spChg>
        <pc:picChg chg="del">
          <ac:chgData name="Darin Kinn" userId="49bf2905-1ad4-491e-ae07-778b59027be3" providerId="ADAL" clId="{AA557279-6016-49F8-B316-7C938E021772}" dt="2024-07-10T15:35:41.864" v="334" actId="478"/>
          <ac:picMkLst>
            <pc:docMk/>
            <pc:sldMk cId="302221582" sldId="692"/>
            <ac:picMk id="2" creationId="{6F8E79D6-5E10-A4BF-0E5E-4FFB05E422C8}"/>
          </ac:picMkLst>
        </pc:picChg>
        <pc:picChg chg="add mod">
          <ac:chgData name="Darin Kinn" userId="49bf2905-1ad4-491e-ae07-778b59027be3" providerId="ADAL" clId="{AA557279-6016-49F8-B316-7C938E021772}" dt="2024-07-10T15:36:20.573" v="591" actId="1038"/>
          <ac:picMkLst>
            <pc:docMk/>
            <pc:sldMk cId="302221582" sldId="692"/>
            <ac:picMk id="3" creationId="{0326F27B-3B3E-B4EE-6ADE-F8C225B339E7}"/>
          </ac:picMkLst>
        </pc:picChg>
      </pc:sldChg>
      <pc:sldChg chg="addSp delSp modSp mod">
        <pc:chgData name="Darin Kinn" userId="49bf2905-1ad4-491e-ae07-778b59027be3" providerId="ADAL" clId="{AA557279-6016-49F8-B316-7C938E021772}" dt="2024-07-10T16:00:35.247" v="1116" actId="207"/>
        <pc:sldMkLst>
          <pc:docMk/>
          <pc:sldMk cId="1290896152" sldId="693"/>
        </pc:sldMkLst>
        <pc:spChg chg="mod">
          <ac:chgData name="Darin Kinn" userId="49bf2905-1ad4-491e-ae07-778b59027be3" providerId="ADAL" clId="{AA557279-6016-49F8-B316-7C938E021772}" dt="2024-07-10T15:36:35.900" v="592" actId="207"/>
          <ac:spMkLst>
            <pc:docMk/>
            <pc:sldMk cId="1290896152" sldId="693"/>
            <ac:spMk id="3" creationId="{2A47078B-F4CD-CB3B-79D4-2F19A4683BA3}"/>
          </ac:spMkLst>
        </pc:spChg>
        <pc:spChg chg="mod">
          <ac:chgData name="Darin Kinn" userId="49bf2905-1ad4-491e-ae07-778b59027be3" providerId="ADAL" clId="{AA557279-6016-49F8-B316-7C938E021772}" dt="2024-07-10T15:36:58.308" v="596" actId="207"/>
          <ac:spMkLst>
            <pc:docMk/>
            <pc:sldMk cId="1290896152" sldId="693"/>
            <ac:spMk id="4" creationId="{A9D0C21C-66C9-4B4B-9C7E-24CEC8BAAE6F}"/>
          </ac:spMkLst>
        </pc:spChg>
        <pc:spChg chg="mod">
          <ac:chgData name="Darin Kinn" userId="49bf2905-1ad4-491e-ae07-778b59027be3" providerId="ADAL" clId="{AA557279-6016-49F8-B316-7C938E021772}" dt="2024-07-10T15:36:41.340" v="593" actId="207"/>
          <ac:spMkLst>
            <pc:docMk/>
            <pc:sldMk cId="1290896152" sldId="693"/>
            <ac:spMk id="5" creationId="{C94D2DD5-16AF-0DC8-6EF7-86B3F9CD56E7}"/>
          </ac:spMkLst>
        </pc:spChg>
        <pc:spChg chg="mod">
          <ac:chgData name="Darin Kinn" userId="49bf2905-1ad4-491e-ae07-778b59027be3" providerId="ADAL" clId="{AA557279-6016-49F8-B316-7C938E021772}" dt="2024-07-10T16:00:35.247" v="1116" actId="207"/>
          <ac:spMkLst>
            <pc:docMk/>
            <pc:sldMk cId="1290896152" sldId="693"/>
            <ac:spMk id="11" creationId="{D6FF6A70-283E-7247-AAD3-084911877388}"/>
          </ac:spMkLst>
        </pc:spChg>
        <pc:spChg chg="mod">
          <ac:chgData name="Darin Kinn" userId="49bf2905-1ad4-491e-ae07-778b59027be3" providerId="ADAL" clId="{AA557279-6016-49F8-B316-7C938E021772}" dt="2024-07-10T15:58:13.611" v="1090" actId="6549"/>
          <ac:spMkLst>
            <pc:docMk/>
            <pc:sldMk cId="1290896152" sldId="693"/>
            <ac:spMk id="23" creationId="{ECF02D14-1A9C-A6C8-E4A3-DF5A19EF74AB}"/>
          </ac:spMkLst>
        </pc:spChg>
        <pc:picChg chg="del">
          <ac:chgData name="Darin Kinn" userId="49bf2905-1ad4-491e-ae07-778b59027be3" providerId="ADAL" clId="{AA557279-6016-49F8-B316-7C938E021772}" dt="2024-07-10T15:36:44.512" v="594" actId="478"/>
          <ac:picMkLst>
            <pc:docMk/>
            <pc:sldMk cId="1290896152" sldId="693"/>
            <ac:picMk id="6" creationId="{78E447F0-7A2A-7C55-93B1-014E2C921891}"/>
          </ac:picMkLst>
        </pc:picChg>
        <pc:picChg chg="add mod">
          <ac:chgData name="Darin Kinn" userId="49bf2905-1ad4-491e-ae07-778b59027be3" providerId="ADAL" clId="{AA557279-6016-49F8-B316-7C938E021772}" dt="2024-07-10T15:36:46.146" v="595"/>
          <ac:picMkLst>
            <pc:docMk/>
            <pc:sldMk cId="1290896152" sldId="693"/>
            <ac:picMk id="7" creationId="{809B98FE-02F7-F645-3232-605DAA12C497}"/>
          </ac:picMkLst>
        </pc:picChg>
      </pc:sldChg>
      <pc:sldChg chg="addSp delSp modSp mod">
        <pc:chgData name="Darin Kinn" userId="49bf2905-1ad4-491e-ae07-778b59027be3" providerId="ADAL" clId="{AA557279-6016-49F8-B316-7C938E021772}" dt="2024-07-10T16:00:47.394" v="1117" actId="207"/>
        <pc:sldMkLst>
          <pc:docMk/>
          <pc:sldMk cId="684011120" sldId="694"/>
        </pc:sldMkLst>
        <pc:spChg chg="mod">
          <ac:chgData name="Darin Kinn" userId="49bf2905-1ad4-491e-ae07-778b59027be3" providerId="ADAL" clId="{AA557279-6016-49F8-B316-7C938E021772}" dt="2024-07-10T15:51:19.704" v="804" actId="1036"/>
          <ac:spMkLst>
            <pc:docMk/>
            <pc:sldMk cId="684011120" sldId="694"/>
            <ac:spMk id="2" creationId="{CD0C21DD-833F-8A4A-A249-0368E0217CB2}"/>
          </ac:spMkLst>
        </pc:spChg>
        <pc:spChg chg="mod">
          <ac:chgData name="Darin Kinn" userId="49bf2905-1ad4-491e-ae07-778b59027be3" providerId="ADAL" clId="{AA557279-6016-49F8-B316-7C938E021772}" dt="2024-07-10T15:51:19.704" v="804" actId="1036"/>
          <ac:spMkLst>
            <pc:docMk/>
            <pc:sldMk cId="684011120" sldId="694"/>
            <ac:spMk id="3" creationId="{CDFC322E-C9B2-C4C1-AB41-692918A3C99B}"/>
          </ac:spMkLst>
        </pc:spChg>
        <pc:spChg chg="del">
          <ac:chgData name="Darin Kinn" userId="49bf2905-1ad4-491e-ae07-778b59027be3" providerId="ADAL" clId="{AA557279-6016-49F8-B316-7C938E021772}" dt="2024-07-10T15:37:26.822" v="612" actId="478"/>
          <ac:spMkLst>
            <pc:docMk/>
            <pc:sldMk cId="684011120" sldId="694"/>
            <ac:spMk id="4" creationId="{4DEA73C4-02F7-47C8-A523-37961F6F664A}"/>
          </ac:spMkLst>
        </pc:spChg>
        <pc:spChg chg="mod">
          <ac:chgData name="Darin Kinn" userId="49bf2905-1ad4-491e-ae07-778b59027be3" providerId="ADAL" clId="{AA557279-6016-49F8-B316-7C938E021772}" dt="2024-07-10T15:51:19.704" v="804" actId="1036"/>
          <ac:spMkLst>
            <pc:docMk/>
            <pc:sldMk cId="684011120" sldId="694"/>
            <ac:spMk id="5" creationId="{6E7B2F2E-CB30-3F4C-9EED-5D1A33E3A147}"/>
          </ac:spMkLst>
        </pc:spChg>
        <pc:spChg chg="mod">
          <ac:chgData name="Darin Kinn" userId="49bf2905-1ad4-491e-ae07-778b59027be3" providerId="ADAL" clId="{AA557279-6016-49F8-B316-7C938E021772}" dt="2024-07-10T16:00:47.394" v="1117" actId="207"/>
          <ac:spMkLst>
            <pc:docMk/>
            <pc:sldMk cId="684011120" sldId="694"/>
            <ac:spMk id="12" creationId="{46CFEBB3-939F-1A43-A710-524FB1B99289}"/>
          </ac:spMkLst>
        </pc:spChg>
        <pc:spChg chg="mod">
          <ac:chgData name="Darin Kinn" userId="49bf2905-1ad4-491e-ae07-778b59027be3" providerId="ADAL" clId="{AA557279-6016-49F8-B316-7C938E021772}" dt="2024-07-10T15:37:13.187" v="597" actId="207"/>
          <ac:spMkLst>
            <pc:docMk/>
            <pc:sldMk cId="684011120" sldId="694"/>
            <ac:spMk id="20" creationId="{359FA863-F1D0-6D4F-96D2-3C6A505A9126}"/>
          </ac:spMkLst>
        </pc:spChg>
        <pc:picChg chg="del">
          <ac:chgData name="Darin Kinn" userId="49bf2905-1ad4-491e-ae07-778b59027be3" providerId="ADAL" clId="{AA557279-6016-49F8-B316-7C938E021772}" dt="2024-07-10T15:37:24.595" v="611" actId="478"/>
          <ac:picMkLst>
            <pc:docMk/>
            <pc:sldMk cId="684011120" sldId="694"/>
            <ac:picMk id="6" creationId="{4FC5BFCB-83E5-FB35-F09D-1A8F30305634}"/>
          </ac:picMkLst>
        </pc:picChg>
        <pc:picChg chg="add mod">
          <ac:chgData name="Darin Kinn" userId="49bf2905-1ad4-491e-ae07-778b59027be3" providerId="ADAL" clId="{AA557279-6016-49F8-B316-7C938E021772}" dt="2024-07-10T15:37:21.742" v="610" actId="1035"/>
          <ac:picMkLst>
            <pc:docMk/>
            <pc:sldMk cId="684011120" sldId="694"/>
            <ac:picMk id="7" creationId="{3D48C81F-0A4F-6F08-4601-23E876A2D5C6}"/>
          </ac:picMkLst>
        </pc:picChg>
      </pc:sldChg>
      <pc:sldChg chg="addSp delSp modSp mod">
        <pc:chgData name="Darin Kinn" userId="49bf2905-1ad4-491e-ae07-778b59027be3" providerId="ADAL" clId="{AA557279-6016-49F8-B316-7C938E021772}" dt="2024-07-10T16:02:21.079" v="1123" actId="207"/>
        <pc:sldMkLst>
          <pc:docMk/>
          <pc:sldMk cId="3149489334" sldId="695"/>
        </pc:sldMkLst>
        <pc:spChg chg="mod">
          <ac:chgData name="Darin Kinn" userId="49bf2905-1ad4-491e-ae07-778b59027be3" providerId="ADAL" clId="{AA557279-6016-49F8-B316-7C938E021772}" dt="2024-07-10T15:51:44.879" v="834" actId="1036"/>
          <ac:spMkLst>
            <pc:docMk/>
            <pc:sldMk cId="3149489334" sldId="695"/>
            <ac:spMk id="2" creationId="{CD0C21DD-833F-8A4A-A249-0368E0217CB2}"/>
          </ac:spMkLst>
        </pc:spChg>
        <pc:spChg chg="mod">
          <ac:chgData name="Darin Kinn" userId="49bf2905-1ad4-491e-ae07-778b59027be3" providerId="ADAL" clId="{AA557279-6016-49F8-B316-7C938E021772}" dt="2024-07-10T15:51:44.879" v="834" actId="1036"/>
          <ac:spMkLst>
            <pc:docMk/>
            <pc:sldMk cId="3149489334" sldId="695"/>
            <ac:spMk id="3" creationId="{E35D7BB8-57DD-1F43-5BED-E721E744FA34}"/>
          </ac:spMkLst>
        </pc:spChg>
        <pc:spChg chg="del">
          <ac:chgData name="Darin Kinn" userId="49bf2905-1ad4-491e-ae07-778b59027be3" providerId="ADAL" clId="{AA557279-6016-49F8-B316-7C938E021772}" dt="2024-07-10T15:37:54.539" v="615" actId="478"/>
          <ac:spMkLst>
            <pc:docMk/>
            <pc:sldMk cId="3149489334" sldId="695"/>
            <ac:spMk id="4" creationId="{C356DF3A-3DFB-B883-036E-9C789213BE03}"/>
          </ac:spMkLst>
        </pc:spChg>
        <pc:spChg chg="mod">
          <ac:chgData name="Darin Kinn" userId="49bf2905-1ad4-491e-ae07-778b59027be3" providerId="ADAL" clId="{AA557279-6016-49F8-B316-7C938E021772}" dt="2024-07-10T15:51:44.879" v="834" actId="1036"/>
          <ac:spMkLst>
            <pc:docMk/>
            <pc:sldMk cId="3149489334" sldId="695"/>
            <ac:spMk id="6" creationId="{51B884DC-A4FC-9B42-BAA5-2C2E12C9DDA5}"/>
          </ac:spMkLst>
        </pc:spChg>
        <pc:spChg chg="mod">
          <ac:chgData name="Darin Kinn" userId="49bf2905-1ad4-491e-ae07-778b59027be3" providerId="ADAL" clId="{AA557279-6016-49F8-B316-7C938E021772}" dt="2024-07-10T16:02:21.079" v="1123" actId="207"/>
          <ac:spMkLst>
            <pc:docMk/>
            <pc:sldMk cId="3149489334" sldId="695"/>
            <ac:spMk id="13" creationId="{98C2F40C-D0BF-A441-B3C8-4E5B3F0CB2B3}"/>
          </ac:spMkLst>
        </pc:spChg>
        <pc:picChg chg="del">
          <ac:chgData name="Darin Kinn" userId="49bf2905-1ad4-491e-ae07-778b59027be3" providerId="ADAL" clId="{AA557279-6016-49F8-B316-7C938E021772}" dt="2024-07-10T15:37:52.934" v="614" actId="478"/>
          <ac:picMkLst>
            <pc:docMk/>
            <pc:sldMk cId="3149489334" sldId="695"/>
            <ac:picMk id="5" creationId="{FEDDA31C-F4FA-E5E3-3257-1DF93A29B625}"/>
          </ac:picMkLst>
        </pc:picChg>
        <pc:picChg chg="add mod">
          <ac:chgData name="Darin Kinn" userId="49bf2905-1ad4-491e-ae07-778b59027be3" providerId="ADAL" clId="{AA557279-6016-49F8-B316-7C938E021772}" dt="2024-07-10T15:37:59.165" v="628" actId="1035"/>
          <ac:picMkLst>
            <pc:docMk/>
            <pc:sldMk cId="3149489334" sldId="695"/>
            <ac:picMk id="7" creationId="{BBB130D3-D204-6638-197D-D63F167342B8}"/>
          </ac:picMkLst>
        </pc:picChg>
      </pc:sldChg>
      <pc:sldChg chg="addSp delSp modSp mod">
        <pc:chgData name="Darin Kinn" userId="49bf2905-1ad4-491e-ae07-778b59027be3" providerId="ADAL" clId="{AA557279-6016-49F8-B316-7C938E021772}" dt="2024-07-10T16:01:12.409" v="1119" actId="207"/>
        <pc:sldMkLst>
          <pc:docMk/>
          <pc:sldMk cId="3831428955" sldId="696"/>
        </pc:sldMkLst>
        <pc:spChg chg="mod">
          <ac:chgData name="Darin Kinn" userId="49bf2905-1ad4-491e-ae07-778b59027be3" providerId="ADAL" clId="{AA557279-6016-49F8-B316-7C938E021772}" dt="2024-07-10T15:52:08.279" v="860" actId="1036"/>
          <ac:spMkLst>
            <pc:docMk/>
            <pc:sldMk cId="3831428955" sldId="696"/>
            <ac:spMk id="2" creationId="{CD0C21DD-833F-8A4A-A249-0368E0217CB2}"/>
          </ac:spMkLst>
        </pc:spChg>
        <pc:spChg chg="mod">
          <ac:chgData name="Darin Kinn" userId="49bf2905-1ad4-491e-ae07-778b59027be3" providerId="ADAL" clId="{AA557279-6016-49F8-B316-7C938E021772}" dt="2024-07-10T15:38:20.741" v="630" actId="207"/>
          <ac:spMkLst>
            <pc:docMk/>
            <pc:sldMk cId="3831428955" sldId="696"/>
            <ac:spMk id="4" creationId="{052E260B-C280-2E4C-D419-056580AA435A}"/>
          </ac:spMkLst>
        </pc:spChg>
        <pc:spChg chg="mod">
          <ac:chgData name="Darin Kinn" userId="49bf2905-1ad4-491e-ae07-778b59027be3" providerId="ADAL" clId="{AA557279-6016-49F8-B316-7C938E021772}" dt="2024-07-10T15:38:27.211" v="631" actId="207"/>
          <ac:spMkLst>
            <pc:docMk/>
            <pc:sldMk cId="3831428955" sldId="696"/>
            <ac:spMk id="5" creationId="{0A832EF1-6254-8F75-18C5-48E9575F893C}"/>
          </ac:spMkLst>
        </pc:spChg>
        <pc:spChg chg="mod">
          <ac:chgData name="Darin Kinn" userId="49bf2905-1ad4-491e-ae07-778b59027be3" providerId="ADAL" clId="{AA557279-6016-49F8-B316-7C938E021772}" dt="2024-07-10T15:52:08.279" v="860" actId="1036"/>
          <ac:spMkLst>
            <pc:docMk/>
            <pc:sldMk cId="3831428955" sldId="696"/>
            <ac:spMk id="7" creationId="{2CEBEDDB-5AF3-1A45-8F66-FF54509C7ECE}"/>
          </ac:spMkLst>
        </pc:spChg>
        <pc:spChg chg="mod">
          <ac:chgData name="Darin Kinn" userId="49bf2905-1ad4-491e-ae07-778b59027be3" providerId="ADAL" clId="{AA557279-6016-49F8-B316-7C938E021772}" dt="2024-07-10T16:01:05.047" v="1118" actId="207"/>
          <ac:spMkLst>
            <pc:docMk/>
            <pc:sldMk cId="3831428955" sldId="696"/>
            <ac:spMk id="14" creationId="{6403C1F6-4F09-324E-A53E-CD466B62CD6A}"/>
          </ac:spMkLst>
        </pc:spChg>
        <pc:spChg chg="mod">
          <ac:chgData name="Darin Kinn" userId="49bf2905-1ad4-491e-ae07-778b59027be3" providerId="ADAL" clId="{AA557279-6016-49F8-B316-7C938E021772}" dt="2024-07-10T16:01:12.409" v="1119" actId="207"/>
          <ac:spMkLst>
            <pc:docMk/>
            <pc:sldMk cId="3831428955" sldId="696"/>
            <ac:spMk id="16" creationId="{46D7AABB-8702-C370-5973-6A3EE61D7164}"/>
          </ac:spMkLst>
        </pc:spChg>
        <pc:picChg chg="add mod">
          <ac:chgData name="Darin Kinn" userId="49bf2905-1ad4-491e-ae07-778b59027be3" providerId="ADAL" clId="{AA557279-6016-49F8-B316-7C938E021772}" dt="2024-07-10T15:38:31.406" v="633"/>
          <ac:picMkLst>
            <pc:docMk/>
            <pc:sldMk cId="3831428955" sldId="696"/>
            <ac:picMk id="3" creationId="{CCA5FF8F-FCF0-BFF7-A763-65801FE5B964}"/>
          </ac:picMkLst>
        </pc:picChg>
        <pc:picChg chg="del">
          <ac:chgData name="Darin Kinn" userId="49bf2905-1ad4-491e-ae07-778b59027be3" providerId="ADAL" clId="{AA557279-6016-49F8-B316-7C938E021772}" dt="2024-07-10T15:38:30.021" v="632" actId="478"/>
          <ac:picMkLst>
            <pc:docMk/>
            <pc:sldMk cId="3831428955" sldId="696"/>
            <ac:picMk id="6" creationId="{84D1C00F-7189-B34A-17E9-39694049CDBC}"/>
          </ac:picMkLst>
        </pc:picChg>
      </pc:sldChg>
      <pc:sldChg chg="addSp delSp modSp mod">
        <pc:chgData name="Darin Kinn" userId="49bf2905-1ad4-491e-ae07-778b59027be3" providerId="ADAL" clId="{AA557279-6016-49F8-B316-7C938E021772}" dt="2024-07-10T16:01:54.721" v="1122" actId="207"/>
        <pc:sldMkLst>
          <pc:docMk/>
          <pc:sldMk cId="1026279955" sldId="697"/>
        </pc:sldMkLst>
        <pc:spChg chg="mod">
          <ac:chgData name="Darin Kinn" userId="49bf2905-1ad4-491e-ae07-778b59027be3" providerId="ADAL" clId="{AA557279-6016-49F8-B316-7C938E021772}" dt="2024-07-10T16:01:54.721" v="1122" actId="207"/>
          <ac:spMkLst>
            <pc:docMk/>
            <pc:sldMk cId="1026279955" sldId="697"/>
            <ac:spMk id="2" creationId="{CD0C21DD-833F-8A4A-A249-0368E0217CB2}"/>
          </ac:spMkLst>
        </pc:spChg>
        <pc:spChg chg="mod">
          <ac:chgData name="Darin Kinn" userId="49bf2905-1ad4-491e-ae07-778b59027be3" providerId="ADAL" clId="{AA557279-6016-49F8-B316-7C938E021772}" dt="2024-07-10T15:38:55.102" v="634" actId="207"/>
          <ac:spMkLst>
            <pc:docMk/>
            <pc:sldMk cId="1026279955" sldId="697"/>
            <ac:spMk id="4" creationId="{B0C05D69-B355-F405-E49C-EFD034D54F9F}"/>
          </ac:spMkLst>
        </pc:spChg>
        <pc:spChg chg="mod">
          <ac:chgData name="Darin Kinn" userId="49bf2905-1ad4-491e-ae07-778b59027be3" providerId="ADAL" clId="{AA557279-6016-49F8-B316-7C938E021772}" dt="2024-07-10T15:38:59.983" v="635" actId="207"/>
          <ac:spMkLst>
            <pc:docMk/>
            <pc:sldMk cId="1026279955" sldId="697"/>
            <ac:spMk id="5" creationId="{C4B67C41-FD82-2566-C691-DCE007A08845}"/>
          </ac:spMkLst>
        </pc:spChg>
        <pc:spChg chg="mod">
          <ac:chgData name="Darin Kinn" userId="49bf2905-1ad4-491e-ae07-778b59027be3" providerId="ADAL" clId="{AA557279-6016-49F8-B316-7C938E021772}" dt="2024-07-10T15:52:56.239" v="892" actId="1036"/>
          <ac:spMkLst>
            <pc:docMk/>
            <pc:sldMk cId="1026279955" sldId="697"/>
            <ac:spMk id="8" creationId="{07FC0BC0-DAA5-744B-B3F9-DCE4E3535AC5}"/>
          </ac:spMkLst>
        </pc:spChg>
        <pc:spChg chg="mod">
          <ac:chgData name="Darin Kinn" userId="49bf2905-1ad4-491e-ae07-778b59027be3" providerId="ADAL" clId="{AA557279-6016-49F8-B316-7C938E021772}" dt="2024-07-10T16:01:26.152" v="1120" actId="207"/>
          <ac:spMkLst>
            <pc:docMk/>
            <pc:sldMk cId="1026279955" sldId="697"/>
            <ac:spMk id="15" creationId="{0658F670-1F55-4543-BB30-E2A9B4D86F98}"/>
          </ac:spMkLst>
        </pc:spChg>
        <pc:spChg chg="mod">
          <ac:chgData name="Darin Kinn" userId="49bf2905-1ad4-491e-ae07-778b59027be3" providerId="ADAL" clId="{AA557279-6016-49F8-B316-7C938E021772}" dt="2024-07-10T15:52:56.239" v="892" actId="1036"/>
          <ac:spMkLst>
            <pc:docMk/>
            <pc:sldMk cId="1026279955" sldId="697"/>
            <ac:spMk id="16" creationId="{0DC0D841-4170-4C8C-4F8F-C93EA893C8E9}"/>
          </ac:spMkLst>
        </pc:spChg>
        <pc:picChg chg="add mod">
          <ac:chgData name="Darin Kinn" userId="49bf2905-1ad4-491e-ae07-778b59027be3" providerId="ADAL" clId="{AA557279-6016-49F8-B316-7C938E021772}" dt="2024-07-10T15:39:05.013" v="637"/>
          <ac:picMkLst>
            <pc:docMk/>
            <pc:sldMk cId="1026279955" sldId="697"/>
            <ac:picMk id="3" creationId="{4DD64661-8DA4-C108-2A02-BCAD9262F31F}"/>
          </ac:picMkLst>
        </pc:picChg>
        <pc:picChg chg="del">
          <ac:chgData name="Darin Kinn" userId="49bf2905-1ad4-491e-ae07-778b59027be3" providerId="ADAL" clId="{AA557279-6016-49F8-B316-7C938E021772}" dt="2024-07-10T15:39:03.438" v="636" actId="478"/>
          <ac:picMkLst>
            <pc:docMk/>
            <pc:sldMk cId="1026279955" sldId="697"/>
            <ac:picMk id="6" creationId="{4F86CD71-AC5F-42BF-3A2D-ED51C8BE221E}"/>
          </ac:picMkLst>
        </pc:picChg>
      </pc:sldChg>
      <pc:sldChg chg="addSp delSp modSp mod">
        <pc:chgData name="Darin Kinn" userId="49bf2905-1ad4-491e-ae07-778b59027be3" providerId="ADAL" clId="{AA557279-6016-49F8-B316-7C938E021772}" dt="2024-07-10T15:33:54.216" v="326"/>
        <pc:sldMkLst>
          <pc:docMk/>
          <pc:sldMk cId="3025619355" sldId="699"/>
        </pc:sldMkLst>
        <pc:spChg chg="mod">
          <ac:chgData name="Darin Kinn" userId="49bf2905-1ad4-491e-ae07-778b59027be3" providerId="ADAL" clId="{AA557279-6016-49F8-B316-7C938E021772}" dt="2024-07-10T15:33:17.493" v="322" actId="207"/>
          <ac:spMkLst>
            <pc:docMk/>
            <pc:sldMk cId="3025619355" sldId="699"/>
            <ac:spMk id="2" creationId="{99AFF138-DE07-C266-C9E3-F70626A4BAF4}"/>
          </ac:spMkLst>
        </pc:spChg>
        <pc:spChg chg="mod">
          <ac:chgData name="Darin Kinn" userId="49bf2905-1ad4-491e-ae07-778b59027be3" providerId="ADAL" clId="{AA557279-6016-49F8-B316-7C938E021772}" dt="2024-07-10T15:14:06.609" v="238" actId="122"/>
          <ac:spMkLst>
            <pc:docMk/>
            <pc:sldMk cId="3025619355" sldId="699"/>
            <ac:spMk id="10" creationId="{CBFC5096-8ECC-37C7-AC73-B36ED633F19B}"/>
          </ac:spMkLst>
        </pc:spChg>
        <pc:spChg chg="mod">
          <ac:chgData name="Darin Kinn" userId="49bf2905-1ad4-491e-ae07-778b59027be3" providerId="ADAL" clId="{AA557279-6016-49F8-B316-7C938E021772}" dt="2024-07-10T15:14:12.795" v="241" actId="1038"/>
          <ac:spMkLst>
            <pc:docMk/>
            <pc:sldMk cId="3025619355" sldId="699"/>
            <ac:spMk id="11" creationId="{15C61E98-7804-155D-C1BC-47A318C0EBEA}"/>
          </ac:spMkLst>
        </pc:spChg>
        <pc:spChg chg="mod">
          <ac:chgData name="Darin Kinn" userId="49bf2905-1ad4-491e-ae07-778b59027be3" providerId="ADAL" clId="{AA557279-6016-49F8-B316-7C938E021772}" dt="2024-07-10T15:33:25.034" v="323" actId="207"/>
          <ac:spMkLst>
            <pc:docMk/>
            <pc:sldMk cId="3025619355" sldId="699"/>
            <ac:spMk id="15" creationId="{FF40358E-C30E-51DF-A052-8640B428D400}"/>
          </ac:spMkLst>
        </pc:spChg>
        <pc:spChg chg="mod">
          <ac:chgData name="Darin Kinn" userId="49bf2905-1ad4-491e-ae07-778b59027be3" providerId="ADAL" clId="{AA557279-6016-49F8-B316-7C938E021772}" dt="2024-07-10T15:33:41.157" v="325" actId="207"/>
          <ac:spMkLst>
            <pc:docMk/>
            <pc:sldMk cId="3025619355" sldId="699"/>
            <ac:spMk id="19" creationId="{ACB27B52-02A4-5516-933A-435AECAF933C}"/>
          </ac:spMkLst>
        </pc:spChg>
        <pc:picChg chg="add mod">
          <ac:chgData name="Darin Kinn" userId="49bf2905-1ad4-491e-ae07-778b59027be3" providerId="ADAL" clId="{AA557279-6016-49F8-B316-7C938E021772}" dt="2024-07-10T15:33:54.216" v="326"/>
          <ac:picMkLst>
            <pc:docMk/>
            <pc:sldMk cId="3025619355" sldId="699"/>
            <ac:picMk id="3" creationId="{185177A5-A4F1-ECBD-2F84-6CE8DE368C06}"/>
          </ac:picMkLst>
        </pc:picChg>
        <pc:picChg chg="del">
          <ac:chgData name="Darin Kinn" userId="49bf2905-1ad4-491e-ae07-778b59027be3" providerId="ADAL" clId="{AA557279-6016-49F8-B316-7C938E021772}" dt="2024-07-10T15:33:27.822" v="324" actId="478"/>
          <ac:picMkLst>
            <pc:docMk/>
            <pc:sldMk cId="3025619355" sldId="699"/>
            <ac:picMk id="20" creationId="{52B88301-28D2-0A6D-70E5-99D8D6ABC9FD}"/>
          </ac:picMkLst>
        </pc:picChg>
      </pc:sldChg>
      <pc:sldChg chg="modSp mod">
        <pc:chgData name="Darin Kinn" userId="49bf2905-1ad4-491e-ae07-778b59027be3" providerId="ADAL" clId="{AA557279-6016-49F8-B316-7C938E021772}" dt="2024-07-10T15:40:11.247" v="669" actId="207"/>
        <pc:sldMkLst>
          <pc:docMk/>
          <pc:sldMk cId="1923867355" sldId="701"/>
        </pc:sldMkLst>
        <pc:spChg chg="mod">
          <ac:chgData name="Darin Kinn" userId="49bf2905-1ad4-491e-ae07-778b59027be3" providerId="ADAL" clId="{AA557279-6016-49F8-B316-7C938E021772}" dt="2024-07-10T15:40:11.247" v="669" actId="207"/>
          <ac:spMkLst>
            <pc:docMk/>
            <pc:sldMk cId="1923867355" sldId="701"/>
            <ac:spMk id="3" creationId="{E0B24855-E0A3-0FD8-19BE-7ED502A8C513}"/>
          </ac:spMkLst>
        </pc:spChg>
      </pc:sldChg>
      <pc:sldChg chg="addSp modSp mod modClrScheme chgLayout">
        <pc:chgData name="Darin Kinn" userId="49bf2905-1ad4-491e-ae07-778b59027be3" providerId="ADAL" clId="{AA557279-6016-49F8-B316-7C938E021772}" dt="2024-07-10T15:56:04.976" v="991" actId="1036"/>
        <pc:sldMkLst>
          <pc:docMk/>
          <pc:sldMk cId="2868088548" sldId="702"/>
        </pc:sldMkLst>
        <pc:spChg chg="mod ord">
          <ac:chgData name="Darin Kinn" userId="49bf2905-1ad4-491e-ae07-778b59027be3" providerId="ADAL" clId="{AA557279-6016-49F8-B316-7C938E021772}" dt="2024-07-10T15:56:04.976" v="991" actId="1036"/>
          <ac:spMkLst>
            <pc:docMk/>
            <pc:sldMk cId="2868088548" sldId="702"/>
            <ac:spMk id="5" creationId="{104C23C4-D40A-DD1B-A93E-4E0920715DD1}"/>
          </ac:spMkLst>
        </pc:spChg>
        <pc:picChg chg="add mod">
          <ac:chgData name="Darin Kinn" userId="49bf2905-1ad4-491e-ae07-778b59027be3" providerId="ADAL" clId="{AA557279-6016-49F8-B316-7C938E021772}" dt="2024-07-10T15:55:26.534" v="976" actId="1036"/>
          <ac:picMkLst>
            <pc:docMk/>
            <pc:sldMk cId="2868088548" sldId="702"/>
            <ac:picMk id="1026" creationId="{AA6F500C-EE74-875C-2DEE-02FC640573A4}"/>
          </ac:picMkLst>
        </pc:picChg>
      </pc:sldChg>
      <pc:sldChg chg="del">
        <pc:chgData name="Darin Kinn" userId="49bf2905-1ad4-491e-ae07-778b59027be3" providerId="ADAL" clId="{AA557279-6016-49F8-B316-7C938E021772}" dt="2024-07-10T15:05:55.631" v="148" actId="47"/>
        <pc:sldMkLst>
          <pc:docMk/>
          <pc:sldMk cId="3075636836" sldId="703"/>
        </pc:sldMkLst>
      </pc:sldChg>
      <pc:sldChg chg="del">
        <pc:chgData name="Darin Kinn" userId="49bf2905-1ad4-491e-ae07-778b59027be3" providerId="ADAL" clId="{AA557279-6016-49F8-B316-7C938E021772}" dt="2024-07-10T15:07:25.886" v="157" actId="47"/>
        <pc:sldMkLst>
          <pc:docMk/>
          <pc:sldMk cId="4291884779" sldId="704"/>
        </pc:sldMkLst>
      </pc:sldChg>
      <pc:sldChg chg="del">
        <pc:chgData name="Darin Kinn" userId="49bf2905-1ad4-491e-ae07-778b59027be3" providerId="ADAL" clId="{AA557279-6016-49F8-B316-7C938E021772}" dt="2024-07-10T15:05:52.742" v="147" actId="47"/>
        <pc:sldMkLst>
          <pc:docMk/>
          <pc:sldMk cId="3410083686" sldId="705"/>
        </pc:sldMkLst>
      </pc:sldChg>
      <pc:sldChg chg="modSp mod">
        <pc:chgData name="Darin Kinn" userId="49bf2905-1ad4-491e-ae07-778b59027be3" providerId="ADAL" clId="{AA557279-6016-49F8-B316-7C938E021772}" dt="2024-07-10T15:43:21.747" v="670" actId="207"/>
        <pc:sldMkLst>
          <pc:docMk/>
          <pc:sldMk cId="3099053869" sldId="1119"/>
        </pc:sldMkLst>
        <pc:spChg chg="mod">
          <ac:chgData name="Darin Kinn" userId="49bf2905-1ad4-491e-ae07-778b59027be3" providerId="ADAL" clId="{AA557279-6016-49F8-B316-7C938E021772}" dt="2024-07-10T15:43:21.747" v="670" actId="207"/>
          <ac:spMkLst>
            <pc:docMk/>
            <pc:sldMk cId="3099053869" sldId="1119"/>
            <ac:spMk id="2" creationId="{D3160B45-62FC-4C5E-B90F-6BE220CC7EC7}"/>
          </ac:spMkLst>
        </pc:spChg>
        <pc:spChg chg="mod">
          <ac:chgData name="Darin Kinn" userId="49bf2905-1ad4-491e-ae07-778b59027be3" providerId="ADAL" clId="{AA557279-6016-49F8-B316-7C938E021772}" dt="2024-07-10T15:32:30" v="320" actId="207"/>
          <ac:spMkLst>
            <pc:docMk/>
            <pc:sldMk cId="3099053869" sldId="1119"/>
            <ac:spMk id="6" creationId="{7BF3C5EB-EB35-A269-ECE3-05D91BD5E31E}"/>
          </ac:spMkLst>
        </pc:spChg>
      </pc:sldChg>
      <pc:sldChg chg="modSp mod">
        <pc:chgData name="Darin Kinn" userId="49bf2905-1ad4-491e-ae07-778b59027be3" providerId="ADAL" clId="{AA557279-6016-49F8-B316-7C938E021772}" dt="2024-07-10T15:22:41.389" v="287" actId="207"/>
        <pc:sldMkLst>
          <pc:docMk/>
          <pc:sldMk cId="3404341504" sldId="1382"/>
        </pc:sldMkLst>
        <pc:spChg chg="mod">
          <ac:chgData name="Darin Kinn" userId="49bf2905-1ad4-491e-ae07-778b59027be3" providerId="ADAL" clId="{AA557279-6016-49F8-B316-7C938E021772}" dt="2024-07-10T15:22:41.389" v="287" actId="207"/>
          <ac:spMkLst>
            <pc:docMk/>
            <pc:sldMk cId="3404341504" sldId="1382"/>
            <ac:spMk id="24" creationId="{BE74663C-B512-9B2B-92DB-312DD402DCDF}"/>
          </ac:spMkLst>
        </pc:spChg>
      </pc:sldChg>
      <pc:sldChg chg="add">
        <pc:chgData name="Darin Kinn" userId="49bf2905-1ad4-491e-ae07-778b59027be3" providerId="ADAL" clId="{AA557279-6016-49F8-B316-7C938E021772}" dt="2024-07-10T15:56:25.730" v="992"/>
        <pc:sldMkLst>
          <pc:docMk/>
          <pc:sldMk cId="4149895852" sldId="1385"/>
        </pc:sldMkLst>
      </pc:sldChg>
      <pc:sldMasterChg chg="delSldLayout modSldLayout">
        <pc:chgData name="Darin Kinn" userId="49bf2905-1ad4-491e-ae07-778b59027be3" providerId="ADAL" clId="{AA557279-6016-49F8-B316-7C938E021772}" dt="2024-07-10T15:32:12.784" v="319" actId="207"/>
        <pc:sldMasterMkLst>
          <pc:docMk/>
          <pc:sldMasterMk cId="3917873947" sldId="2147483648"/>
        </pc:sldMasterMkLst>
        <pc:sldLayoutChg chg="modSp mod">
          <pc:chgData name="Darin Kinn" userId="49bf2905-1ad4-491e-ae07-778b59027be3" providerId="ADAL" clId="{AA557279-6016-49F8-B316-7C938E021772}" dt="2024-07-10T15:31:19.074" v="317" actId="207"/>
          <pc:sldLayoutMkLst>
            <pc:docMk/>
            <pc:sldMasterMk cId="3917873947" sldId="2147483648"/>
            <pc:sldLayoutMk cId="3078359212" sldId="2147483660"/>
          </pc:sldLayoutMkLst>
          <pc:spChg chg="mod">
            <ac:chgData name="Darin Kinn" userId="49bf2905-1ad4-491e-ae07-778b59027be3" providerId="ADAL" clId="{AA557279-6016-49F8-B316-7C938E021772}" dt="2024-07-10T15:31:19.074" v="317" actId="207"/>
            <ac:spMkLst>
              <pc:docMk/>
              <pc:sldMasterMk cId="3917873947" sldId="2147483648"/>
              <pc:sldLayoutMk cId="3078359212" sldId="2147483660"/>
              <ac:spMk id="4" creationId="{86299464-ED20-4919-8B3A-2CFAE8DA2347}"/>
            </ac:spMkLst>
          </pc:spChg>
        </pc:sldLayoutChg>
        <pc:sldLayoutChg chg="modSp mod">
          <pc:chgData name="Darin Kinn" userId="49bf2905-1ad4-491e-ae07-778b59027be3" providerId="ADAL" clId="{AA557279-6016-49F8-B316-7C938E021772}" dt="2024-07-10T15:31:09.427" v="316" actId="207"/>
          <pc:sldLayoutMkLst>
            <pc:docMk/>
            <pc:sldMasterMk cId="3917873947" sldId="2147483648"/>
            <pc:sldLayoutMk cId="717761971" sldId="2147483661"/>
          </pc:sldLayoutMkLst>
          <pc:spChg chg="mod">
            <ac:chgData name="Darin Kinn" userId="49bf2905-1ad4-491e-ae07-778b59027be3" providerId="ADAL" clId="{AA557279-6016-49F8-B316-7C938E021772}" dt="2024-07-10T15:31:09.427" v="316" actId="207"/>
            <ac:spMkLst>
              <pc:docMk/>
              <pc:sldMasterMk cId="3917873947" sldId="2147483648"/>
              <pc:sldLayoutMk cId="717761971" sldId="2147483661"/>
              <ac:spMk id="14" creationId="{9D415693-E2CB-4DB4-B07C-2F96B0CAB302}"/>
            </ac:spMkLst>
          </pc:spChg>
        </pc:sldLayoutChg>
        <pc:sldLayoutChg chg="del">
          <pc:chgData name="Darin Kinn" userId="49bf2905-1ad4-491e-ae07-778b59027be3" providerId="ADAL" clId="{AA557279-6016-49F8-B316-7C938E021772}" dt="2024-07-10T15:07:33.728" v="160" actId="47"/>
          <pc:sldLayoutMkLst>
            <pc:docMk/>
            <pc:sldMasterMk cId="3917873947" sldId="2147483648"/>
            <pc:sldLayoutMk cId="1785973252" sldId="2147483662"/>
          </pc:sldLayoutMkLst>
        </pc:sldLayoutChg>
        <pc:sldLayoutChg chg="delSp modSp mod">
          <pc:chgData name="Darin Kinn" userId="49bf2905-1ad4-491e-ae07-778b59027be3" providerId="ADAL" clId="{AA557279-6016-49F8-B316-7C938E021772}" dt="2024-07-10T15:30:42.081" v="314" actId="207"/>
          <pc:sldLayoutMkLst>
            <pc:docMk/>
            <pc:sldMasterMk cId="3917873947" sldId="2147483648"/>
            <pc:sldLayoutMk cId="3202925604" sldId="2147483663"/>
          </pc:sldLayoutMkLst>
          <pc:spChg chg="mod">
            <ac:chgData name="Darin Kinn" userId="49bf2905-1ad4-491e-ae07-778b59027be3" providerId="ADAL" clId="{AA557279-6016-49F8-B316-7C938E021772}" dt="2024-07-10T15:30:42.081" v="314" actId="207"/>
            <ac:spMkLst>
              <pc:docMk/>
              <pc:sldMasterMk cId="3917873947" sldId="2147483648"/>
              <pc:sldLayoutMk cId="3202925604" sldId="2147483663"/>
              <ac:spMk id="2" creationId="{875BE789-7922-B263-4EDC-4E468059BB72}"/>
            </ac:spMkLst>
          </pc:spChg>
          <pc:spChg chg="mod">
            <ac:chgData name="Darin Kinn" userId="49bf2905-1ad4-491e-ae07-778b59027be3" providerId="ADAL" clId="{AA557279-6016-49F8-B316-7C938E021772}" dt="2024-07-10T15:01:44.435" v="97" actId="207"/>
            <ac:spMkLst>
              <pc:docMk/>
              <pc:sldMasterMk cId="3917873947" sldId="2147483648"/>
              <pc:sldLayoutMk cId="3202925604" sldId="2147483663"/>
              <ac:spMk id="5" creationId="{C61203B4-79B6-E807-85CD-6A475DEE55BE}"/>
            </ac:spMkLst>
          </pc:spChg>
          <pc:picChg chg="del">
            <ac:chgData name="Darin Kinn" userId="49bf2905-1ad4-491e-ae07-778b59027be3" providerId="ADAL" clId="{AA557279-6016-49F8-B316-7C938E021772}" dt="2024-07-10T14:53:31.784" v="4" actId="478"/>
            <ac:picMkLst>
              <pc:docMk/>
              <pc:sldMasterMk cId="3917873947" sldId="2147483648"/>
              <pc:sldLayoutMk cId="3202925604" sldId="2147483663"/>
              <ac:picMk id="8" creationId="{2D8E7292-1732-1C67-2B14-9C664DB78090}"/>
            </ac:picMkLst>
          </pc:picChg>
        </pc:sldLayoutChg>
        <pc:sldLayoutChg chg="modSp mod">
          <pc:chgData name="Darin Kinn" userId="49bf2905-1ad4-491e-ae07-778b59027be3" providerId="ADAL" clId="{AA557279-6016-49F8-B316-7C938E021772}" dt="2024-07-10T15:32:12.784" v="319" actId="207"/>
          <pc:sldLayoutMkLst>
            <pc:docMk/>
            <pc:sldMasterMk cId="3917873947" sldId="2147483648"/>
            <pc:sldLayoutMk cId="2169841282" sldId="2147483693"/>
          </pc:sldLayoutMkLst>
          <pc:spChg chg="mod">
            <ac:chgData name="Darin Kinn" userId="49bf2905-1ad4-491e-ae07-778b59027be3" providerId="ADAL" clId="{AA557279-6016-49F8-B316-7C938E021772}" dt="2024-07-10T15:32:12.784" v="319" actId="207"/>
            <ac:spMkLst>
              <pc:docMk/>
              <pc:sldMasterMk cId="3917873947" sldId="2147483648"/>
              <pc:sldLayoutMk cId="2169841282" sldId="2147483693"/>
              <ac:spMk id="10" creationId="{F9087E09-D75F-4E26-B01E-A1A09BA2EA70}"/>
            </ac:spMkLst>
          </pc:spChg>
        </pc:sldLayoutChg>
      </pc:sldMasterChg>
      <pc:sldMasterChg chg="del delSldLayout">
        <pc:chgData name="Darin Kinn" userId="49bf2905-1ad4-491e-ae07-778b59027be3" providerId="ADAL" clId="{AA557279-6016-49F8-B316-7C938E021772}" dt="2024-07-10T15:07:30.916" v="159" actId="47"/>
        <pc:sldMasterMkLst>
          <pc:docMk/>
          <pc:sldMasterMk cId="1810767036" sldId="2147483664"/>
        </pc:sldMasterMkLst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3952836039" sldId="2147483665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157920219" sldId="2147483666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3133243866" sldId="2147483667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720722044" sldId="2147483668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3596757828" sldId="2147483669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2222487080" sldId="2147483670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4091726749" sldId="2147483671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4022558497" sldId="2147483672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2000689928" sldId="2147483673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2981344055" sldId="2147483674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2907296791" sldId="2147483675"/>
          </pc:sldLayoutMkLst>
        </pc:sldLayoutChg>
        <pc:sldLayoutChg chg="del">
          <pc:chgData name="Darin Kinn" userId="49bf2905-1ad4-491e-ae07-778b59027be3" providerId="ADAL" clId="{AA557279-6016-49F8-B316-7C938E021772}" dt="2024-07-10T15:07:30.916" v="159" actId="47"/>
          <pc:sldLayoutMkLst>
            <pc:docMk/>
            <pc:sldMasterMk cId="1810767036" sldId="2147483664"/>
            <pc:sldLayoutMk cId="3141676620" sldId="2147483676"/>
          </pc:sldLayoutMkLst>
        </pc:sldLayoutChg>
        <pc:sldLayoutChg chg="del">
          <pc:chgData name="Darin Kinn" userId="49bf2905-1ad4-491e-ae07-778b59027be3" providerId="ADAL" clId="{AA557279-6016-49F8-B316-7C938E021772}" dt="2024-07-10T15:05:52.742" v="147" actId="47"/>
          <pc:sldLayoutMkLst>
            <pc:docMk/>
            <pc:sldMasterMk cId="1810767036" sldId="2147483664"/>
            <pc:sldLayoutMk cId="1712362889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8E4EC-A025-4C93-BDCB-0E18144AA3F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57482-62AD-48A6-9A40-9A7AC077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DC569-3185-B542-BFC5-9D8731F68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29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DC569-3185-B542-BFC5-9D8731F68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1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1F7C-A349-8AEA-7753-B66D3BB9E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06B9A-BA7C-3EB9-E98E-431DC4121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425A9-C412-6D1A-9595-17D221A2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BB0EF-EA94-FDE8-CD2F-283CD3EC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506A-8EE5-8345-05B0-F8727930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742A-09F4-3B5A-1E66-8A43B483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7DF03-14D7-975F-8C7E-DFD2AD464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16572-4423-3FD4-7CFF-7DEC3566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0EB7A-2A2A-0781-E5AF-9EC81C97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F2256-911A-E2D1-E1AD-7EE186DF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082EC-26AE-D9D1-B07E-0494E22AC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8FA7C-91DC-776E-6AB7-7393AAD1C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1F577-571A-8B7C-6281-60EDECF2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4CAEE-6224-48E5-E5CF-65ADD5A1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BF22-6F1E-747C-CD12-62E91C14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3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835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24D319-F898-4E79-A7F2-4072936164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189413" y="-152876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6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7AB68-9FD7-4D99-82CB-13B1798B4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218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5BE789-7922-B263-4EDC-4E468059BB72}"/>
              </a:ext>
            </a:extLst>
          </p:cNvPr>
          <p:cNvSpPr/>
          <p:nvPr userDrawn="1"/>
        </p:nvSpPr>
        <p:spPr>
          <a:xfrm>
            <a:off x="-1" y="6311900"/>
            <a:ext cx="12192001" cy="546100"/>
          </a:xfrm>
          <a:prstGeom prst="rect">
            <a:avLst/>
          </a:prstGeom>
          <a:solidFill>
            <a:srgbClr val="231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203B4-79B6-E807-85CD-6A475DEE55BE}"/>
              </a:ext>
            </a:extLst>
          </p:cNvPr>
          <p:cNvSpPr/>
          <p:nvPr userDrawn="1"/>
        </p:nvSpPr>
        <p:spPr>
          <a:xfrm>
            <a:off x="-1" y="0"/>
            <a:ext cx="12192001" cy="136525"/>
          </a:xfrm>
          <a:prstGeom prst="rect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2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25" tIns="66525" rIns="66525" bIns="665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25" tIns="66525" rIns="66525" bIns="665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984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9B4C2-EFC6-EB46-AF40-B4EC9637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00380-8272-1D4A-B35B-1E76463F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D8F552CA-1987-4040-846D-4740B0DB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96125"/>
            <a:ext cx="9144000" cy="145866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Subtitle 9">
            <a:extLst>
              <a:ext uri="{FF2B5EF4-FFF2-40B4-BE49-F238E27FC236}">
                <a16:creationId xmlns:a16="http://schemas.microsoft.com/office/drawing/2014/main" id="{DF80ED1B-7814-4409-A527-962A38AE2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6862"/>
            <a:ext cx="9144000" cy="16557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32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C3674-E8B8-A243-B29C-E247E5DE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9762-42F7-2545-B3B8-1D469981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ADB53-07B7-594B-81EE-751B62A3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C4EC1-3452-AA46-BF69-75A61836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95B1C-DCAE-4645-8CFE-DA55901EE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36" y="6231812"/>
            <a:ext cx="3826869" cy="5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FFD6-FEC3-8C40-84D0-74E46489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28966"/>
            <a:ext cx="10515600" cy="163350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93D5-BBAE-354E-A0EB-4F3E868D4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78A9-6250-7348-84DF-ACDCFED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C9482-2D5C-2C45-9BC7-3339D85C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DEEA6-1866-D343-8BF6-AE5E6F42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2C3-0256-8446-80A6-6CF460CD26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2C7D7-0A50-4F67-BB3E-B418C8A9F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" y="892983"/>
            <a:ext cx="11972659" cy="163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5CD0-B926-830F-4155-2BD1982E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D290-72F0-7E39-693F-7FABB6CC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A697-7AF1-FBF0-A14B-BD4FAAD6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4B543-7EF5-FE5F-B37B-FD4D1747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7F71-ADBC-49AA-B685-234F67A3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4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6AF6-1100-CF4A-852D-AA28197B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F10-33C0-C441-AEEB-F18A06FFD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041CA-ADAD-B84B-894A-56E117FA4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84E15-D203-B34F-A28B-1B40C039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7CE14-EB12-E941-97E4-58A4E4F8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6B336-4B6D-426E-958C-CFB208745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36" y="6231812"/>
            <a:ext cx="3826869" cy="5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2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1A16-056C-EC49-B774-6C3CBC97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4000" b="1" kern="1200" cap="all" baseline="0" noProof="0" dirty="0">
                <a:solidFill>
                  <a:srgbClr val="6C734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D00F7-A211-6F45-B29D-566FC682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0EDF2-F838-DA46-A197-BAB92A3BB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19ACD-2534-8344-A815-052542833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40EDA-A1BD-404C-BC11-C68799B6E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EBC2D-2C8D-9947-A520-65C1DB35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7B0F6-919D-0944-B4F0-14736DAC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B534E-E4A4-42E1-972E-42492EE51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36" y="6231812"/>
            <a:ext cx="3826869" cy="5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7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6D44-0765-A044-933B-9051FDEE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955BC-AFB2-E34C-81BB-A094FF3C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7036E-0484-3E41-8EEF-1CDE9E75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4E1BC-F3BF-46AF-8902-DFA799125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36" y="6231812"/>
            <a:ext cx="3826869" cy="5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29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9D8A7-65FD-894D-BC5A-6C0CC225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BC094-7237-FB48-9E6C-48C34454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DC896-F3B1-4A42-8B57-FA1EFE325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36" y="6231812"/>
            <a:ext cx="3826869" cy="5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9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3EF8-56B7-BC4C-94A3-78A935AB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C2E7-C06B-8245-9197-C7481B2F8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04291-5F42-BA40-924A-6CA2941CB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909EE-6B37-334F-9279-7C06856A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16313-56DB-7243-8A47-63205417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C704C-B7C5-4671-A804-83060FCE1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36" y="6231812"/>
            <a:ext cx="3826869" cy="5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61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C53A-E645-664B-9110-42C6ED69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8FE41-513B-2949-A6D7-54FF162D8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3A91C-F037-DE40-AC65-F05297747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73B98-6695-5445-B5EA-C1C3D039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42A45-D1ED-9547-8EBE-F34BA81F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D0D27-2241-461D-B439-9D6EBE9B3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36" y="6231812"/>
            <a:ext cx="3826869" cy="5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60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934D-2B3B-D245-9B78-9F523BCDC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D79EF-AC69-EE45-8530-CC780C53E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29FF5-E822-C74C-9BE4-BC1159B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34FA-4812-2F42-9534-A2DD575D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67770-1CAC-7F46-AF1E-59FBDA8B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2C3-0256-8446-80A6-6CF460CD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2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311B2F-D81B-F44D-B59C-2DB0AF71A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1FDE9-2E44-114C-9B74-A02709A79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EB06-3CCB-C34E-B97C-86337F07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4F0E8-C773-714A-B11B-5CFBF2C9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8C846-9B64-4245-8124-E43F47321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36" y="6231812"/>
            <a:ext cx="3826869" cy="5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13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1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25" tIns="66525" rIns="66525" bIns="665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25" tIns="66525" rIns="66525" bIns="665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3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B102-5BD7-E01A-5FC9-3736B03C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F4826-D920-5A37-FF9B-A703FA67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20E76-FECF-12A4-9C74-70C888BA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161C-0BE6-1313-2FC5-AFCFF508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ACE5A-308C-CB9A-50ED-4716B16B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390C-BC99-10FF-A969-6AA33BAC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9260-A9E1-66A8-3A3B-FCFBC2D25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2071C-4937-3886-4AD4-4A544B8B5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5DBC2-8B5D-D2AB-671D-956E50B5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C10AC-F2F9-BACA-2650-BE0AEC49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5733F-CEAD-058D-1ED0-E5C26F68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4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328E-EFCB-5ABF-565D-B5A9AA7D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0A011-6D25-23AE-0CBB-2BDC5B8CC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75F62-7F36-5371-FF98-831AF88C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8800-61BF-415A-E32F-974F40F2A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9DAF2-5F14-1DCB-4EC6-7D17F8746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150A8-7FE4-359B-5B49-0FAAB106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2264C-206C-3FE1-83C6-0B1D5F0A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75192-AEF1-5A19-EF15-BB5AFC8D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079D-DC24-7006-17F3-9F6B6443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CB4DF-5DA3-DDEE-EF22-E5F316DE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C22D-B2BA-CCE7-7322-7EE1E2D6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46BD1-57CA-5152-722A-228239A7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2B29B-8720-F192-A92C-56DBB84E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C3AB8-967A-D5F2-BE7E-728E0EB8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4459E-13F4-91D7-F988-92592AD4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2F3F-EE39-332C-A57F-042C7514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97B4-CFD5-442A-1E86-563DDACC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13A1C-65CF-10E7-0A38-D30F8E489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E94F9-5E8D-9545-5E7C-F4D81F03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73331-2531-B66B-5784-256FA92B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C3A61-009D-503D-17C2-F3271890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1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601A-2AC1-A00B-5549-D678363F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679EF-3D77-30B3-8AF0-3CDE3AE94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9377B-C696-F3F6-EA67-BB2CA7BB0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A104B-B33B-871F-F51A-8B5A9DA0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E065F-DFB6-248F-019E-0E60F2A3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B7A03-1C0C-3B98-DB53-D553AB40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3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7CB9B-DA3A-57DB-3CF0-044F9EB8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8B25-2BE8-50F4-7C05-AC7F44E7C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ECC1-459D-EE7E-4F67-87FC4D219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EFCC-86C5-F746-9F30-9C6145136A5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1245-2EB7-10BA-7F08-6F19DF56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B834E-52B4-AF51-F430-27192CD24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EEA4-943B-6342-8315-CEE02E19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7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A3130-5BF6-8542-BACA-634B4737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70912-DEF6-C243-817B-B594E12B7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B7F1E-C1E7-2245-921C-052E37230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871F-F4DD-9944-A61E-671CAF9E95E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923EC-E947-7941-AA78-B36914EF4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43B6-A13A-1847-B287-5BDDDDAD8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B2C3-0256-8446-80A6-6CF460CD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04C23C4-D40A-DD1B-A93E-4E0920715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1416"/>
            <a:ext cx="12191999" cy="1655762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594FF"/>
                </a:solidFill>
                <a:latin typeface="Flood Std" panose="03090602040405060206" pitchFamily="66" charset="0"/>
              </a:rPr>
              <a:t>Engaging</a:t>
            </a:r>
            <a:r>
              <a:rPr lang="en-US" sz="4000" b="1" dirty="0"/>
              <a:t> Social and Digital Media </a:t>
            </a:r>
          </a:p>
        </p:txBody>
      </p:sp>
      <p:pic>
        <p:nvPicPr>
          <p:cNvPr id="1026" name="Picture 2" descr="Exploring — Lake Erie Council">
            <a:extLst>
              <a:ext uri="{FF2B5EF4-FFF2-40B4-BE49-F238E27FC236}">
                <a16:creationId xmlns:a16="http://schemas.microsoft.com/office/drawing/2014/main" id="{AA6F500C-EE74-875C-2DEE-02FC6405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77" y="1405124"/>
            <a:ext cx="7905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EC3D1-3D9C-8545-BE26-5B9CE054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07955"/>
            <a:ext cx="10515600" cy="940181"/>
          </a:xfrm>
        </p:spPr>
        <p:txBody>
          <a:bodyPr/>
          <a:lstStyle/>
          <a:p>
            <a:r>
              <a:rPr lang="en-US" dirty="0"/>
              <a:t>How do you reach families today?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8FC96-4F7C-FE46-99D5-3B3726CB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5737" y="884158"/>
            <a:ext cx="7900525" cy="764460"/>
          </a:xfrm>
        </p:spPr>
        <p:txBody>
          <a:bodyPr/>
          <a:lstStyle/>
          <a:p>
            <a:r>
              <a:rPr lang="en-US" sz="4000" dirty="0">
                <a:solidFill>
                  <a:srgbClr val="0594FF"/>
                </a:solidFill>
                <a:latin typeface="Flood Std" panose="03090602040405060206" pitchFamily="66" charset="77"/>
              </a:rPr>
              <a:t>With all the complexity…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7ADDDCE-D6A2-AD4E-A2BA-F47444F821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799" y="2270375"/>
            <a:ext cx="6206400" cy="4587625"/>
          </a:xfrm>
        </p:spPr>
      </p:pic>
    </p:spTree>
    <p:extLst>
      <p:ext uri="{BB962C8B-B14F-4D97-AF65-F5344CB8AC3E}">
        <p14:creationId xmlns:p14="http://schemas.microsoft.com/office/powerpoint/2010/main" val="289606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2410D-7B65-194B-8AC1-9BADB8AE1740}"/>
              </a:ext>
            </a:extLst>
          </p:cNvPr>
          <p:cNvSpPr txBox="1"/>
          <p:nvPr/>
        </p:nvSpPr>
        <p:spPr>
          <a:xfrm rot="21252729">
            <a:off x="908452" y="971742"/>
            <a:ext cx="8514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136AA5"/>
                </a:solidFill>
                <a:latin typeface="Flood Std" panose="03090602040405060206" pitchFamily="66" charset="77"/>
              </a:rPr>
              <a:t>Social Media!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342D5E-5FAE-2C42-B24B-CBD963585B12}"/>
              </a:ext>
            </a:extLst>
          </p:cNvPr>
          <p:cNvSpPr/>
          <p:nvPr/>
        </p:nvSpPr>
        <p:spPr>
          <a:xfrm>
            <a:off x="3845859" y="2636848"/>
            <a:ext cx="8346141" cy="699247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2965BB-CFAB-8F41-8180-F7BB61149146}"/>
              </a:ext>
            </a:extLst>
          </p:cNvPr>
          <p:cNvSpPr/>
          <p:nvPr/>
        </p:nvSpPr>
        <p:spPr>
          <a:xfrm>
            <a:off x="2662519" y="4151941"/>
            <a:ext cx="9547412" cy="699247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BA6C1D-F3D0-E447-8009-997289D4E362}"/>
              </a:ext>
            </a:extLst>
          </p:cNvPr>
          <p:cNvSpPr/>
          <p:nvPr/>
        </p:nvSpPr>
        <p:spPr>
          <a:xfrm>
            <a:off x="3515876" y="2636848"/>
            <a:ext cx="702287" cy="702287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04B1FD-D40F-E34E-A161-F9D7C87BEA4A}"/>
              </a:ext>
            </a:extLst>
          </p:cNvPr>
          <p:cNvSpPr/>
          <p:nvPr/>
        </p:nvSpPr>
        <p:spPr>
          <a:xfrm>
            <a:off x="2312575" y="4148901"/>
            <a:ext cx="702287" cy="702287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36057-8525-5440-80D0-1BD76958A514}"/>
              </a:ext>
            </a:extLst>
          </p:cNvPr>
          <p:cNvSpPr txBox="1"/>
          <p:nvPr/>
        </p:nvSpPr>
        <p:spPr>
          <a:xfrm>
            <a:off x="3645726" y="2521536"/>
            <a:ext cx="32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lood Std" panose="03090602040405060206" pitchFamily="66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555A3-B9F4-5D4C-9707-3A830E20780C}"/>
              </a:ext>
            </a:extLst>
          </p:cNvPr>
          <p:cNvSpPr txBox="1"/>
          <p:nvPr/>
        </p:nvSpPr>
        <p:spPr>
          <a:xfrm>
            <a:off x="2337465" y="4046199"/>
            <a:ext cx="32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lood Std" panose="03090602040405060206" pitchFamily="66" charset="77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6E410-1BA8-7140-A928-A533BA1F88BD}"/>
              </a:ext>
            </a:extLst>
          </p:cNvPr>
          <p:cNvSpPr txBox="1"/>
          <p:nvPr/>
        </p:nvSpPr>
        <p:spPr>
          <a:xfrm>
            <a:off x="4995831" y="2696651"/>
            <a:ext cx="680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euzon" panose="020B0806050000020004" pitchFamily="34" charset="77"/>
                <a:ea typeface="Roboto Slab" pitchFamily="2" charset="0"/>
              </a:rPr>
              <a:t>It’s where we are…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08F22-A932-5241-805D-F067F616EB0C}"/>
              </a:ext>
            </a:extLst>
          </p:cNvPr>
          <p:cNvSpPr txBox="1"/>
          <p:nvPr/>
        </p:nvSpPr>
        <p:spPr>
          <a:xfrm>
            <a:off x="3731045" y="4216085"/>
            <a:ext cx="802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euzon" panose="020B0806050000020004" pitchFamily="34" charset="77"/>
              </a:rPr>
              <a:t>It is an efficient use of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C36B44-6423-A3C1-645C-06F9123C9815}"/>
              </a:ext>
            </a:extLst>
          </p:cNvPr>
          <p:cNvSpPr/>
          <p:nvPr/>
        </p:nvSpPr>
        <p:spPr>
          <a:xfrm>
            <a:off x="-1" y="0"/>
            <a:ext cx="12192001" cy="136525"/>
          </a:xfrm>
          <a:prstGeom prst="rect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F4F7-39A8-E028-E74D-3B9E9FEB8050}"/>
              </a:ext>
            </a:extLst>
          </p:cNvPr>
          <p:cNvSpPr/>
          <p:nvPr/>
        </p:nvSpPr>
        <p:spPr>
          <a:xfrm>
            <a:off x="-1" y="6303108"/>
            <a:ext cx="9259615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0884C1-53DD-DCCE-2720-22DA90E3E816}"/>
              </a:ext>
            </a:extLst>
          </p:cNvPr>
          <p:cNvSpPr/>
          <p:nvPr/>
        </p:nvSpPr>
        <p:spPr>
          <a:xfrm>
            <a:off x="12050983" y="6303108"/>
            <a:ext cx="141016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xploring – Mid-America Council">
            <a:extLst>
              <a:ext uri="{FF2B5EF4-FFF2-40B4-BE49-F238E27FC236}">
                <a16:creationId xmlns:a16="http://schemas.microsoft.com/office/drawing/2014/main" id="{CEFDED23-D698-77C8-C87E-D412045B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318476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0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AFF138-DE07-C266-C9E3-F70626A4BAF4}"/>
              </a:ext>
            </a:extLst>
          </p:cNvPr>
          <p:cNvSpPr/>
          <p:nvPr/>
        </p:nvSpPr>
        <p:spPr>
          <a:xfrm>
            <a:off x="-1" y="0"/>
            <a:ext cx="12192001" cy="136525"/>
          </a:xfrm>
          <a:prstGeom prst="rect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E81A5-77D5-BFB8-1C93-C682A49C8B26}"/>
              </a:ext>
            </a:extLst>
          </p:cNvPr>
          <p:cNvSpPr txBox="1"/>
          <p:nvPr/>
        </p:nvSpPr>
        <p:spPr>
          <a:xfrm>
            <a:off x="-60531" y="2475239"/>
            <a:ext cx="4281827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rgbClr val="136AA5"/>
                </a:solidFill>
                <a:latin typeface="Flood Std" panose="03090602040405060206" pitchFamily="66" charset="77"/>
              </a:rPr>
              <a:t>2 </a:t>
            </a:r>
            <a:r>
              <a:rPr lang="en-US" sz="4400" dirty="0" err="1">
                <a:solidFill>
                  <a:srgbClr val="136AA5"/>
                </a:solidFill>
                <a:latin typeface="Flood Std" panose="03090602040405060206" pitchFamily="66" charset="77"/>
              </a:rPr>
              <a:t>Hrs</a:t>
            </a:r>
            <a:endParaRPr lang="en-US" sz="4400" dirty="0">
              <a:solidFill>
                <a:srgbClr val="136AA5"/>
              </a:solidFill>
              <a:latin typeface="Flood Std" panose="03090602040405060206" pitchFamily="66" charset="77"/>
            </a:endParaRPr>
          </a:p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rgbClr val="136AA5"/>
                </a:solidFill>
                <a:latin typeface="Flood Std" panose="03090602040405060206" pitchFamily="66" charset="77"/>
              </a:rPr>
              <a:t>27 Mins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8FF6F-BF7A-6CEB-2E61-F6929469EC71}"/>
              </a:ext>
            </a:extLst>
          </p:cNvPr>
          <p:cNvSpPr txBox="1"/>
          <p:nvPr/>
        </p:nvSpPr>
        <p:spPr>
          <a:xfrm>
            <a:off x="673780" y="3539476"/>
            <a:ext cx="281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51936"/>
                </a:solidFill>
                <a:latin typeface="Neuzon" panose="020B0806050000020004" pitchFamily="34" charset="77"/>
              </a:rPr>
              <a:t>Daily Time Spent on Social Media by US Adults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807C8-4D9D-5FE7-BA2E-151A44D9958B}"/>
              </a:ext>
            </a:extLst>
          </p:cNvPr>
          <p:cNvSpPr txBox="1"/>
          <p:nvPr/>
        </p:nvSpPr>
        <p:spPr>
          <a:xfrm>
            <a:off x="3578470" y="2478095"/>
            <a:ext cx="4281827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400" dirty="0">
                <a:solidFill>
                  <a:srgbClr val="136AA5"/>
                </a:solidFill>
                <a:latin typeface="Flood Std" panose="03090602040405060206" pitchFamily="66" charset="77"/>
              </a:rPr>
              <a:t>159x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76BEE-CA57-38F4-F62D-ED64350B19EA}"/>
              </a:ext>
            </a:extLst>
          </p:cNvPr>
          <p:cNvSpPr txBox="1"/>
          <p:nvPr/>
        </p:nvSpPr>
        <p:spPr>
          <a:xfrm>
            <a:off x="4174458" y="3181144"/>
            <a:ext cx="318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51936"/>
                </a:solidFill>
                <a:latin typeface="Neuzon" panose="020B0806050000020004" pitchFamily="34" charset="77"/>
              </a:rPr>
              <a:t>The Daily Number of Times US Adults Check Their Phones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C5096-8ECC-37C7-AC73-B36ED633F19B}"/>
              </a:ext>
            </a:extLst>
          </p:cNvPr>
          <p:cNvSpPr txBox="1"/>
          <p:nvPr/>
        </p:nvSpPr>
        <p:spPr>
          <a:xfrm>
            <a:off x="768417" y="4494803"/>
            <a:ext cx="26239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Neuzon" panose="020B0806050000020004" pitchFamily="34" charset="77"/>
              </a:rPr>
              <a:t>2023, Data </a:t>
            </a:r>
            <a:r>
              <a:rPr lang="en-US" sz="1050" dirty="0" err="1">
                <a:latin typeface="Neuzon" panose="020B0806050000020004" pitchFamily="34" charset="77"/>
              </a:rPr>
              <a:t>Reportal</a:t>
            </a:r>
            <a:r>
              <a:rPr lang="en-US" sz="1050" dirty="0">
                <a:latin typeface="Neuzon" panose="020B0806050000020004" pitchFamily="34" charset="77"/>
              </a:rPr>
              <a:t>, Hootsuite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61E98-7804-155D-C1BC-47A318C0EBEA}"/>
              </a:ext>
            </a:extLst>
          </p:cNvPr>
          <p:cNvSpPr txBox="1"/>
          <p:nvPr/>
        </p:nvSpPr>
        <p:spPr>
          <a:xfrm>
            <a:off x="4434849" y="4146337"/>
            <a:ext cx="2623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Neuzon" panose="020B0806050000020004" pitchFamily="34" charset="77"/>
              </a:rPr>
              <a:t>2023, Psychology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C4090-7F20-F4C3-A23A-68B2DAC870E1}"/>
              </a:ext>
            </a:extLst>
          </p:cNvPr>
          <p:cNvSpPr txBox="1"/>
          <p:nvPr/>
        </p:nvSpPr>
        <p:spPr>
          <a:xfrm>
            <a:off x="7710499" y="1850215"/>
            <a:ext cx="4281827" cy="269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rgbClr val="136AA5"/>
                </a:solidFill>
                <a:latin typeface="Flood Std" panose="03090602040405060206" pitchFamily="66" charset="77"/>
              </a:rPr>
              <a:t>Facebook</a:t>
            </a:r>
          </a:p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rgbClr val="136AA5"/>
                </a:solidFill>
                <a:latin typeface="Flood Std" panose="03090602040405060206" pitchFamily="66" charset="77"/>
              </a:rPr>
              <a:t>TikTok</a:t>
            </a:r>
          </a:p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rgbClr val="136AA5"/>
                </a:solidFill>
                <a:latin typeface="Flood Std" panose="03090602040405060206" pitchFamily="66" charset="77"/>
              </a:rPr>
              <a:t>Twitter</a:t>
            </a:r>
          </a:p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rgbClr val="136AA5"/>
                </a:solidFill>
                <a:latin typeface="Flood Std" panose="03090602040405060206" pitchFamily="66" charset="77"/>
              </a:rPr>
              <a:t>Instagram</a:t>
            </a:r>
          </a:p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rgbClr val="136AA5"/>
                </a:solidFill>
                <a:latin typeface="Flood Std" panose="03090602040405060206" pitchFamily="66" charset="77"/>
              </a:rPr>
              <a:t>YouTube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DD137-1447-A17E-9D4E-898D5C4577FA}"/>
              </a:ext>
            </a:extLst>
          </p:cNvPr>
          <p:cNvSpPr txBox="1"/>
          <p:nvPr/>
        </p:nvSpPr>
        <p:spPr>
          <a:xfrm>
            <a:off x="8539447" y="5093110"/>
            <a:ext cx="2623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Neuzon" panose="020B0806050000020004" pitchFamily="34" charset="77"/>
              </a:rPr>
              <a:t>2023, Statista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CDCA-3E98-0540-F4DB-6C5405C6AF49}"/>
              </a:ext>
            </a:extLst>
          </p:cNvPr>
          <p:cNvSpPr txBox="1"/>
          <p:nvPr/>
        </p:nvSpPr>
        <p:spPr>
          <a:xfrm>
            <a:off x="8171274" y="4411939"/>
            <a:ext cx="33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51936"/>
                </a:solidFill>
                <a:latin typeface="Neuzon" panose="020B0806050000020004" pitchFamily="34" charset="77"/>
              </a:rPr>
              <a:t>Top Social Media Platforms, US Adults 18+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536ADB-BE3C-60A2-1DAA-B7B87586C17B}"/>
              </a:ext>
            </a:extLst>
          </p:cNvPr>
          <p:cNvCxnSpPr>
            <a:cxnSpLocks/>
          </p:cNvCxnSpPr>
          <p:nvPr/>
        </p:nvCxnSpPr>
        <p:spPr>
          <a:xfrm>
            <a:off x="3906077" y="1789046"/>
            <a:ext cx="0" cy="3502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9E085F-9140-CDBC-71C0-12231530255D}"/>
              </a:ext>
            </a:extLst>
          </p:cNvPr>
          <p:cNvCxnSpPr>
            <a:cxnSpLocks/>
          </p:cNvCxnSpPr>
          <p:nvPr/>
        </p:nvCxnSpPr>
        <p:spPr>
          <a:xfrm flipH="1">
            <a:off x="7676311" y="1789046"/>
            <a:ext cx="0" cy="349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5362AF-CE11-F183-D617-20F4B1658E01}"/>
              </a:ext>
            </a:extLst>
          </p:cNvPr>
          <p:cNvSpPr txBox="1"/>
          <p:nvPr/>
        </p:nvSpPr>
        <p:spPr>
          <a:xfrm rot="21252729">
            <a:off x="637594" y="537329"/>
            <a:ext cx="8514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136AA5"/>
                </a:solidFill>
                <a:latin typeface="Flood Std" panose="03090602040405060206" pitchFamily="66" charset="77"/>
              </a:rPr>
              <a:t>Social Stats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0358E-C30E-51DF-A052-8640B428D400}"/>
              </a:ext>
            </a:extLst>
          </p:cNvPr>
          <p:cNvSpPr/>
          <p:nvPr/>
        </p:nvSpPr>
        <p:spPr>
          <a:xfrm>
            <a:off x="-1" y="6303108"/>
            <a:ext cx="9259615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B27B52-02A4-5516-933A-435AECAF933C}"/>
              </a:ext>
            </a:extLst>
          </p:cNvPr>
          <p:cNvSpPr/>
          <p:nvPr/>
        </p:nvSpPr>
        <p:spPr>
          <a:xfrm>
            <a:off x="12050983" y="6303108"/>
            <a:ext cx="141016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ploring – Mid-America Council">
            <a:extLst>
              <a:ext uri="{FF2B5EF4-FFF2-40B4-BE49-F238E27FC236}">
                <a16:creationId xmlns:a16="http://schemas.microsoft.com/office/drawing/2014/main" id="{185177A5-A4F1-ECBD-2F84-6CE8DE36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318476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1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5DC52-F6FA-4E5E-BF12-D2A53A45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7697">
            <a:off x="515936" y="1836477"/>
            <a:ext cx="4937211" cy="1325563"/>
          </a:xfrm>
        </p:spPr>
        <p:txBody>
          <a:bodyPr/>
          <a:lstStyle/>
          <a:p>
            <a:r>
              <a:rPr lang="en-US" sz="7200" dirty="0">
                <a:solidFill>
                  <a:srgbClr val="136AA5"/>
                </a:solidFill>
                <a:latin typeface="Flood Std" panose="03090602040405060206" pitchFamily="66" charset="77"/>
              </a:rPr>
              <a:t>We get it!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A5FF42-ACBB-4251-A0E2-21477A5B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844" y="3020492"/>
            <a:ext cx="4914189" cy="5352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136AA5"/>
                </a:solidFill>
                <a:latin typeface="Neuzon" panose="020B0806050000020004" pitchFamily="34" charset="77"/>
              </a:rPr>
              <a:t>Social is important…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F5B9A04-052B-704B-AB22-8958AC12A6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90EF2-3554-B4B1-0E8C-CED2AE1C21B7}"/>
              </a:ext>
            </a:extLst>
          </p:cNvPr>
          <p:cNvSpPr txBox="1"/>
          <p:nvPr/>
        </p:nvSpPr>
        <p:spPr>
          <a:xfrm rot="21267438">
            <a:off x="135680" y="3738422"/>
            <a:ext cx="5247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51936"/>
                </a:solidFill>
                <a:latin typeface="Neuzon" panose="020B0806050000020004" pitchFamily="34" charset="77"/>
              </a:rPr>
              <a:t>How do we best </a:t>
            </a:r>
          </a:p>
          <a:p>
            <a:pPr algn="ctr"/>
            <a:r>
              <a:rPr lang="en-US" sz="2800" dirty="0">
                <a:solidFill>
                  <a:srgbClr val="E51936"/>
                </a:solidFill>
                <a:latin typeface="Neuzon" panose="020B0806050000020004" pitchFamily="34" charset="77"/>
              </a:rPr>
              <a:t>invest our time??</a:t>
            </a:r>
          </a:p>
          <a:p>
            <a:pPr algn="ctr"/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5F866-EEB1-80AB-4916-F01E9129210B}"/>
              </a:ext>
            </a:extLst>
          </p:cNvPr>
          <p:cNvSpPr/>
          <p:nvPr/>
        </p:nvSpPr>
        <p:spPr>
          <a:xfrm>
            <a:off x="-1" y="0"/>
            <a:ext cx="12192001" cy="136525"/>
          </a:xfrm>
          <a:prstGeom prst="rect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199E0-1BAB-3B89-FE5B-EE0917CA4CE8}"/>
              </a:ext>
            </a:extLst>
          </p:cNvPr>
          <p:cNvSpPr/>
          <p:nvPr/>
        </p:nvSpPr>
        <p:spPr>
          <a:xfrm>
            <a:off x="-1" y="6303108"/>
            <a:ext cx="9259615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7FEADC-102C-DE8C-6042-D7168056FDBA}"/>
              </a:ext>
            </a:extLst>
          </p:cNvPr>
          <p:cNvSpPr/>
          <p:nvPr/>
        </p:nvSpPr>
        <p:spPr>
          <a:xfrm>
            <a:off x="12050983" y="6303108"/>
            <a:ext cx="141016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xploring – Mid-America Council">
            <a:extLst>
              <a:ext uri="{FF2B5EF4-FFF2-40B4-BE49-F238E27FC236}">
                <a16:creationId xmlns:a16="http://schemas.microsoft.com/office/drawing/2014/main" id="{3981EFC4-988A-4824-D432-A36D1130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318476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B0E3D74-7F51-0652-1605-C0350B2E5648}"/>
              </a:ext>
            </a:extLst>
          </p:cNvPr>
          <p:cNvSpPr/>
          <p:nvPr/>
        </p:nvSpPr>
        <p:spPr>
          <a:xfrm>
            <a:off x="457202" y="1023729"/>
            <a:ext cx="4621696" cy="46216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0EF01-1E90-F276-CFAF-7D7234FB9D39}"/>
              </a:ext>
            </a:extLst>
          </p:cNvPr>
          <p:cNvSpPr txBox="1"/>
          <p:nvPr/>
        </p:nvSpPr>
        <p:spPr>
          <a:xfrm>
            <a:off x="1093305" y="1759227"/>
            <a:ext cx="33097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Neuzon" panose="020B0806050000020004" pitchFamily="34" charset="77"/>
              </a:rPr>
              <a:t>5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E7ACFB15-89F4-1E74-99BA-DA0280C68AED}"/>
              </a:ext>
            </a:extLst>
          </p:cNvPr>
          <p:cNvSpPr/>
          <p:nvPr/>
        </p:nvSpPr>
        <p:spPr>
          <a:xfrm>
            <a:off x="5436704" y="1396447"/>
            <a:ext cx="1133062" cy="3876261"/>
          </a:xfrm>
          <a:prstGeom prst="chevron">
            <a:avLst>
              <a:gd name="adj" fmla="val 67817"/>
            </a:avLst>
          </a:prstGeom>
          <a:solidFill>
            <a:srgbClr val="059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7AA76-2347-C4B3-2C91-D7F1C8FF2E59}"/>
              </a:ext>
            </a:extLst>
          </p:cNvPr>
          <p:cNvSpPr txBox="1"/>
          <p:nvPr/>
        </p:nvSpPr>
        <p:spPr>
          <a:xfrm>
            <a:off x="6748669" y="1820441"/>
            <a:ext cx="48006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euzon" panose="020B0806050000020004" pitchFamily="34" charset="77"/>
              </a:rPr>
              <a:t>5 Common Elements of Successful Social Media Strategies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46D2E09C-830A-E90F-4662-020E0C0D2DF5}"/>
              </a:ext>
            </a:extLst>
          </p:cNvPr>
          <p:cNvSpPr/>
          <p:nvPr/>
        </p:nvSpPr>
        <p:spPr>
          <a:xfrm>
            <a:off x="4883425" y="1396447"/>
            <a:ext cx="1133062" cy="3876261"/>
          </a:xfrm>
          <a:prstGeom prst="chevron">
            <a:avLst>
              <a:gd name="adj" fmla="val 67817"/>
            </a:avLst>
          </a:prstGeom>
          <a:solidFill>
            <a:srgbClr val="059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Exploring – Mid-America Council">
            <a:extLst>
              <a:ext uri="{FF2B5EF4-FFF2-40B4-BE49-F238E27FC236}">
                <a16:creationId xmlns:a16="http://schemas.microsoft.com/office/drawing/2014/main" id="{0326F27B-3B3E-B4EE-6ADE-F8C225B3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27" y="6216880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9FA863-F1D0-6D4F-96D2-3C6A505A912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D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21DD-833F-8A4A-A249-0368E021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2830">
            <a:off x="406799" y="26466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136AA5"/>
                </a:solidFill>
                <a:latin typeface="Flood Std" panose="03090602040405060206" pitchFamily="66" charset="77"/>
              </a:rPr>
              <a:t>Common Elements…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0C21C-66C9-4B4B-9C7E-24CEC8BAAE6F}"/>
              </a:ext>
            </a:extLst>
          </p:cNvPr>
          <p:cNvSpPr/>
          <p:nvPr/>
        </p:nvSpPr>
        <p:spPr>
          <a:xfrm>
            <a:off x="2385848" y="1757878"/>
            <a:ext cx="9806152" cy="511499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zon" panose="020B0806050000020004" pitchFamily="34" charset="77"/>
              </a:rPr>
              <a:t>A Plan: Clearly defined goals &amp; audiences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FF6A70-283E-7247-AAD3-084911877388}"/>
              </a:ext>
            </a:extLst>
          </p:cNvPr>
          <p:cNvSpPr/>
          <p:nvPr/>
        </p:nvSpPr>
        <p:spPr>
          <a:xfrm>
            <a:off x="2131858" y="1754708"/>
            <a:ext cx="514350" cy="514350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zon" panose="020B0806050000020004" pitchFamily="34" charset="77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F02D14-1A9C-A6C8-E4A3-DF5A19EF74AB}"/>
              </a:ext>
            </a:extLst>
          </p:cNvPr>
          <p:cNvSpPr txBox="1"/>
          <p:nvPr/>
        </p:nvSpPr>
        <p:spPr>
          <a:xfrm>
            <a:off x="914401" y="2661118"/>
            <a:ext cx="10966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uzon" panose="020B0806050000020004" pitchFamily="34" charset="77"/>
              </a:rPr>
              <a:t>Sounds basic  - In Exploring we do plans for meeting content, activities, special events… but do we apply that same rigor to social campaigns?</a:t>
            </a:r>
          </a:p>
          <a:p>
            <a:endParaRPr lang="en-US" sz="2000" dirty="0">
              <a:latin typeface="Neuzon" panose="020B0806050000020004" pitchFamily="34" charset="77"/>
            </a:endParaRPr>
          </a:p>
          <a:p>
            <a:r>
              <a:rPr lang="en-US" sz="2000" dirty="0">
                <a:latin typeface="Neuzon" panose="020B0806050000020004" pitchFamily="34" charset="77"/>
              </a:rPr>
              <a:t>Include things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Neuzon" panose="020B0806050000020004" pitchFamily="34" charset="77"/>
              </a:rPr>
              <a:t>Target audiences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Neuzon" panose="020B0806050000020004" pitchFamily="34" charset="77"/>
              </a:rPr>
              <a:t>Timing – Start/End &amp; How often you’ll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Neuzon" panose="020B0806050000020004" pitchFamily="34" charset="77"/>
              </a:rPr>
              <a:t>Messages / Talking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Neuzon" panose="020B0806050000020004" pitchFamily="34" charset="77"/>
              </a:rPr>
              <a:t>The channels you’ll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Neuzon" panose="020B0806050000020004" pitchFamily="34" charset="77"/>
              </a:rPr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Neuzon" panose="020B0806050000020004" pitchFamily="34" charset="77"/>
              </a:rPr>
              <a:t>Success metrics</a:t>
            </a:r>
          </a:p>
          <a:p>
            <a:endParaRPr lang="en-US" sz="2000" dirty="0">
              <a:latin typeface="Neuzon" panose="020B08060500000200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7078B-F4CD-CB3B-79D4-2F19A4683BA3}"/>
              </a:ext>
            </a:extLst>
          </p:cNvPr>
          <p:cNvSpPr/>
          <p:nvPr/>
        </p:nvSpPr>
        <p:spPr>
          <a:xfrm>
            <a:off x="-1" y="6303108"/>
            <a:ext cx="9259615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D2DD5-16AF-0DC8-6EF7-86B3F9CD56E7}"/>
              </a:ext>
            </a:extLst>
          </p:cNvPr>
          <p:cNvSpPr/>
          <p:nvPr/>
        </p:nvSpPr>
        <p:spPr>
          <a:xfrm>
            <a:off x="12050983" y="6303108"/>
            <a:ext cx="141016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xploring – Mid-America Council">
            <a:extLst>
              <a:ext uri="{FF2B5EF4-FFF2-40B4-BE49-F238E27FC236}">
                <a16:creationId xmlns:a16="http://schemas.microsoft.com/office/drawing/2014/main" id="{809B98FE-02F7-F645-3232-605DAA12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318476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9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9FA863-F1D0-6D4F-96D2-3C6A505A9126}"/>
              </a:ext>
            </a:extLst>
          </p:cNvPr>
          <p:cNvSpPr/>
          <p:nvPr/>
        </p:nvSpPr>
        <p:spPr>
          <a:xfrm>
            <a:off x="0" y="-1"/>
            <a:ext cx="12192000" cy="6854521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21DD-833F-8A4A-A249-0368E021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2830">
            <a:off x="406799" y="51403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Flood Std" panose="03090602040405060206" pitchFamily="66" charset="77"/>
              </a:rPr>
              <a:t>Common Elements…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7B2F2E-CB30-3F4C-9EED-5D1A33E3A147}"/>
              </a:ext>
            </a:extLst>
          </p:cNvPr>
          <p:cNvSpPr/>
          <p:nvPr/>
        </p:nvSpPr>
        <p:spPr>
          <a:xfrm>
            <a:off x="3300248" y="2007338"/>
            <a:ext cx="8891752" cy="511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euzon" panose="020B0806050000020004" pitchFamily="34" charset="77"/>
              </a:rPr>
              <a:t>Consistent Posting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CFEBB3-939F-1A43-A710-524FB1B99289}"/>
              </a:ext>
            </a:extLst>
          </p:cNvPr>
          <p:cNvSpPr/>
          <p:nvPr/>
        </p:nvSpPr>
        <p:spPr>
          <a:xfrm>
            <a:off x="3048359" y="2009901"/>
            <a:ext cx="514350" cy="514350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zon" panose="020B0806050000020004" pitchFamily="34" charset="77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C322E-C9B2-C4C1-AB41-692918A3C99B}"/>
              </a:ext>
            </a:extLst>
          </p:cNvPr>
          <p:cNvSpPr txBox="1"/>
          <p:nvPr/>
        </p:nvSpPr>
        <p:spPr>
          <a:xfrm>
            <a:off x="1023731" y="2994933"/>
            <a:ext cx="104360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Consistent posting is critical…</a:t>
            </a:r>
          </a:p>
          <a:p>
            <a:endParaRPr lang="en-US" sz="2000" dirty="0">
              <a:solidFill>
                <a:schemeClr val="bg1"/>
              </a:solidFill>
              <a:latin typeface="Neuzon" panose="020B08060500000200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We’re all guilty of getting busy and occasionally letting our posting lag </a:t>
            </a:r>
          </a:p>
          <a:p>
            <a:endParaRPr lang="en-US" sz="2000" dirty="0">
              <a:solidFill>
                <a:schemeClr val="bg1"/>
              </a:solidFill>
              <a:latin typeface="Neuzon" panose="020B08060500000200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Nothing sends up red flag like an inactive channel</a:t>
            </a:r>
          </a:p>
          <a:p>
            <a:endParaRPr lang="en-US" sz="2000" dirty="0">
              <a:solidFill>
                <a:schemeClr val="bg1"/>
              </a:solidFill>
              <a:latin typeface="Neuzon" panose="020B08060500000200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Schedule posts during busy times </a:t>
            </a:r>
          </a:p>
          <a:p>
            <a:endParaRPr lang="en-US" sz="2000" dirty="0">
              <a:solidFill>
                <a:schemeClr val="bg1"/>
              </a:solidFill>
              <a:latin typeface="Neuzon" panose="020B08060500000200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Post 3-4 times per week on FB…more on Twitter and TikTok</a:t>
            </a:r>
          </a:p>
        </p:txBody>
      </p:sp>
      <p:pic>
        <p:nvPicPr>
          <p:cNvPr id="7" name="Picture 2" descr="Exploring – Mid-America Council">
            <a:extLst>
              <a:ext uri="{FF2B5EF4-FFF2-40B4-BE49-F238E27FC236}">
                <a16:creationId xmlns:a16="http://schemas.microsoft.com/office/drawing/2014/main" id="{3D48C81F-0A4F-6F08-4601-23E876A2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207644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1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9FA863-F1D0-6D4F-96D2-3C6A505A9126}"/>
              </a:ext>
            </a:extLst>
          </p:cNvPr>
          <p:cNvSpPr/>
          <p:nvPr/>
        </p:nvSpPr>
        <p:spPr>
          <a:xfrm>
            <a:off x="0" y="-1"/>
            <a:ext cx="12192000" cy="6854521"/>
          </a:xfrm>
          <a:prstGeom prst="rect">
            <a:avLst/>
          </a:prstGeom>
          <a:solidFill>
            <a:srgbClr val="E5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21DD-833F-8A4A-A249-0368E021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2830">
            <a:off x="406799" y="54174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Flood Std" panose="03090602040405060206" pitchFamily="66" charset="77"/>
              </a:rPr>
              <a:t>Common Elements…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884DC-A4FC-9B42-BAA5-2C2E12C9DDA5}"/>
              </a:ext>
            </a:extLst>
          </p:cNvPr>
          <p:cNvSpPr/>
          <p:nvPr/>
        </p:nvSpPr>
        <p:spPr>
          <a:xfrm>
            <a:off x="4214648" y="2036711"/>
            <a:ext cx="7977352" cy="511499"/>
          </a:xfrm>
          <a:prstGeom prst="rect">
            <a:avLst/>
          </a:prstGeom>
          <a:solidFill>
            <a:srgbClr val="DD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euzon" panose="020B0806050000020004" pitchFamily="34" charset="77"/>
              </a:rPr>
              <a:t>Engaging Content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C2F40C-D0BF-A441-B3C8-4E5B3F0CB2B3}"/>
              </a:ext>
            </a:extLst>
          </p:cNvPr>
          <p:cNvSpPr/>
          <p:nvPr/>
        </p:nvSpPr>
        <p:spPr>
          <a:xfrm>
            <a:off x="3961529" y="2033490"/>
            <a:ext cx="514350" cy="514350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zon" panose="020B0806050000020004" pitchFamily="34" charset="77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5D7BB8-57DD-1F43-5BED-E721E744FA34}"/>
              </a:ext>
            </a:extLst>
          </p:cNvPr>
          <p:cNvSpPr txBox="1"/>
          <p:nvPr/>
        </p:nvSpPr>
        <p:spPr>
          <a:xfrm>
            <a:off x="1043608" y="3029525"/>
            <a:ext cx="9962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People want to be informed, inspired, educated, and entertained</a:t>
            </a:r>
          </a:p>
          <a:p>
            <a:endParaRPr lang="en-US" sz="2000" dirty="0">
              <a:solidFill>
                <a:schemeClr val="bg1"/>
              </a:solidFill>
              <a:latin typeface="Neuzon" panose="020B08060500000200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Rotate through those categories regularly…don’t get stuck</a:t>
            </a:r>
          </a:p>
          <a:p>
            <a:endParaRPr lang="en-US" sz="2000" dirty="0">
              <a:solidFill>
                <a:schemeClr val="bg1"/>
              </a:solidFill>
              <a:latin typeface="Neuzon" panose="020B08060500000200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Success stories always perform well</a:t>
            </a:r>
          </a:p>
          <a:p>
            <a:endParaRPr lang="en-US" sz="2000" dirty="0">
              <a:solidFill>
                <a:schemeClr val="bg1"/>
              </a:solidFill>
              <a:latin typeface="Neuzon" panose="020B08060500000200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Encourage comment and interaction</a:t>
            </a:r>
          </a:p>
          <a:p>
            <a:endParaRPr lang="en-US" sz="2000" dirty="0">
              <a:solidFill>
                <a:schemeClr val="bg1"/>
              </a:solidFill>
              <a:latin typeface="Neuzon" panose="020B08060500000200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Neuzon" panose="020B0806050000020004" pitchFamily="34" charset="77"/>
              </a:rPr>
              <a:t>Respond to comments and messages </a:t>
            </a:r>
          </a:p>
        </p:txBody>
      </p:sp>
      <p:pic>
        <p:nvPicPr>
          <p:cNvPr id="7" name="Picture 2" descr="Exploring – Mid-America Council">
            <a:extLst>
              <a:ext uri="{FF2B5EF4-FFF2-40B4-BE49-F238E27FC236}">
                <a16:creationId xmlns:a16="http://schemas.microsoft.com/office/drawing/2014/main" id="{BBB130D3-D204-6638-197D-D63F1673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207644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8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9FA863-F1D0-6D4F-96D2-3C6A505A912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21DD-833F-8A4A-A249-0368E021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2830">
            <a:off x="406799" y="5047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136AA5"/>
                </a:solidFill>
                <a:latin typeface="Flood Std" panose="03090602040405060206" pitchFamily="66" charset="77"/>
              </a:rPr>
              <a:t>Common Elements…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BEDDB-5AF3-1A45-8F66-FF54509C7ECE}"/>
              </a:ext>
            </a:extLst>
          </p:cNvPr>
          <p:cNvSpPr/>
          <p:nvPr/>
        </p:nvSpPr>
        <p:spPr>
          <a:xfrm>
            <a:off x="5129048" y="2001804"/>
            <a:ext cx="7062952" cy="511499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zon" panose="020B0806050000020004" pitchFamily="34" charset="77"/>
              </a:rPr>
              <a:t>Resources Identified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03C1F6-4F09-324E-A53E-CD466B62CD6A}"/>
              </a:ext>
            </a:extLst>
          </p:cNvPr>
          <p:cNvSpPr/>
          <p:nvPr/>
        </p:nvSpPr>
        <p:spPr>
          <a:xfrm>
            <a:off x="4878795" y="2002366"/>
            <a:ext cx="514350" cy="514350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zon" panose="020B0806050000020004" pitchFamily="34" charset="77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7AABB-8702-C370-5973-6A3EE61D7164}"/>
              </a:ext>
            </a:extLst>
          </p:cNvPr>
          <p:cNvSpPr txBox="1"/>
          <p:nvPr/>
        </p:nvSpPr>
        <p:spPr>
          <a:xfrm>
            <a:off x="1043609" y="3003880"/>
            <a:ext cx="99128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uzon" panose="020B0806050000020004" pitchFamily="34" charset="77"/>
              </a:rPr>
              <a:t>Resources identified </a:t>
            </a:r>
            <a:r>
              <a:rPr lang="en-US" sz="2400" dirty="0">
                <a:solidFill>
                  <a:srgbClr val="0594FF"/>
                </a:solidFill>
                <a:latin typeface="Flood Std" panose="03090602040405060206" pitchFamily="66" charset="77"/>
              </a:rPr>
              <a:t>UP-FRONT</a:t>
            </a:r>
            <a:endParaRPr lang="en-US" sz="2000" dirty="0">
              <a:solidFill>
                <a:srgbClr val="0594FF"/>
              </a:solidFill>
              <a:latin typeface="Flood Std" panose="03090602040405060206" pitchFamily="66" charset="77"/>
            </a:endParaRPr>
          </a:p>
          <a:p>
            <a:endParaRPr lang="en-US" sz="2000" dirty="0">
              <a:latin typeface="Neuzon" panose="020B0806050000020004" pitchFamily="34" charset="77"/>
            </a:endParaRPr>
          </a:p>
          <a:p>
            <a:r>
              <a:rPr lang="en-US" sz="2000" dirty="0">
                <a:latin typeface="Neuzon" panose="020B0806050000020004" pitchFamily="34" charset="77"/>
              </a:rPr>
              <a:t>Are you an army of 1… or do you have people you can call upon to assist?</a:t>
            </a:r>
          </a:p>
          <a:p>
            <a:endParaRPr lang="en-US" sz="2000" dirty="0">
              <a:latin typeface="Neuzon" panose="020B0806050000020004" pitchFamily="34" charset="77"/>
            </a:endParaRPr>
          </a:p>
          <a:p>
            <a:r>
              <a:rPr lang="en-US" sz="2000" dirty="0">
                <a:latin typeface="Neuzon" panose="020B0806050000020004" pitchFamily="34" charset="77"/>
              </a:rPr>
              <a:t>Don’t forget stakeholders</a:t>
            </a:r>
          </a:p>
          <a:p>
            <a:endParaRPr lang="en-US" sz="2000" dirty="0">
              <a:latin typeface="Neuzon" panose="020B0806050000020004" pitchFamily="34" charset="77"/>
            </a:endParaRPr>
          </a:p>
          <a:p>
            <a:r>
              <a:rPr lang="en-US" sz="2000" dirty="0">
                <a:latin typeface="Neuzon" panose="020B0806050000020004" pitchFamily="34" charset="77"/>
              </a:rPr>
              <a:t>Think through the funding or tools you’ll need to execute your plan and have those in place</a:t>
            </a:r>
          </a:p>
          <a:p>
            <a:r>
              <a:rPr lang="en-US" sz="2000" dirty="0">
                <a:latin typeface="Neuzon" panose="020B0806050000020004" pitchFamily="34" charset="77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2E260B-C280-2E4C-D419-056580AA435A}"/>
              </a:ext>
            </a:extLst>
          </p:cNvPr>
          <p:cNvSpPr/>
          <p:nvPr/>
        </p:nvSpPr>
        <p:spPr>
          <a:xfrm>
            <a:off x="-1" y="6303108"/>
            <a:ext cx="9259615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32EF1-6254-8F75-18C5-48E9575F893C}"/>
              </a:ext>
            </a:extLst>
          </p:cNvPr>
          <p:cNvSpPr/>
          <p:nvPr/>
        </p:nvSpPr>
        <p:spPr>
          <a:xfrm>
            <a:off x="12050983" y="6303108"/>
            <a:ext cx="141016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ploring – Mid-America Council">
            <a:extLst>
              <a:ext uri="{FF2B5EF4-FFF2-40B4-BE49-F238E27FC236}">
                <a16:creationId xmlns:a16="http://schemas.microsoft.com/office/drawing/2014/main" id="{CCA5FF8F-FCF0-BFF7-A763-65801FE5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318476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2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9FA863-F1D0-6D4F-96D2-3C6A505A9126}"/>
              </a:ext>
            </a:extLst>
          </p:cNvPr>
          <p:cNvSpPr/>
          <p:nvPr/>
        </p:nvSpPr>
        <p:spPr>
          <a:xfrm>
            <a:off x="0" y="-1"/>
            <a:ext cx="12192000" cy="6854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21DD-833F-8A4A-A249-0368E021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2830">
            <a:off x="406799" y="67105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136AA5"/>
                </a:solidFill>
                <a:latin typeface="Flood Std" panose="03090602040405060206" pitchFamily="66" charset="77"/>
              </a:rPr>
              <a:t>Common Elements…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FC0BC0-DAA5-744B-B3F9-DCE4E3535AC5}"/>
              </a:ext>
            </a:extLst>
          </p:cNvPr>
          <p:cNvSpPr/>
          <p:nvPr/>
        </p:nvSpPr>
        <p:spPr>
          <a:xfrm>
            <a:off x="6022428" y="2175179"/>
            <a:ext cx="6169572" cy="511499"/>
          </a:xfrm>
          <a:prstGeom prst="rect">
            <a:avLst/>
          </a:prstGeom>
          <a:solidFill>
            <a:srgbClr val="DD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euzon" panose="020B0806050000020004" pitchFamily="34" charset="77"/>
              </a:rPr>
              <a:t>Regular</a:t>
            </a:r>
            <a:r>
              <a:rPr lang="en-US" sz="2800" dirty="0">
                <a:solidFill>
                  <a:srgbClr val="E51936"/>
                </a:solidFill>
                <a:latin typeface="Neuzon" panose="020B0806050000020004" pitchFamily="34" charset="77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euzon" panose="020B0806050000020004" pitchFamily="34" charset="77"/>
              </a:rPr>
              <a:t>Assessment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58F670-1F55-4543-BB30-E2A9B4D86F98}"/>
              </a:ext>
            </a:extLst>
          </p:cNvPr>
          <p:cNvSpPr/>
          <p:nvPr/>
        </p:nvSpPr>
        <p:spPr>
          <a:xfrm>
            <a:off x="5768990" y="2174444"/>
            <a:ext cx="514350" cy="514350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zon" panose="020B0806050000020004" pitchFamily="34" charset="77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0D841-4170-4C8C-4F8F-C93EA893C8E9}"/>
              </a:ext>
            </a:extLst>
          </p:cNvPr>
          <p:cNvSpPr txBox="1"/>
          <p:nvPr/>
        </p:nvSpPr>
        <p:spPr>
          <a:xfrm>
            <a:off x="1092485" y="3168233"/>
            <a:ext cx="10019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uzon" panose="020B0806050000020004" pitchFamily="34" charset="77"/>
              </a:rPr>
              <a:t>If you’ve identified success metrics in your plan, you’ll know what to measure</a:t>
            </a:r>
          </a:p>
          <a:p>
            <a:endParaRPr lang="en-US" sz="2000" dirty="0">
              <a:latin typeface="Neuzon" panose="020B0806050000020004" pitchFamily="34" charset="77"/>
            </a:endParaRPr>
          </a:p>
          <a:p>
            <a:r>
              <a:rPr lang="en-US" sz="2000" dirty="0">
                <a:latin typeface="Neuzon" panose="020B0806050000020004" pitchFamily="34" charset="77"/>
              </a:rPr>
              <a:t>Check in on your campaigns and channels as they are going… are you achieving the measurements you need to achieve?</a:t>
            </a:r>
          </a:p>
          <a:p>
            <a:endParaRPr lang="en-US" sz="2000" dirty="0">
              <a:latin typeface="Neuzon" panose="020B0806050000020004" pitchFamily="34" charset="77"/>
            </a:endParaRPr>
          </a:p>
          <a:p>
            <a:r>
              <a:rPr lang="en-US" sz="2000" dirty="0">
                <a:latin typeface="Neuzon" panose="020B0806050000020004" pitchFamily="34" charset="77"/>
              </a:rPr>
              <a:t>If not…make adjustments mid-stream…</a:t>
            </a:r>
          </a:p>
          <a:p>
            <a:endParaRPr lang="en-US" sz="2000" dirty="0">
              <a:latin typeface="Neuzon" panose="020B0806050000020004" pitchFamily="34" charset="77"/>
            </a:endParaRPr>
          </a:p>
          <a:p>
            <a:r>
              <a:rPr lang="en-US" sz="2000" dirty="0">
                <a:latin typeface="Neuzon" panose="020B0806050000020004" pitchFamily="34" charset="77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05D69-B355-F405-E49C-EFD034D54F9F}"/>
              </a:ext>
            </a:extLst>
          </p:cNvPr>
          <p:cNvSpPr/>
          <p:nvPr/>
        </p:nvSpPr>
        <p:spPr>
          <a:xfrm>
            <a:off x="-1" y="6303108"/>
            <a:ext cx="9259615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67C41-FD82-2566-C691-DCE007A08845}"/>
              </a:ext>
            </a:extLst>
          </p:cNvPr>
          <p:cNvSpPr/>
          <p:nvPr/>
        </p:nvSpPr>
        <p:spPr>
          <a:xfrm>
            <a:off x="12050983" y="6303108"/>
            <a:ext cx="141016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ploring – Mid-America Council">
            <a:extLst>
              <a:ext uri="{FF2B5EF4-FFF2-40B4-BE49-F238E27FC236}">
                <a16:creationId xmlns:a16="http://schemas.microsoft.com/office/drawing/2014/main" id="{4DD64661-8DA4-C108-2A02-BCAD9262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318476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D7891-5AAD-44FE-5D4F-DA762AB2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8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968B95-3C2F-D04E-9A3B-5C7FDEA77165}"/>
              </a:ext>
            </a:extLst>
          </p:cNvPr>
          <p:cNvSpPr txBox="1">
            <a:spLocks/>
          </p:cNvSpPr>
          <p:nvPr/>
        </p:nvSpPr>
        <p:spPr>
          <a:xfrm>
            <a:off x="6267880" y="2656287"/>
            <a:ext cx="4831491" cy="2612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ood Std" panose="03090602040405060206" pitchFamily="66" charset="77"/>
                <a:ea typeface="+mn-ea"/>
                <a:cs typeface="+mn-cs"/>
                <a:sym typeface="Arial"/>
              </a:rPr>
              <a:t>Darin Kinn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ood Std" panose="03090602040405060206" pitchFamily="66" charset="77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Director, Marketing &amp; Brand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Scouting America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darin.kinn@scouting.org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4" name="Picture 3" descr="A white eagle with a sword and stars on a black background&#10;&#10;Description automatically generated">
            <a:extLst>
              <a:ext uri="{FF2B5EF4-FFF2-40B4-BE49-F238E27FC236}">
                <a16:creationId xmlns:a16="http://schemas.microsoft.com/office/drawing/2014/main" id="{B3FFDCAA-11AA-AF00-2D56-3B2C64EF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46" y="669795"/>
            <a:ext cx="4752153" cy="53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5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D596BA-4F4F-EB4E-91C4-828AC4C23B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6AA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51CB-616D-2646-8D47-26FB2798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796" y="459775"/>
            <a:ext cx="460450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Waiting until the end of the campaign to review</a:t>
            </a: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C18079-C6CA-4041-B8AD-9B94048DAC8A}"/>
              </a:ext>
            </a:extLst>
          </p:cNvPr>
          <p:cNvSpPr/>
          <p:nvPr/>
        </p:nvSpPr>
        <p:spPr>
          <a:xfrm>
            <a:off x="3857654" y="3580126"/>
            <a:ext cx="4794739" cy="4794739"/>
          </a:xfrm>
          <a:prstGeom prst="ellipse">
            <a:avLst/>
          </a:prstGeom>
          <a:solidFill>
            <a:srgbClr val="DD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F84CD-16D0-D046-B463-044F91C0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94227">
            <a:off x="4188440" y="5083757"/>
            <a:ext cx="768362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594FF"/>
                </a:solidFill>
                <a:latin typeface="Flood Std" panose="03090602040405060206" pitchFamily="66" charset="77"/>
              </a:rPr>
              <a:t>Watchouts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C56E06-A324-2146-B0FA-DF2881F0E581}"/>
              </a:ext>
            </a:extLst>
          </p:cNvPr>
          <p:cNvSpPr txBox="1">
            <a:spLocks/>
          </p:cNvSpPr>
          <p:nvPr/>
        </p:nvSpPr>
        <p:spPr>
          <a:xfrm>
            <a:off x="472449" y="2583712"/>
            <a:ext cx="4337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Mismatching audiences &amp; messaging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79C637-386E-5546-9C44-BB1337DEFFDE}"/>
              </a:ext>
            </a:extLst>
          </p:cNvPr>
          <p:cNvSpPr txBox="1">
            <a:spLocks/>
          </p:cNvSpPr>
          <p:nvPr/>
        </p:nvSpPr>
        <p:spPr>
          <a:xfrm>
            <a:off x="2580580" y="1135926"/>
            <a:ext cx="46045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Winging It</a:t>
            </a: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D91997-0A15-3141-AEE9-21EBB602C986}"/>
              </a:ext>
            </a:extLst>
          </p:cNvPr>
          <p:cNvSpPr txBox="1">
            <a:spLocks/>
          </p:cNvSpPr>
          <p:nvPr/>
        </p:nvSpPr>
        <p:spPr>
          <a:xfrm>
            <a:off x="9083968" y="2521844"/>
            <a:ext cx="31657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Lack of stakeholder buy-in</a:t>
            </a: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CA582E-CA92-9A43-AB52-FD89F48E0ADD}"/>
              </a:ext>
            </a:extLst>
          </p:cNvPr>
          <p:cNvCxnSpPr>
            <a:cxnSpLocks/>
          </p:cNvCxnSpPr>
          <p:nvPr/>
        </p:nvCxnSpPr>
        <p:spPr>
          <a:xfrm flipH="1" flipV="1">
            <a:off x="2960839" y="3838036"/>
            <a:ext cx="1392500" cy="753842"/>
          </a:xfrm>
          <a:prstGeom prst="line">
            <a:avLst/>
          </a:prstGeom>
          <a:ln>
            <a:solidFill>
              <a:srgbClr val="DDD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22375A-594C-D544-B98F-1651ACB2E2A9}"/>
              </a:ext>
            </a:extLst>
          </p:cNvPr>
          <p:cNvCxnSpPr>
            <a:cxnSpLocks/>
          </p:cNvCxnSpPr>
          <p:nvPr/>
        </p:nvCxnSpPr>
        <p:spPr>
          <a:xfrm flipH="1" flipV="1">
            <a:off x="4261178" y="1954509"/>
            <a:ext cx="990661" cy="1883527"/>
          </a:xfrm>
          <a:prstGeom prst="line">
            <a:avLst/>
          </a:prstGeom>
          <a:ln>
            <a:solidFill>
              <a:srgbClr val="DDD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7859AB-8664-0B44-B6D6-27A12F02E2CB}"/>
              </a:ext>
            </a:extLst>
          </p:cNvPr>
          <p:cNvCxnSpPr>
            <a:cxnSpLocks/>
          </p:cNvCxnSpPr>
          <p:nvPr/>
        </p:nvCxnSpPr>
        <p:spPr>
          <a:xfrm flipV="1">
            <a:off x="6816802" y="1733087"/>
            <a:ext cx="551420" cy="1925804"/>
          </a:xfrm>
          <a:prstGeom prst="line">
            <a:avLst/>
          </a:prstGeom>
          <a:ln>
            <a:solidFill>
              <a:srgbClr val="DDD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535461-FF03-1744-A4D7-368E798E96DF}"/>
              </a:ext>
            </a:extLst>
          </p:cNvPr>
          <p:cNvCxnSpPr>
            <a:cxnSpLocks/>
          </p:cNvCxnSpPr>
          <p:nvPr/>
        </p:nvCxnSpPr>
        <p:spPr>
          <a:xfrm flipV="1">
            <a:off x="8013486" y="3580126"/>
            <a:ext cx="890953" cy="778616"/>
          </a:xfrm>
          <a:prstGeom prst="line">
            <a:avLst/>
          </a:prstGeom>
          <a:ln>
            <a:solidFill>
              <a:srgbClr val="DDD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6012CD8-8C57-AD8C-7BDF-3840458A7C3A}"/>
              </a:ext>
            </a:extLst>
          </p:cNvPr>
          <p:cNvSpPr/>
          <p:nvPr/>
        </p:nvSpPr>
        <p:spPr>
          <a:xfrm>
            <a:off x="2932040" y="3718767"/>
            <a:ext cx="318053" cy="318053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C4D41-B11E-AFFC-083D-FF94A67E40AA}"/>
              </a:ext>
            </a:extLst>
          </p:cNvPr>
          <p:cNvSpPr/>
          <p:nvPr/>
        </p:nvSpPr>
        <p:spPr>
          <a:xfrm>
            <a:off x="4165582" y="1898192"/>
            <a:ext cx="318053" cy="318053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B7777D-70E4-4E42-28C9-457ECC431519}"/>
              </a:ext>
            </a:extLst>
          </p:cNvPr>
          <p:cNvSpPr/>
          <p:nvPr/>
        </p:nvSpPr>
        <p:spPr>
          <a:xfrm>
            <a:off x="7203835" y="1677167"/>
            <a:ext cx="318053" cy="318053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8A46A1-8687-9D4D-FA1D-2FA422C92488}"/>
              </a:ext>
            </a:extLst>
          </p:cNvPr>
          <p:cNvSpPr/>
          <p:nvPr/>
        </p:nvSpPr>
        <p:spPr>
          <a:xfrm>
            <a:off x="8642018" y="3510045"/>
            <a:ext cx="318053" cy="318053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Exploring – Mid-America Council">
            <a:extLst>
              <a:ext uri="{FF2B5EF4-FFF2-40B4-BE49-F238E27FC236}">
                <a16:creationId xmlns:a16="http://schemas.microsoft.com/office/drawing/2014/main" id="{54A59C71-ECB0-0278-B502-DBA03092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226116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5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9FA863-F1D0-6D4F-96D2-3C6A505A9126}"/>
              </a:ext>
            </a:extLst>
          </p:cNvPr>
          <p:cNvSpPr/>
          <p:nvPr/>
        </p:nvSpPr>
        <p:spPr>
          <a:xfrm>
            <a:off x="0" y="-1"/>
            <a:ext cx="12192000" cy="6854521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21DD-833F-8A4A-A249-0368E021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2830">
            <a:off x="368507" y="750614"/>
            <a:ext cx="9382173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  <a:latin typeface="Flood Std" panose="03090602040405060206" pitchFamily="66" charset="77"/>
              </a:rPr>
              <a:t>What if I’m just Getting Started?…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0C21C-66C9-4B4B-9C7E-24CEC8BAAE6F}"/>
              </a:ext>
            </a:extLst>
          </p:cNvPr>
          <p:cNvSpPr/>
          <p:nvPr/>
        </p:nvSpPr>
        <p:spPr>
          <a:xfrm>
            <a:off x="2385848" y="2779585"/>
            <a:ext cx="9806152" cy="511499"/>
          </a:xfrm>
          <a:prstGeom prst="rect">
            <a:avLst/>
          </a:prstGeom>
          <a:solidFill>
            <a:srgbClr val="DD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euzon" panose="020B0806050000020004" pitchFamily="34" charset="77"/>
              </a:rPr>
              <a:t>Start with Facebook, then branch 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7B2F2E-CB30-3F4C-9EED-5D1A33E3A147}"/>
              </a:ext>
            </a:extLst>
          </p:cNvPr>
          <p:cNvSpPr/>
          <p:nvPr/>
        </p:nvSpPr>
        <p:spPr>
          <a:xfrm>
            <a:off x="3300248" y="3892850"/>
            <a:ext cx="8891752" cy="511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euzon" panose="020B0806050000020004" pitchFamily="34" charset="77"/>
              </a:rPr>
              <a:t>Consistent Posting:  2-3x per week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884DC-A4FC-9B42-BAA5-2C2E12C9DDA5}"/>
              </a:ext>
            </a:extLst>
          </p:cNvPr>
          <p:cNvSpPr/>
          <p:nvPr/>
        </p:nvSpPr>
        <p:spPr>
          <a:xfrm>
            <a:off x="4214648" y="4977876"/>
            <a:ext cx="7977352" cy="511499"/>
          </a:xfrm>
          <a:prstGeom prst="rect">
            <a:avLst/>
          </a:prstGeom>
          <a:solidFill>
            <a:srgbClr val="DD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euzon" panose="020B0806050000020004" pitchFamily="34" charset="77"/>
              </a:rPr>
              <a:t>Map out your year – big events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FF6A70-283E-7247-AAD3-084911877388}"/>
              </a:ext>
            </a:extLst>
          </p:cNvPr>
          <p:cNvSpPr/>
          <p:nvPr/>
        </p:nvSpPr>
        <p:spPr>
          <a:xfrm>
            <a:off x="2131858" y="2776415"/>
            <a:ext cx="514350" cy="514350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Neuzon" panose="020B0806050000020004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CFEBB3-939F-1A43-A710-524FB1B99289}"/>
              </a:ext>
            </a:extLst>
          </p:cNvPr>
          <p:cNvSpPr/>
          <p:nvPr/>
        </p:nvSpPr>
        <p:spPr>
          <a:xfrm>
            <a:off x="3048359" y="3886177"/>
            <a:ext cx="514350" cy="514350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Neuzon" panose="020B0806050000020004" pitchFamily="34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C2F40C-D0BF-A441-B3C8-4E5B3F0CB2B3}"/>
              </a:ext>
            </a:extLst>
          </p:cNvPr>
          <p:cNvSpPr/>
          <p:nvPr/>
        </p:nvSpPr>
        <p:spPr>
          <a:xfrm>
            <a:off x="3961529" y="4974655"/>
            <a:ext cx="514350" cy="514350"/>
          </a:xfrm>
          <a:prstGeom prst="ellipse">
            <a:avLst/>
          </a:prstGeom>
          <a:solidFill>
            <a:srgbClr val="05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Neuzon" panose="020B0806050000020004" pitchFamily="34" charset="77"/>
            </a:endParaRPr>
          </a:p>
        </p:txBody>
      </p:sp>
      <p:pic>
        <p:nvPicPr>
          <p:cNvPr id="8" name="Picture 2" descr="Exploring – Mid-America Council">
            <a:extLst>
              <a:ext uri="{FF2B5EF4-FFF2-40B4-BE49-F238E27FC236}">
                <a16:creationId xmlns:a16="http://schemas.microsoft.com/office/drawing/2014/main" id="{8C96EFE1-9E5C-A75D-B70C-A98AFC3A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11" y="6198408"/>
            <a:ext cx="209591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76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9FA863-F1D0-6D4F-96D2-3C6A505A9126}"/>
              </a:ext>
            </a:extLst>
          </p:cNvPr>
          <p:cNvSpPr/>
          <p:nvPr/>
        </p:nvSpPr>
        <p:spPr>
          <a:xfrm>
            <a:off x="0" y="-1"/>
            <a:ext cx="12192000" cy="6854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21DD-833F-8A4A-A249-0368E021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2830">
            <a:off x="406799" y="19508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136AA5"/>
                </a:solidFill>
                <a:latin typeface="Flood Std" panose="03090602040405060206" pitchFamily="66" charset="77"/>
              </a:rPr>
              <a:t>Calendar examples…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24855-E0A3-0FD8-19BE-7ED502A8C513}"/>
              </a:ext>
            </a:extLst>
          </p:cNvPr>
          <p:cNvSpPr/>
          <p:nvPr/>
        </p:nvSpPr>
        <p:spPr>
          <a:xfrm>
            <a:off x="-1" y="6303108"/>
            <a:ext cx="9570947" cy="554892"/>
          </a:xfrm>
          <a:prstGeom prst="rect">
            <a:avLst/>
          </a:prstGeom>
          <a:solidFill>
            <a:srgbClr val="23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A3C204-8963-F92A-06B6-14938ACC5D09}"/>
              </a:ext>
            </a:extLst>
          </p:cNvPr>
          <p:cNvSpPr/>
          <p:nvPr/>
        </p:nvSpPr>
        <p:spPr>
          <a:xfrm>
            <a:off x="11727712" y="6303108"/>
            <a:ext cx="464287" cy="554892"/>
          </a:xfrm>
          <a:prstGeom prst="rect">
            <a:avLst/>
          </a:prstGeom>
          <a:solidFill>
            <a:srgbClr val="136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0E7D333-1F78-6A52-15A4-C016CE8976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946" y="6387429"/>
            <a:ext cx="2087653" cy="38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F4F6C-6011-AA3F-BC43-C4FC352AC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465" y="1331914"/>
            <a:ext cx="4532243" cy="42686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95CCE6-8C44-D577-9048-3F3BA811E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2588">
            <a:off x="2812061" y="2361796"/>
            <a:ext cx="5963478" cy="3508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82E9F5-88D1-1522-E6EA-D3FD92CA8D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1731">
            <a:off x="3905487" y="3749141"/>
            <a:ext cx="6096000" cy="32888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33CF4-69A8-88FB-939A-DEB59A82C3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402" y="3332956"/>
            <a:ext cx="6679096" cy="3512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C7C503-ADE6-F6DD-C736-95A0930C2A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86" y="3596266"/>
            <a:ext cx="1792621" cy="17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7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04C23C4-D40A-DD1B-A93E-4E0920715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1416"/>
            <a:ext cx="12191999" cy="1655762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594FF"/>
                </a:solidFill>
                <a:latin typeface="Flood Std" panose="03090602040405060206" pitchFamily="66" charset="0"/>
              </a:rPr>
              <a:t>Engaging</a:t>
            </a:r>
            <a:r>
              <a:rPr lang="en-US" sz="4000" b="1" dirty="0"/>
              <a:t> Social and Digital Media </a:t>
            </a:r>
          </a:p>
        </p:txBody>
      </p:sp>
      <p:pic>
        <p:nvPicPr>
          <p:cNvPr id="1026" name="Picture 2" descr="Exploring — Lake Erie Council">
            <a:extLst>
              <a:ext uri="{FF2B5EF4-FFF2-40B4-BE49-F238E27FC236}">
                <a16:creationId xmlns:a16="http://schemas.microsoft.com/office/drawing/2014/main" id="{AA6F500C-EE74-875C-2DEE-02FC6405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77" y="1405124"/>
            <a:ext cx="7905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9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B53A0DE-60BE-1D25-E043-EA516231E0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51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E74663C-B512-9B2B-92DB-312DD402DCDF}"/>
              </a:ext>
            </a:extLst>
          </p:cNvPr>
          <p:cNvSpPr txBox="1">
            <a:spLocks/>
          </p:cNvSpPr>
          <p:nvPr/>
        </p:nvSpPr>
        <p:spPr>
          <a:xfrm rot="21324325">
            <a:off x="419071" y="472458"/>
            <a:ext cx="8229600" cy="9731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190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lood Std" panose="03090602040405060206" pitchFamily="66" charset="77"/>
                <a:ea typeface="+mj-ea"/>
                <a:cs typeface="+mj-cs"/>
                <a:sym typeface="Arial"/>
              </a:rPr>
              <a:t>The Funnel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42230D1-C0A3-C47C-8D12-AD95A4B7B0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003F8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84" y="976348"/>
            <a:ext cx="7471448" cy="56041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AF29F3-04A2-970F-F92B-873A59C92861}"/>
              </a:ext>
            </a:extLst>
          </p:cNvPr>
          <p:cNvSpPr txBox="1"/>
          <p:nvPr/>
        </p:nvSpPr>
        <p:spPr>
          <a:xfrm>
            <a:off x="5402260" y="4808845"/>
            <a:ext cx="1286448" cy="400110"/>
          </a:xfrm>
          <a:prstGeom prst="rect">
            <a:avLst/>
          </a:prstGeom>
          <a:solidFill>
            <a:srgbClr val="B9C4D7"/>
          </a:solidFill>
        </p:spPr>
        <p:txBody>
          <a:bodyPr wrap="square" rtlCol="0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JOIN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B55ADF-D5DF-F405-2088-570A4CEAAC50}"/>
              </a:ext>
            </a:extLst>
          </p:cNvPr>
          <p:cNvCxnSpPr/>
          <p:nvPr/>
        </p:nvCxnSpPr>
        <p:spPr>
          <a:xfrm>
            <a:off x="7397754" y="5217473"/>
            <a:ext cx="25603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AB4B05-2DE6-D2C4-632F-7601E04A85A0}"/>
              </a:ext>
            </a:extLst>
          </p:cNvPr>
          <p:cNvCxnSpPr/>
          <p:nvPr/>
        </p:nvCxnSpPr>
        <p:spPr>
          <a:xfrm>
            <a:off x="7906295" y="3704895"/>
            <a:ext cx="205177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201E02-FC96-427D-A105-AB03C46A8960}"/>
              </a:ext>
            </a:extLst>
          </p:cNvPr>
          <p:cNvCxnSpPr/>
          <p:nvPr/>
        </p:nvCxnSpPr>
        <p:spPr>
          <a:xfrm>
            <a:off x="2181759" y="5217473"/>
            <a:ext cx="25603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42F7D9-44B8-FD8D-4C43-733EC0EFDFBC}"/>
              </a:ext>
            </a:extLst>
          </p:cNvPr>
          <p:cNvSpPr txBox="1"/>
          <p:nvPr/>
        </p:nvSpPr>
        <p:spPr>
          <a:xfrm>
            <a:off x="2167466" y="4190678"/>
            <a:ext cx="205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Activate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F2ECE5-23B8-065A-609C-01C225ECC3EC}"/>
              </a:ext>
            </a:extLst>
          </p:cNvPr>
          <p:cNvSpPr txBox="1"/>
          <p:nvPr/>
        </p:nvSpPr>
        <p:spPr>
          <a:xfrm>
            <a:off x="2167466" y="2631541"/>
            <a:ext cx="205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Nurture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D2BF38-0201-4570-04EF-8EF8BD88BC0B}"/>
              </a:ext>
            </a:extLst>
          </p:cNvPr>
          <p:cNvSpPr txBox="1"/>
          <p:nvPr/>
        </p:nvSpPr>
        <p:spPr>
          <a:xfrm>
            <a:off x="2167466" y="5441224"/>
            <a:ext cx="205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Retain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9AC111-BE77-4B14-39D5-F1A5DF17A796}"/>
              </a:ext>
            </a:extLst>
          </p:cNvPr>
          <p:cNvSpPr txBox="1"/>
          <p:nvPr/>
        </p:nvSpPr>
        <p:spPr>
          <a:xfrm>
            <a:off x="8367502" y="2139313"/>
            <a:ext cx="17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Paid Social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15E3B9-FE85-655A-63C1-C3082B6F24DB}"/>
              </a:ext>
            </a:extLst>
          </p:cNvPr>
          <p:cNvSpPr txBox="1"/>
          <p:nvPr/>
        </p:nvSpPr>
        <p:spPr>
          <a:xfrm>
            <a:off x="8226434" y="2480461"/>
            <a:ext cx="17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Paid Search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F31325-D05E-3C3B-D17F-9C3C8C6FCD57}"/>
              </a:ext>
            </a:extLst>
          </p:cNvPr>
          <p:cNvSpPr txBox="1"/>
          <p:nvPr/>
        </p:nvSpPr>
        <p:spPr>
          <a:xfrm>
            <a:off x="8583803" y="2821609"/>
            <a:ext cx="17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PR/Earned Media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6D1A4F-699D-4F87-B6A3-87AFAA4B2FD8}"/>
              </a:ext>
            </a:extLst>
          </p:cNvPr>
          <p:cNvSpPr txBox="1"/>
          <p:nvPr/>
        </p:nvSpPr>
        <p:spPr>
          <a:xfrm>
            <a:off x="8266612" y="4565871"/>
            <a:ext cx="17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Geofencing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B2E092-6CC9-1559-C992-3F09BF936F2A}"/>
              </a:ext>
            </a:extLst>
          </p:cNvPr>
          <p:cNvCxnSpPr/>
          <p:nvPr/>
        </p:nvCxnSpPr>
        <p:spPr>
          <a:xfrm>
            <a:off x="2181759" y="3714418"/>
            <a:ext cx="205177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3DF7204-86E5-D150-3DBA-34FE06D75A6A}"/>
              </a:ext>
            </a:extLst>
          </p:cNvPr>
          <p:cNvSpPr txBox="1"/>
          <p:nvPr/>
        </p:nvSpPr>
        <p:spPr>
          <a:xfrm>
            <a:off x="7921804" y="3162757"/>
            <a:ext cx="260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Email Lead Gen Campaigns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AD7339-B95D-5CEC-9E3B-B94B5D52D7FF}"/>
              </a:ext>
            </a:extLst>
          </p:cNvPr>
          <p:cNvSpPr txBox="1"/>
          <p:nvPr/>
        </p:nvSpPr>
        <p:spPr>
          <a:xfrm>
            <a:off x="7642543" y="3905713"/>
            <a:ext cx="275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#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AdventureOn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!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Campaign Assets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E8A357-7A76-710B-150E-7BD9AED9BA27}"/>
              </a:ext>
            </a:extLst>
          </p:cNvPr>
          <p:cNvSpPr txBox="1"/>
          <p:nvPr/>
        </p:nvSpPr>
        <p:spPr>
          <a:xfrm>
            <a:off x="8086587" y="4230823"/>
            <a:ext cx="244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BeAScout Lead Activation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512F39-90E5-9C35-FADA-A6B7BD5679D2}"/>
              </a:ext>
            </a:extLst>
          </p:cNvPr>
          <p:cNvSpPr txBox="1"/>
          <p:nvPr/>
        </p:nvSpPr>
        <p:spPr>
          <a:xfrm>
            <a:off x="7575287" y="5294805"/>
            <a:ext cx="282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ScoutingWire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3978D9-7AA4-D718-FC36-AC094B883D0D}"/>
              </a:ext>
            </a:extLst>
          </p:cNvPr>
          <p:cNvSpPr txBox="1"/>
          <p:nvPr/>
        </p:nvSpPr>
        <p:spPr>
          <a:xfrm>
            <a:off x="7494327" y="5546667"/>
            <a:ext cx="282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Newsletters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5D0F30-FDF5-AC7B-9936-9A11ED020399}"/>
              </a:ext>
            </a:extLst>
          </p:cNvPr>
          <p:cNvSpPr txBox="1"/>
          <p:nvPr/>
        </p:nvSpPr>
        <p:spPr>
          <a:xfrm>
            <a:off x="7856396" y="5798530"/>
            <a:ext cx="282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Emails/Websites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9767F-0168-61ED-A759-F20A1D3CB7E4}"/>
              </a:ext>
            </a:extLst>
          </p:cNvPr>
          <p:cNvSpPr txBox="1"/>
          <p:nvPr/>
        </p:nvSpPr>
        <p:spPr>
          <a:xfrm>
            <a:off x="7921804" y="4877367"/>
            <a:ext cx="20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Calibri" charset="0"/>
                <a:cs typeface="Calibri" charset="0"/>
                <a:sym typeface="Arial"/>
              </a:rPr>
              <a:t>Fliers, Posters, Yard Signs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charset="0"/>
              <a:cs typeface="Calibri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34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B53A0DE-60BE-1D25-E043-EA516231E0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51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E74663C-B512-9B2B-92DB-312DD402DCDF}"/>
              </a:ext>
            </a:extLst>
          </p:cNvPr>
          <p:cNvSpPr txBox="1">
            <a:spLocks/>
          </p:cNvSpPr>
          <p:nvPr/>
        </p:nvSpPr>
        <p:spPr>
          <a:xfrm rot="21324325">
            <a:off x="419071" y="472458"/>
            <a:ext cx="8229600" cy="9731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190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lood Std" panose="03090602040405060206" pitchFamily="66" charset="77"/>
                <a:ea typeface="+mj-ea"/>
                <a:cs typeface="+mj-cs"/>
                <a:sym typeface="Arial"/>
              </a:rPr>
              <a:t>The Funnel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42230D1-C0A3-C47C-8D12-AD95A4B7B0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003F8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84" y="976348"/>
            <a:ext cx="7471448" cy="56041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AF29F3-04A2-970F-F92B-873A59C92861}"/>
              </a:ext>
            </a:extLst>
          </p:cNvPr>
          <p:cNvSpPr txBox="1"/>
          <p:nvPr/>
        </p:nvSpPr>
        <p:spPr>
          <a:xfrm>
            <a:off x="5402260" y="4808845"/>
            <a:ext cx="1286448" cy="400110"/>
          </a:xfrm>
          <a:prstGeom prst="rect">
            <a:avLst/>
          </a:prstGeom>
          <a:solidFill>
            <a:srgbClr val="B9C4D7"/>
          </a:solidFill>
        </p:spPr>
        <p:txBody>
          <a:bodyPr wrap="square" rtlCol="0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JOIN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B55ADF-D5DF-F405-2088-570A4CEAAC50}"/>
              </a:ext>
            </a:extLst>
          </p:cNvPr>
          <p:cNvCxnSpPr/>
          <p:nvPr/>
        </p:nvCxnSpPr>
        <p:spPr>
          <a:xfrm>
            <a:off x="7397754" y="5217473"/>
            <a:ext cx="25603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AB4B05-2DE6-D2C4-632F-7601E04A85A0}"/>
              </a:ext>
            </a:extLst>
          </p:cNvPr>
          <p:cNvCxnSpPr/>
          <p:nvPr/>
        </p:nvCxnSpPr>
        <p:spPr>
          <a:xfrm>
            <a:off x="7906295" y="3704895"/>
            <a:ext cx="205177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201E02-FC96-427D-A105-AB03C46A8960}"/>
              </a:ext>
            </a:extLst>
          </p:cNvPr>
          <p:cNvCxnSpPr/>
          <p:nvPr/>
        </p:nvCxnSpPr>
        <p:spPr>
          <a:xfrm>
            <a:off x="2181759" y="5217473"/>
            <a:ext cx="25603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42F7D9-44B8-FD8D-4C43-733EC0EFDFBC}"/>
              </a:ext>
            </a:extLst>
          </p:cNvPr>
          <p:cNvSpPr txBox="1"/>
          <p:nvPr/>
        </p:nvSpPr>
        <p:spPr>
          <a:xfrm>
            <a:off x="2167466" y="4190678"/>
            <a:ext cx="205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Activate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F2ECE5-23B8-065A-609C-01C225ECC3EC}"/>
              </a:ext>
            </a:extLst>
          </p:cNvPr>
          <p:cNvSpPr txBox="1"/>
          <p:nvPr/>
        </p:nvSpPr>
        <p:spPr>
          <a:xfrm>
            <a:off x="2167466" y="2631541"/>
            <a:ext cx="205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Nurture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D2BF38-0201-4570-04EF-8EF8BD88BC0B}"/>
              </a:ext>
            </a:extLst>
          </p:cNvPr>
          <p:cNvSpPr txBox="1"/>
          <p:nvPr/>
        </p:nvSpPr>
        <p:spPr>
          <a:xfrm>
            <a:off x="2167466" y="5441224"/>
            <a:ext cx="205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Retain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9AC111-BE77-4B14-39D5-F1A5DF17A796}"/>
              </a:ext>
            </a:extLst>
          </p:cNvPr>
          <p:cNvSpPr txBox="1"/>
          <p:nvPr/>
        </p:nvSpPr>
        <p:spPr>
          <a:xfrm>
            <a:off x="8367502" y="2139313"/>
            <a:ext cx="17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Paid Social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15E3B9-FE85-655A-63C1-C3082B6F24DB}"/>
              </a:ext>
            </a:extLst>
          </p:cNvPr>
          <p:cNvSpPr txBox="1"/>
          <p:nvPr/>
        </p:nvSpPr>
        <p:spPr>
          <a:xfrm>
            <a:off x="8226434" y="2480461"/>
            <a:ext cx="17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Paid Search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F31325-D05E-3C3B-D17F-9C3C8C6FCD57}"/>
              </a:ext>
            </a:extLst>
          </p:cNvPr>
          <p:cNvSpPr txBox="1"/>
          <p:nvPr/>
        </p:nvSpPr>
        <p:spPr>
          <a:xfrm>
            <a:off x="8583803" y="2821609"/>
            <a:ext cx="17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PR/Earned Media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6D1A4F-699D-4F87-B6A3-87AFAA4B2FD8}"/>
              </a:ext>
            </a:extLst>
          </p:cNvPr>
          <p:cNvSpPr txBox="1"/>
          <p:nvPr/>
        </p:nvSpPr>
        <p:spPr>
          <a:xfrm>
            <a:off x="8266612" y="4565871"/>
            <a:ext cx="17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Geofencing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B2E092-6CC9-1559-C992-3F09BF936F2A}"/>
              </a:ext>
            </a:extLst>
          </p:cNvPr>
          <p:cNvCxnSpPr/>
          <p:nvPr/>
        </p:nvCxnSpPr>
        <p:spPr>
          <a:xfrm>
            <a:off x="2181759" y="3714418"/>
            <a:ext cx="205177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3DF7204-86E5-D150-3DBA-34FE06D75A6A}"/>
              </a:ext>
            </a:extLst>
          </p:cNvPr>
          <p:cNvSpPr txBox="1"/>
          <p:nvPr/>
        </p:nvSpPr>
        <p:spPr>
          <a:xfrm>
            <a:off x="7921804" y="3162757"/>
            <a:ext cx="260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Email Lead Gen Campaigns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AD7339-B95D-5CEC-9E3B-B94B5D52D7FF}"/>
              </a:ext>
            </a:extLst>
          </p:cNvPr>
          <p:cNvSpPr txBox="1"/>
          <p:nvPr/>
        </p:nvSpPr>
        <p:spPr>
          <a:xfrm>
            <a:off x="7642543" y="3905713"/>
            <a:ext cx="275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#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AdventureOn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!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Campaign Assets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512F39-90E5-9C35-FADA-A6B7BD5679D2}"/>
              </a:ext>
            </a:extLst>
          </p:cNvPr>
          <p:cNvSpPr txBox="1"/>
          <p:nvPr/>
        </p:nvSpPr>
        <p:spPr>
          <a:xfrm>
            <a:off x="7575287" y="5294805"/>
            <a:ext cx="282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ScoutingWire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3978D9-7AA4-D718-FC36-AC094B883D0D}"/>
              </a:ext>
            </a:extLst>
          </p:cNvPr>
          <p:cNvSpPr txBox="1"/>
          <p:nvPr/>
        </p:nvSpPr>
        <p:spPr>
          <a:xfrm>
            <a:off x="7494327" y="5546667"/>
            <a:ext cx="282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Newsletters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5D0F30-FDF5-AC7B-9936-9A11ED020399}"/>
              </a:ext>
            </a:extLst>
          </p:cNvPr>
          <p:cNvSpPr txBox="1"/>
          <p:nvPr/>
        </p:nvSpPr>
        <p:spPr>
          <a:xfrm>
            <a:off x="7856396" y="5798530"/>
            <a:ext cx="282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Emails/Websites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A2582B-E1A6-E832-6A5A-9E36C91D5228}"/>
              </a:ext>
            </a:extLst>
          </p:cNvPr>
          <p:cNvSpPr/>
          <p:nvPr/>
        </p:nvSpPr>
        <p:spPr>
          <a:xfrm>
            <a:off x="3873500" y="4395611"/>
            <a:ext cx="4391034" cy="1263769"/>
          </a:xfrm>
          <a:prstGeom prst="ellipse">
            <a:avLst/>
          </a:prstGeom>
          <a:noFill/>
          <a:ln w="76200">
            <a:solidFill>
              <a:srgbClr val="CF1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E8C08-01DA-1E8A-3B78-DC0C03E9A934}"/>
              </a:ext>
            </a:extLst>
          </p:cNvPr>
          <p:cNvSpPr txBox="1"/>
          <p:nvPr/>
        </p:nvSpPr>
        <p:spPr>
          <a:xfrm>
            <a:off x="8086587" y="4230823"/>
            <a:ext cx="244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sym typeface="Arial"/>
              </a:rPr>
              <a:t>BeAScout Lead Activation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EDB0E-61C8-59BA-02FC-CEE72AA28F4D}"/>
              </a:ext>
            </a:extLst>
          </p:cNvPr>
          <p:cNvSpPr txBox="1"/>
          <p:nvPr/>
        </p:nvSpPr>
        <p:spPr>
          <a:xfrm>
            <a:off x="7921804" y="4877367"/>
            <a:ext cx="20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Calibri" charset="0"/>
                <a:cs typeface="Calibri" charset="0"/>
                <a:sym typeface="Arial"/>
              </a:rPr>
              <a:t>Fliers, Posters, Yard Signs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charset="0"/>
              <a:cs typeface="Calibri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4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DE5728-C4C2-414A-B4D9-40EBFEAFCF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E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03079-06FC-4894-A91E-264EF9B1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48316"/>
            <a:ext cx="10905066" cy="4552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7F074-668C-4955-9C6A-82E1C9526683}"/>
              </a:ext>
            </a:extLst>
          </p:cNvPr>
          <p:cNvSpPr txBox="1"/>
          <p:nvPr/>
        </p:nvSpPr>
        <p:spPr>
          <a:xfrm rot="21164411">
            <a:off x="662010" y="1088840"/>
            <a:ext cx="847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Flood Std" panose="03090602040405060206" pitchFamily="66" charset="77"/>
                <a:ea typeface="+mn-ea"/>
                <a:cs typeface="Arial"/>
                <a:sym typeface="Arial"/>
              </a:rPr>
              <a:t>The Good Old Days….</a:t>
            </a:r>
          </a:p>
        </p:txBody>
      </p:sp>
    </p:spTree>
    <p:extLst>
      <p:ext uri="{BB962C8B-B14F-4D97-AF65-F5344CB8AC3E}">
        <p14:creationId xmlns:p14="http://schemas.microsoft.com/office/powerpoint/2010/main" val="225315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493813-A8EA-454A-939B-5867BFFBF50F}"/>
              </a:ext>
            </a:extLst>
          </p:cNvPr>
          <p:cNvGrpSpPr/>
          <p:nvPr/>
        </p:nvGrpSpPr>
        <p:grpSpPr>
          <a:xfrm>
            <a:off x="0" y="0"/>
            <a:ext cx="12200678" cy="6858000"/>
            <a:chOff x="0" y="0"/>
            <a:chExt cx="12200678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D5A84EA-3582-49C7-8F5A-140D9B64E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00678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FD6CFE-8FA6-40D9-B9CC-BCDD43884C12}"/>
                </a:ext>
              </a:extLst>
            </p:cNvPr>
            <p:cNvSpPr/>
            <p:nvPr/>
          </p:nvSpPr>
          <p:spPr>
            <a:xfrm>
              <a:off x="10183090" y="6331526"/>
              <a:ext cx="2008909" cy="526473"/>
            </a:xfrm>
            <a:prstGeom prst="rect">
              <a:avLst/>
            </a:prstGeom>
            <a:solidFill>
              <a:srgbClr val="DFE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B57B48F-4B1D-4FAA-8105-9B4DBDA093D2}"/>
              </a:ext>
            </a:extLst>
          </p:cNvPr>
          <p:cNvSpPr/>
          <p:nvPr/>
        </p:nvSpPr>
        <p:spPr>
          <a:xfrm>
            <a:off x="6390054" y="285006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Scout Nights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D84B91-8BA4-4FC5-8BD4-6F45D613EEE3}"/>
              </a:ext>
            </a:extLst>
          </p:cNvPr>
          <p:cNvSpPr/>
          <p:nvPr/>
        </p:nvSpPr>
        <p:spPr>
          <a:xfrm>
            <a:off x="8445900" y="5499686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Scout Talks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FD871-4BBC-453D-AED8-7EFC27F2C60F}"/>
              </a:ext>
            </a:extLst>
          </p:cNvPr>
          <p:cNvSpPr/>
          <p:nvPr/>
        </p:nvSpPr>
        <p:spPr>
          <a:xfrm>
            <a:off x="368700" y="2106453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Fliers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52CA9D-1FD4-44B8-B4A1-55F207CE52BD}"/>
              </a:ext>
            </a:extLst>
          </p:cNvPr>
          <p:cNvSpPr/>
          <p:nvPr/>
        </p:nvSpPr>
        <p:spPr>
          <a:xfrm>
            <a:off x="3717073" y="4807146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Facebook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Events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06C790-A4DB-49C5-A8DE-3A5ACA63A235}"/>
              </a:ext>
            </a:extLst>
          </p:cNvPr>
          <p:cNvSpPr/>
          <p:nvPr/>
        </p:nvSpPr>
        <p:spPr>
          <a:xfrm>
            <a:off x="9892807" y="1794396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6C41BB-93BF-4B17-96FC-237D38604DDC}"/>
              </a:ext>
            </a:extLst>
          </p:cNvPr>
          <p:cNvSpPr/>
          <p:nvPr/>
        </p:nvSpPr>
        <p:spPr>
          <a:xfrm>
            <a:off x="9584613" y="4663440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Instagram</a:t>
            </a:r>
          </a:p>
        </p:txBody>
      </p:sp>
    </p:spTree>
    <p:extLst>
      <p:ext uri="{BB962C8B-B14F-4D97-AF65-F5344CB8AC3E}">
        <p14:creationId xmlns:p14="http://schemas.microsoft.com/office/powerpoint/2010/main" val="425575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493813-A8EA-454A-939B-5867BFFBF50F}"/>
              </a:ext>
            </a:extLst>
          </p:cNvPr>
          <p:cNvGrpSpPr/>
          <p:nvPr/>
        </p:nvGrpSpPr>
        <p:grpSpPr>
          <a:xfrm>
            <a:off x="0" y="0"/>
            <a:ext cx="12200678" cy="6858000"/>
            <a:chOff x="0" y="0"/>
            <a:chExt cx="12200678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D5A84EA-3582-49C7-8F5A-140D9B64E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00678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FD6CFE-8FA6-40D9-B9CC-BCDD43884C12}"/>
                </a:ext>
              </a:extLst>
            </p:cNvPr>
            <p:cNvSpPr/>
            <p:nvPr/>
          </p:nvSpPr>
          <p:spPr>
            <a:xfrm>
              <a:off x="10183090" y="6331526"/>
              <a:ext cx="2008909" cy="526473"/>
            </a:xfrm>
            <a:prstGeom prst="rect">
              <a:avLst/>
            </a:prstGeom>
            <a:solidFill>
              <a:srgbClr val="DFE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B57B48F-4B1D-4FAA-8105-9B4DBDA093D2}"/>
              </a:ext>
            </a:extLst>
          </p:cNvPr>
          <p:cNvSpPr/>
          <p:nvPr/>
        </p:nvSpPr>
        <p:spPr>
          <a:xfrm>
            <a:off x="6390054" y="285006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Scout Nights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D84B91-8BA4-4FC5-8BD4-6F45D613EEE3}"/>
              </a:ext>
            </a:extLst>
          </p:cNvPr>
          <p:cNvSpPr/>
          <p:nvPr/>
        </p:nvSpPr>
        <p:spPr>
          <a:xfrm>
            <a:off x="8445900" y="5499686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Scout Talks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FD871-4BBC-453D-AED8-7EFC27F2C60F}"/>
              </a:ext>
            </a:extLst>
          </p:cNvPr>
          <p:cNvSpPr/>
          <p:nvPr/>
        </p:nvSpPr>
        <p:spPr>
          <a:xfrm>
            <a:off x="368700" y="2106453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Fliers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52CA9D-1FD4-44B8-B4A1-55F207CE52BD}"/>
              </a:ext>
            </a:extLst>
          </p:cNvPr>
          <p:cNvSpPr/>
          <p:nvPr/>
        </p:nvSpPr>
        <p:spPr>
          <a:xfrm>
            <a:off x="3717073" y="4807146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Facebook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Events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06C790-A4DB-49C5-A8DE-3A5ACA63A235}"/>
              </a:ext>
            </a:extLst>
          </p:cNvPr>
          <p:cNvSpPr/>
          <p:nvPr/>
        </p:nvSpPr>
        <p:spPr>
          <a:xfrm>
            <a:off x="9892807" y="1794396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6C41BB-93BF-4B17-96FC-237D38604DDC}"/>
              </a:ext>
            </a:extLst>
          </p:cNvPr>
          <p:cNvSpPr/>
          <p:nvPr/>
        </p:nvSpPr>
        <p:spPr>
          <a:xfrm>
            <a:off x="9584613" y="4663440"/>
            <a:ext cx="1167741" cy="11677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9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Instagram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201BC-BF09-5246-B1E7-8205EA933E59}"/>
              </a:ext>
            </a:extLst>
          </p:cNvPr>
          <p:cNvSpPr txBox="1"/>
          <p:nvPr/>
        </p:nvSpPr>
        <p:spPr>
          <a:xfrm rot="21314948">
            <a:off x="711874" y="2766365"/>
            <a:ext cx="11088414" cy="1015663"/>
          </a:xfrm>
          <a:prstGeom prst="rect">
            <a:avLst/>
          </a:prstGeom>
          <a:solidFill>
            <a:srgbClr val="231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594FF"/>
                </a:solidFill>
                <a:effectLst/>
                <a:uLnTx/>
                <a:uFillTx/>
                <a:latin typeface="Flood Std" panose="03090602040405060206" pitchFamily="66" charset="77"/>
                <a:ea typeface="+mn-ea"/>
                <a:cs typeface="Arial"/>
                <a:sym typeface="Arial"/>
              </a:rPr>
              <a:t>Still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ood Std" panose="03090602040405060206" pitchFamily="66" charset="77"/>
                <a:ea typeface="+mn-ea"/>
                <a:cs typeface="Arial"/>
                <a:sym typeface="Arial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ood Std" panose="03090602040405060206" pitchFamily="66" charset="77"/>
                <a:ea typeface="+mn-ea"/>
                <a:cs typeface="Arial"/>
                <a:sym typeface="Arial"/>
              </a:rPr>
              <a:t>the good old days…</a:t>
            </a:r>
          </a:p>
        </p:txBody>
      </p:sp>
    </p:spTree>
    <p:extLst>
      <p:ext uri="{BB962C8B-B14F-4D97-AF65-F5344CB8AC3E}">
        <p14:creationId xmlns:p14="http://schemas.microsoft.com/office/powerpoint/2010/main" val="280419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202B-7FD4-5641-AE4A-613C74F5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1AF25-A416-4346-B95F-9B3149CE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73B34D-7D42-DA42-A7A5-166A7B545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53" t="7447"/>
          <a:stretch/>
        </p:blipFill>
        <p:spPr bwMode="auto">
          <a:xfrm>
            <a:off x="0" y="0"/>
            <a:ext cx="12288032" cy="686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6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F3C5EB-EB35-A269-ECE3-05D91BD5E3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8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60B45-62FC-4C5E-B90F-6BE220CC7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776017"/>
            <a:ext cx="10687050" cy="1030130"/>
          </a:xfrm>
        </p:spPr>
        <p:txBody>
          <a:bodyPr>
            <a:noAutofit/>
          </a:bodyPr>
          <a:lstStyle/>
          <a:p>
            <a:r>
              <a:rPr lang="en-US" sz="16600" cap="all" spc="400" dirty="0">
                <a:solidFill>
                  <a:schemeClr val="bg1"/>
                </a:solidFill>
                <a:latin typeface="+mn-lt"/>
              </a:rPr>
              <a:t>10,000+</a:t>
            </a:r>
            <a:r>
              <a:rPr lang="en-US" sz="11500" cap="all" spc="4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5400" cap="all" spc="400" dirty="0">
                <a:solidFill>
                  <a:schemeClr val="bg1"/>
                </a:solidFill>
                <a:latin typeface="+mn-lt"/>
              </a:rPr>
            </a:br>
            <a:r>
              <a:rPr lang="en-US" sz="5400" cap="all" spc="400" dirty="0">
                <a:solidFill>
                  <a:schemeClr val="bg1"/>
                </a:solidFill>
                <a:latin typeface="+mn-lt"/>
              </a:rPr>
              <a:t>Media messages </a:t>
            </a:r>
            <a:r>
              <a:rPr lang="en-US" sz="5400" u="sng" cap="all" spc="400" dirty="0">
                <a:solidFill>
                  <a:srgbClr val="0594FF"/>
                </a:solidFill>
                <a:latin typeface="Flood Std" panose="03090602040405060206" pitchFamily="66" charset="77"/>
              </a:rPr>
              <a:t>daily</a:t>
            </a:r>
          </a:p>
        </p:txBody>
      </p:sp>
    </p:spTree>
    <p:extLst>
      <p:ext uri="{BB962C8B-B14F-4D97-AF65-F5344CB8AC3E}">
        <p14:creationId xmlns:p14="http://schemas.microsoft.com/office/powerpoint/2010/main" val="309905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d9008a0-7846-4989-a4c5-77cfad3f7e4e}" enabled="0" method="" siteId="{fd9008a0-7846-4989-a4c5-77cfad3f7e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553</Words>
  <Application>Microsoft Office PowerPoint</Application>
  <PresentationFormat>Widescreen</PresentationFormat>
  <Paragraphs>152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 Light</vt:lpstr>
      <vt:lpstr>Calibri</vt:lpstr>
      <vt:lpstr>Arial</vt:lpstr>
      <vt:lpstr>Flood Std</vt:lpstr>
      <vt:lpstr>Aptos</vt:lpstr>
      <vt:lpstr>Neuzon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10,000+  Media messages daily</vt:lpstr>
      <vt:lpstr>How do you reach families today?</vt:lpstr>
      <vt:lpstr>PowerPoint Presentation</vt:lpstr>
      <vt:lpstr>PowerPoint Presentation</vt:lpstr>
      <vt:lpstr>We get it!</vt:lpstr>
      <vt:lpstr>PowerPoint Presentation</vt:lpstr>
      <vt:lpstr>Common Elements…</vt:lpstr>
      <vt:lpstr>Common Elements…</vt:lpstr>
      <vt:lpstr>Common Elements…</vt:lpstr>
      <vt:lpstr>Common Elements…</vt:lpstr>
      <vt:lpstr>Common Elements…</vt:lpstr>
      <vt:lpstr>Watchouts</vt:lpstr>
      <vt:lpstr>What if I’m just Getting Started?…</vt:lpstr>
      <vt:lpstr>Calendar examples…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 Kinn</dc:creator>
  <cp:lastModifiedBy>Darin Kinn</cp:lastModifiedBy>
  <cp:revision>33</cp:revision>
  <dcterms:created xsi:type="dcterms:W3CDTF">2023-03-28T18:50:27Z</dcterms:created>
  <dcterms:modified xsi:type="dcterms:W3CDTF">2024-07-10T17:21:37Z</dcterms:modified>
</cp:coreProperties>
</file>