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725" r:id="rId6"/>
    <p:sldMasterId id="2147483777" r:id="rId7"/>
    <p:sldMasterId id="2147483790" r:id="rId8"/>
    <p:sldMasterId id="2147483805" r:id="rId9"/>
    <p:sldMasterId id="2147483818" r:id="rId10"/>
    <p:sldMasterId id="2147483830" r:id="rId11"/>
    <p:sldMasterId id="2147483842" r:id="rId12"/>
    <p:sldMasterId id="2147483850" r:id="rId13"/>
    <p:sldMasterId id="2147483862" r:id="rId14"/>
    <p:sldMasterId id="2147483874" r:id="rId15"/>
  </p:sldMasterIdLst>
  <p:notesMasterIdLst>
    <p:notesMasterId r:id="rId161"/>
  </p:notesMasterIdLst>
  <p:sldIdLst>
    <p:sldId id="882" r:id="rId16"/>
    <p:sldId id="942" r:id="rId17"/>
    <p:sldId id="943" r:id="rId18"/>
    <p:sldId id="944" r:id="rId19"/>
    <p:sldId id="1730" r:id="rId20"/>
    <p:sldId id="1731" r:id="rId21"/>
    <p:sldId id="1692" r:id="rId22"/>
    <p:sldId id="947" r:id="rId23"/>
    <p:sldId id="539" r:id="rId24"/>
    <p:sldId id="611" r:id="rId25"/>
    <p:sldId id="626" r:id="rId26"/>
    <p:sldId id="627" r:id="rId27"/>
    <p:sldId id="515" r:id="rId28"/>
    <p:sldId id="359" r:id="rId29"/>
    <p:sldId id="1732" r:id="rId30"/>
    <p:sldId id="1733" r:id="rId31"/>
    <p:sldId id="1734" r:id="rId32"/>
    <p:sldId id="1735" r:id="rId33"/>
    <p:sldId id="1736" r:id="rId34"/>
    <p:sldId id="1737" r:id="rId35"/>
    <p:sldId id="264" r:id="rId36"/>
    <p:sldId id="1738" r:id="rId37"/>
    <p:sldId id="1739" r:id="rId38"/>
    <p:sldId id="1740" r:id="rId39"/>
    <p:sldId id="1741" r:id="rId40"/>
    <p:sldId id="1742" r:id="rId41"/>
    <p:sldId id="1743" r:id="rId42"/>
    <p:sldId id="1745" r:id="rId43"/>
    <p:sldId id="1746" r:id="rId44"/>
    <p:sldId id="1747" r:id="rId45"/>
    <p:sldId id="1748" r:id="rId46"/>
    <p:sldId id="1749" r:id="rId47"/>
    <p:sldId id="1750" r:id="rId48"/>
    <p:sldId id="1661" r:id="rId49"/>
    <p:sldId id="1662" r:id="rId50"/>
    <p:sldId id="972" r:id="rId51"/>
    <p:sldId id="257" r:id="rId52"/>
    <p:sldId id="889" r:id="rId53"/>
    <p:sldId id="899" r:id="rId54"/>
    <p:sldId id="335" r:id="rId55"/>
    <p:sldId id="304" r:id="rId56"/>
    <p:sldId id="1554" r:id="rId57"/>
    <p:sldId id="873" r:id="rId58"/>
    <p:sldId id="296" r:id="rId59"/>
    <p:sldId id="954" r:id="rId60"/>
    <p:sldId id="1693" r:id="rId61"/>
    <p:sldId id="911" r:id="rId62"/>
    <p:sldId id="1544" r:id="rId63"/>
    <p:sldId id="914" r:id="rId64"/>
    <p:sldId id="1035" r:id="rId65"/>
    <p:sldId id="897" r:id="rId66"/>
    <p:sldId id="1548" r:id="rId67"/>
    <p:sldId id="1519" r:id="rId68"/>
    <p:sldId id="1549" r:id="rId69"/>
    <p:sldId id="1550" r:id="rId70"/>
    <p:sldId id="1551" r:id="rId71"/>
    <p:sldId id="256" r:id="rId72"/>
    <p:sldId id="1552" r:id="rId73"/>
    <p:sldId id="323" r:id="rId74"/>
    <p:sldId id="1582" r:id="rId75"/>
    <p:sldId id="1631" r:id="rId76"/>
    <p:sldId id="1573" r:id="rId77"/>
    <p:sldId id="1632" r:id="rId78"/>
    <p:sldId id="1561" r:id="rId79"/>
    <p:sldId id="1578" r:id="rId80"/>
    <p:sldId id="1579" r:id="rId81"/>
    <p:sldId id="258" r:id="rId82"/>
    <p:sldId id="1542" r:id="rId83"/>
    <p:sldId id="1569" r:id="rId84"/>
    <p:sldId id="1633" r:id="rId85"/>
    <p:sldId id="1540" r:id="rId86"/>
    <p:sldId id="1543" r:id="rId87"/>
    <p:sldId id="1634" r:id="rId88"/>
    <p:sldId id="1574" r:id="rId89"/>
    <p:sldId id="1564" r:id="rId90"/>
    <p:sldId id="1581" r:id="rId91"/>
    <p:sldId id="1575" r:id="rId92"/>
    <p:sldId id="1635" r:id="rId93"/>
    <p:sldId id="1636" r:id="rId94"/>
    <p:sldId id="1576" r:id="rId95"/>
    <p:sldId id="1577" r:id="rId96"/>
    <p:sldId id="859" r:id="rId97"/>
    <p:sldId id="1555" r:id="rId98"/>
    <p:sldId id="883" r:id="rId99"/>
    <p:sldId id="519" r:id="rId100"/>
    <p:sldId id="520" r:id="rId101"/>
    <p:sldId id="504" r:id="rId102"/>
    <p:sldId id="795" r:id="rId103"/>
    <p:sldId id="928" r:id="rId104"/>
    <p:sldId id="1039" r:id="rId105"/>
    <p:sldId id="1054" r:id="rId106"/>
    <p:sldId id="1541" r:id="rId107"/>
    <p:sldId id="898" r:id="rId108"/>
    <p:sldId id="915" r:id="rId109"/>
    <p:sldId id="329" r:id="rId110"/>
    <p:sldId id="330" r:id="rId111"/>
    <p:sldId id="916" r:id="rId112"/>
    <p:sldId id="577" r:id="rId113"/>
    <p:sldId id="917" r:id="rId114"/>
    <p:sldId id="578" r:id="rId115"/>
    <p:sldId id="918" r:id="rId116"/>
    <p:sldId id="1694" r:id="rId117"/>
    <p:sldId id="278" r:id="rId118"/>
    <p:sldId id="1695" r:id="rId119"/>
    <p:sldId id="1638" r:id="rId120"/>
    <p:sldId id="1696" r:id="rId121"/>
    <p:sldId id="1697" r:id="rId122"/>
    <p:sldId id="1698" r:id="rId123"/>
    <p:sldId id="1699" r:id="rId124"/>
    <p:sldId id="1700" r:id="rId125"/>
    <p:sldId id="1701" r:id="rId126"/>
    <p:sldId id="1702" r:id="rId127"/>
    <p:sldId id="1703" r:id="rId128"/>
    <p:sldId id="1704" r:id="rId129"/>
    <p:sldId id="1705" r:id="rId130"/>
    <p:sldId id="1706" r:id="rId131"/>
    <p:sldId id="1707" r:id="rId132"/>
    <p:sldId id="1708" r:id="rId133"/>
    <p:sldId id="1709" r:id="rId134"/>
    <p:sldId id="1710" r:id="rId135"/>
    <p:sldId id="1711" r:id="rId136"/>
    <p:sldId id="1712" r:id="rId137"/>
    <p:sldId id="1713" r:id="rId138"/>
    <p:sldId id="1714" r:id="rId139"/>
    <p:sldId id="1715" r:id="rId140"/>
    <p:sldId id="1658" r:id="rId141"/>
    <p:sldId id="1660" r:id="rId142"/>
    <p:sldId id="1716" r:id="rId143"/>
    <p:sldId id="1717" r:id="rId144"/>
    <p:sldId id="1718" r:id="rId145"/>
    <p:sldId id="968" r:id="rId146"/>
    <p:sldId id="324" r:id="rId147"/>
    <p:sldId id="326" r:id="rId148"/>
    <p:sldId id="960" r:id="rId149"/>
    <p:sldId id="1663" r:id="rId150"/>
    <p:sldId id="1664" r:id="rId151"/>
    <p:sldId id="969" r:id="rId152"/>
    <p:sldId id="936" r:id="rId153"/>
    <p:sldId id="1666" r:id="rId154"/>
    <p:sldId id="979" r:id="rId155"/>
    <p:sldId id="1667" r:id="rId156"/>
    <p:sldId id="1668" r:id="rId157"/>
    <p:sldId id="1719" r:id="rId158"/>
    <p:sldId id="1720" r:id="rId159"/>
    <p:sldId id="1670" r:id="rId16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1950"/>
    <a:srgbClr val="1C81FB"/>
    <a:srgbClr val="B1E6FE"/>
    <a:srgbClr val="898B8E"/>
    <a:srgbClr val="1FC77F"/>
    <a:srgbClr val="2AB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1076FA-2FE0-4181-8609-FF1325949D19}" v="9" dt="2024-08-13T20:48:56.4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53" autoAdjust="0"/>
    <p:restoredTop sz="94660" autoAdjust="0"/>
  </p:normalViewPr>
  <p:slideViewPr>
    <p:cSldViewPr snapToGrid="0" snapToObjects="1">
      <p:cViewPr varScale="1">
        <p:scale>
          <a:sx n="105" d="100"/>
          <a:sy n="105" d="100"/>
        </p:scale>
        <p:origin x="84" y="150"/>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59" Type="http://schemas.openxmlformats.org/officeDocument/2006/relationships/slide" Target="slides/slide144.xml"/><Relationship Id="rId107" Type="http://schemas.openxmlformats.org/officeDocument/2006/relationships/slide" Target="slides/slide92.xml"/><Relationship Id="rId11" Type="http://schemas.openxmlformats.org/officeDocument/2006/relationships/slideMaster" Target="slideMasters/slideMaster8.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slide" Target="slides/slide134.xml"/><Relationship Id="rId5" Type="http://schemas.openxmlformats.org/officeDocument/2006/relationships/slideMaster" Target="slideMasters/slideMaster2.xml"/><Relationship Id="rId95" Type="http://schemas.openxmlformats.org/officeDocument/2006/relationships/slide" Target="slides/slide80.xml"/><Relationship Id="rId160" Type="http://schemas.openxmlformats.org/officeDocument/2006/relationships/slide" Target="slides/slide145.xml"/><Relationship Id="rId22" Type="http://schemas.openxmlformats.org/officeDocument/2006/relationships/slide" Target="slides/slide7.xml"/><Relationship Id="rId43" Type="http://schemas.openxmlformats.org/officeDocument/2006/relationships/slide" Target="slides/slide28.xml"/><Relationship Id="rId64" Type="http://schemas.openxmlformats.org/officeDocument/2006/relationships/slide" Target="slides/slide49.xml"/><Relationship Id="rId118" Type="http://schemas.openxmlformats.org/officeDocument/2006/relationships/slide" Target="slides/slide103.xml"/><Relationship Id="rId139" Type="http://schemas.openxmlformats.org/officeDocument/2006/relationships/slide" Target="slides/slide124.xml"/><Relationship Id="rId85" Type="http://schemas.openxmlformats.org/officeDocument/2006/relationships/slide" Target="slides/slide70.xml"/><Relationship Id="rId150" Type="http://schemas.openxmlformats.org/officeDocument/2006/relationships/slide" Target="slides/slide135.xml"/><Relationship Id="rId12" Type="http://schemas.openxmlformats.org/officeDocument/2006/relationships/slideMaster" Target="slideMasters/slideMaster9.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slide" Target="slides/slide130.xml"/><Relationship Id="rId161" Type="http://schemas.openxmlformats.org/officeDocument/2006/relationships/notesMaster" Target="notesMasters/notesMaster1.xml"/><Relationship Id="rId16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51" Type="http://schemas.openxmlformats.org/officeDocument/2006/relationships/slide" Target="slides/slide136.xml"/><Relationship Id="rId156" Type="http://schemas.openxmlformats.org/officeDocument/2006/relationships/slide" Target="slides/slide141.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slide" Target="slides/slide131.xml"/><Relationship Id="rId167"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16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157" Type="http://schemas.openxmlformats.org/officeDocument/2006/relationships/slide" Target="slides/slide142.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slide" Target="slides/slide13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163"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3" Type="http://schemas.openxmlformats.org/officeDocument/2006/relationships/slide" Target="slides/slide138.xml"/><Relationship Id="rId15" Type="http://schemas.openxmlformats.org/officeDocument/2006/relationships/slideMaster" Target="slideMasters/slideMaster12.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7.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slide" Target="slides/slide133.xml"/><Relationship Id="rId16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54" Type="http://schemas.openxmlformats.org/officeDocument/2006/relationships/slide" Target="slides/slide139.xml"/><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 Id="rId165" Type="http://schemas.openxmlformats.org/officeDocument/2006/relationships/tableStyles" Target="tableStyles.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80" Type="http://schemas.openxmlformats.org/officeDocument/2006/relationships/slide" Target="slides/slide65.xml"/><Relationship Id="rId155" Type="http://schemas.openxmlformats.org/officeDocument/2006/relationships/slide" Target="slides/slide1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Anderson" userId="29931dd9-6a8d-4aea-9bcf-bec880f70870" providerId="ADAL" clId="{6C1076FA-2FE0-4181-8609-FF1325949D19}"/>
    <pc:docChg chg="undo custSel delSld modSld">
      <pc:chgData name="Tim Anderson" userId="29931dd9-6a8d-4aea-9bcf-bec880f70870" providerId="ADAL" clId="{6C1076FA-2FE0-4181-8609-FF1325949D19}" dt="2024-08-13T20:56:45.964" v="238" actId="1036"/>
      <pc:docMkLst>
        <pc:docMk/>
      </pc:docMkLst>
      <pc:sldChg chg="del">
        <pc:chgData name="Tim Anderson" userId="29931dd9-6a8d-4aea-9bcf-bec880f70870" providerId="ADAL" clId="{6C1076FA-2FE0-4181-8609-FF1325949D19}" dt="2024-08-13T20:36:04.760" v="157" actId="47"/>
        <pc:sldMkLst>
          <pc:docMk/>
          <pc:sldMk cId="1852007261" sldId="262"/>
        </pc:sldMkLst>
      </pc:sldChg>
      <pc:sldChg chg="del">
        <pc:chgData name="Tim Anderson" userId="29931dd9-6a8d-4aea-9bcf-bec880f70870" providerId="ADAL" clId="{6C1076FA-2FE0-4181-8609-FF1325949D19}" dt="2024-08-13T20:37:00.388" v="158" actId="47"/>
        <pc:sldMkLst>
          <pc:docMk/>
          <pc:sldMk cId="3792588248" sldId="263"/>
        </pc:sldMkLst>
      </pc:sldChg>
      <pc:sldChg chg="modSp mod">
        <pc:chgData name="Tim Anderson" userId="29931dd9-6a8d-4aea-9bcf-bec880f70870" providerId="ADAL" clId="{6C1076FA-2FE0-4181-8609-FF1325949D19}" dt="2024-08-13T20:38:16.532" v="179" actId="14100"/>
        <pc:sldMkLst>
          <pc:docMk/>
          <pc:sldMk cId="2894050638" sldId="264"/>
        </pc:sldMkLst>
        <pc:picChg chg="mod">
          <ac:chgData name="Tim Anderson" userId="29931dd9-6a8d-4aea-9bcf-bec880f70870" providerId="ADAL" clId="{6C1076FA-2FE0-4181-8609-FF1325949D19}" dt="2024-08-13T20:38:16.532" v="179" actId="14100"/>
          <ac:picMkLst>
            <pc:docMk/>
            <pc:sldMk cId="2894050638" sldId="264"/>
            <ac:picMk id="7" creationId="{00000000-0000-0000-0000-000000000000}"/>
          </ac:picMkLst>
        </pc:picChg>
      </pc:sldChg>
      <pc:sldChg chg="del">
        <pc:chgData name="Tim Anderson" userId="29931dd9-6a8d-4aea-9bcf-bec880f70870" providerId="ADAL" clId="{6C1076FA-2FE0-4181-8609-FF1325949D19}" dt="2024-08-13T20:37:03.153" v="160" actId="47"/>
        <pc:sldMkLst>
          <pc:docMk/>
          <pc:sldMk cId="2582110671" sldId="265"/>
        </pc:sldMkLst>
      </pc:sldChg>
      <pc:sldChg chg="del">
        <pc:chgData name="Tim Anderson" userId="29931dd9-6a8d-4aea-9bcf-bec880f70870" providerId="ADAL" clId="{6C1076FA-2FE0-4181-8609-FF1325949D19}" dt="2024-08-13T20:37:03.829" v="161" actId="47"/>
        <pc:sldMkLst>
          <pc:docMk/>
          <pc:sldMk cId="2089260645" sldId="266"/>
        </pc:sldMkLst>
      </pc:sldChg>
      <pc:sldChg chg="del">
        <pc:chgData name="Tim Anderson" userId="29931dd9-6a8d-4aea-9bcf-bec880f70870" providerId="ADAL" clId="{6C1076FA-2FE0-4181-8609-FF1325949D19}" dt="2024-08-13T20:37:04.848" v="162" actId="47"/>
        <pc:sldMkLst>
          <pc:docMk/>
          <pc:sldMk cId="633632349" sldId="267"/>
        </pc:sldMkLst>
      </pc:sldChg>
      <pc:sldChg chg="del">
        <pc:chgData name="Tim Anderson" userId="29931dd9-6a8d-4aea-9bcf-bec880f70870" providerId="ADAL" clId="{6C1076FA-2FE0-4181-8609-FF1325949D19}" dt="2024-08-13T20:37:06.089" v="163" actId="47"/>
        <pc:sldMkLst>
          <pc:docMk/>
          <pc:sldMk cId="2684508685" sldId="268"/>
        </pc:sldMkLst>
      </pc:sldChg>
      <pc:sldChg chg="del">
        <pc:chgData name="Tim Anderson" userId="29931dd9-6a8d-4aea-9bcf-bec880f70870" providerId="ADAL" clId="{6C1076FA-2FE0-4181-8609-FF1325949D19}" dt="2024-08-13T20:37:08.274" v="164" actId="47"/>
        <pc:sldMkLst>
          <pc:docMk/>
          <pc:sldMk cId="3348429374" sldId="269"/>
        </pc:sldMkLst>
      </pc:sldChg>
      <pc:sldChg chg="del">
        <pc:chgData name="Tim Anderson" userId="29931dd9-6a8d-4aea-9bcf-bec880f70870" providerId="ADAL" clId="{6C1076FA-2FE0-4181-8609-FF1325949D19}" dt="2024-08-13T20:37:09.127" v="165" actId="47"/>
        <pc:sldMkLst>
          <pc:docMk/>
          <pc:sldMk cId="2848662847" sldId="270"/>
        </pc:sldMkLst>
      </pc:sldChg>
      <pc:sldChg chg="del">
        <pc:chgData name="Tim Anderson" userId="29931dd9-6a8d-4aea-9bcf-bec880f70870" providerId="ADAL" clId="{6C1076FA-2FE0-4181-8609-FF1325949D19}" dt="2024-08-13T20:37:09.830" v="166" actId="47"/>
        <pc:sldMkLst>
          <pc:docMk/>
          <pc:sldMk cId="1884286780" sldId="271"/>
        </pc:sldMkLst>
      </pc:sldChg>
      <pc:sldChg chg="del">
        <pc:chgData name="Tim Anderson" userId="29931dd9-6a8d-4aea-9bcf-bec880f70870" providerId="ADAL" clId="{6C1076FA-2FE0-4181-8609-FF1325949D19}" dt="2024-08-13T20:37:10.830" v="167" actId="47"/>
        <pc:sldMkLst>
          <pc:docMk/>
          <pc:sldMk cId="3456053496" sldId="272"/>
        </pc:sldMkLst>
      </pc:sldChg>
      <pc:sldChg chg="del">
        <pc:chgData name="Tim Anderson" userId="29931dd9-6a8d-4aea-9bcf-bec880f70870" providerId="ADAL" clId="{6C1076FA-2FE0-4181-8609-FF1325949D19}" dt="2024-08-13T20:47:56.012" v="191" actId="47"/>
        <pc:sldMkLst>
          <pc:docMk/>
          <pc:sldMk cId="57686293" sldId="391"/>
        </pc:sldMkLst>
      </pc:sldChg>
      <pc:sldChg chg="modSp mod">
        <pc:chgData name="Tim Anderson" userId="29931dd9-6a8d-4aea-9bcf-bec880f70870" providerId="ADAL" clId="{6C1076FA-2FE0-4181-8609-FF1325949D19}" dt="2024-08-13T20:33:29.596" v="150" actId="14100"/>
        <pc:sldMkLst>
          <pc:docMk/>
          <pc:sldMk cId="572548545" sldId="539"/>
        </pc:sldMkLst>
        <pc:picChg chg="mod">
          <ac:chgData name="Tim Anderson" userId="29931dd9-6a8d-4aea-9bcf-bec880f70870" providerId="ADAL" clId="{6C1076FA-2FE0-4181-8609-FF1325949D19}" dt="2024-08-13T20:33:29.596" v="150" actId="14100"/>
          <ac:picMkLst>
            <pc:docMk/>
            <pc:sldMk cId="572548545" sldId="539"/>
            <ac:picMk id="7" creationId="{00000000-0000-0000-0000-000000000000}"/>
          </ac:picMkLst>
        </pc:picChg>
      </pc:sldChg>
      <pc:sldChg chg="modSp mod">
        <pc:chgData name="Tim Anderson" userId="29931dd9-6a8d-4aea-9bcf-bec880f70870" providerId="ADAL" clId="{6C1076FA-2FE0-4181-8609-FF1325949D19}" dt="2024-08-13T20:33:36.789" v="152" actId="14100"/>
        <pc:sldMkLst>
          <pc:docMk/>
          <pc:sldMk cId="1367151359" sldId="611"/>
        </pc:sldMkLst>
        <pc:picChg chg="mod">
          <ac:chgData name="Tim Anderson" userId="29931dd9-6a8d-4aea-9bcf-bec880f70870" providerId="ADAL" clId="{6C1076FA-2FE0-4181-8609-FF1325949D19}" dt="2024-08-13T20:33:36.789" v="152" actId="14100"/>
          <ac:picMkLst>
            <pc:docMk/>
            <pc:sldMk cId="1367151359" sldId="611"/>
            <ac:picMk id="7" creationId="{00000000-0000-0000-0000-000000000000}"/>
          </ac:picMkLst>
        </pc:picChg>
      </pc:sldChg>
      <pc:sldChg chg="modSp mod">
        <pc:chgData name="Tim Anderson" userId="29931dd9-6a8d-4aea-9bcf-bec880f70870" providerId="ADAL" clId="{6C1076FA-2FE0-4181-8609-FF1325949D19}" dt="2024-08-13T20:33:43.830" v="154" actId="14100"/>
        <pc:sldMkLst>
          <pc:docMk/>
          <pc:sldMk cId="1058252105" sldId="626"/>
        </pc:sldMkLst>
        <pc:picChg chg="mod">
          <ac:chgData name="Tim Anderson" userId="29931dd9-6a8d-4aea-9bcf-bec880f70870" providerId="ADAL" clId="{6C1076FA-2FE0-4181-8609-FF1325949D19}" dt="2024-08-13T20:33:43.830" v="154" actId="14100"/>
          <ac:picMkLst>
            <pc:docMk/>
            <pc:sldMk cId="1058252105" sldId="626"/>
            <ac:picMk id="7" creationId="{00000000-0000-0000-0000-000000000000}"/>
          </ac:picMkLst>
        </pc:picChg>
      </pc:sldChg>
      <pc:sldChg chg="modSp mod">
        <pc:chgData name="Tim Anderson" userId="29931dd9-6a8d-4aea-9bcf-bec880f70870" providerId="ADAL" clId="{6C1076FA-2FE0-4181-8609-FF1325949D19}" dt="2024-08-13T20:33:51.701" v="156" actId="14100"/>
        <pc:sldMkLst>
          <pc:docMk/>
          <pc:sldMk cId="803907635" sldId="627"/>
        </pc:sldMkLst>
        <pc:picChg chg="mod">
          <ac:chgData name="Tim Anderson" userId="29931dd9-6a8d-4aea-9bcf-bec880f70870" providerId="ADAL" clId="{6C1076FA-2FE0-4181-8609-FF1325949D19}" dt="2024-08-13T20:33:51.701" v="156" actId="14100"/>
          <ac:picMkLst>
            <pc:docMk/>
            <pc:sldMk cId="803907635" sldId="627"/>
            <ac:picMk id="7" creationId="{00000000-0000-0000-0000-000000000000}"/>
          </ac:picMkLst>
        </pc:picChg>
      </pc:sldChg>
      <pc:sldChg chg="modSp mod">
        <pc:chgData name="Tim Anderson" userId="29931dd9-6a8d-4aea-9bcf-bec880f70870" providerId="ADAL" clId="{6C1076FA-2FE0-4181-8609-FF1325949D19}" dt="2024-08-13T20:50:16.508" v="200" actId="207"/>
        <pc:sldMkLst>
          <pc:docMk/>
          <pc:sldMk cId="852748643" sldId="882"/>
        </pc:sldMkLst>
        <pc:spChg chg="mod">
          <ac:chgData name="Tim Anderson" userId="29931dd9-6a8d-4aea-9bcf-bec880f70870" providerId="ADAL" clId="{6C1076FA-2FE0-4181-8609-FF1325949D19}" dt="2024-08-13T20:50:16.508" v="200" actId="207"/>
          <ac:spMkLst>
            <pc:docMk/>
            <pc:sldMk cId="852748643" sldId="882"/>
            <ac:spMk id="5" creationId="{CAF789A2-1D0C-4508-9DE0-9AAFADD8C21F}"/>
          </ac:spMkLst>
        </pc:spChg>
      </pc:sldChg>
      <pc:sldChg chg="del">
        <pc:chgData name="Tim Anderson" userId="29931dd9-6a8d-4aea-9bcf-bec880f70870" providerId="ADAL" clId="{6C1076FA-2FE0-4181-8609-FF1325949D19}" dt="2024-08-13T20:32:33.576" v="143" actId="47"/>
        <pc:sldMkLst>
          <pc:docMk/>
          <pc:sldMk cId="3445473992" sldId="946"/>
        </pc:sldMkLst>
      </pc:sldChg>
      <pc:sldChg chg="modSp mod">
        <pc:chgData name="Tim Anderson" userId="29931dd9-6a8d-4aea-9bcf-bec880f70870" providerId="ADAL" clId="{6C1076FA-2FE0-4181-8609-FF1325949D19}" dt="2024-08-13T20:56:45.964" v="238" actId="1036"/>
        <pc:sldMkLst>
          <pc:docMk/>
          <pc:sldMk cId="2117734731" sldId="954"/>
        </pc:sldMkLst>
        <pc:spChg chg="mod">
          <ac:chgData name="Tim Anderson" userId="29931dd9-6a8d-4aea-9bcf-bec880f70870" providerId="ADAL" clId="{6C1076FA-2FE0-4181-8609-FF1325949D19}" dt="2024-08-13T20:56:45.964" v="238" actId="1036"/>
          <ac:spMkLst>
            <pc:docMk/>
            <pc:sldMk cId="2117734731" sldId="954"/>
            <ac:spMk id="8" creationId="{00000000-0000-0000-0000-000000000000}"/>
          </ac:spMkLst>
        </pc:spChg>
        <pc:spChg chg="mod">
          <ac:chgData name="Tim Anderson" userId="29931dd9-6a8d-4aea-9bcf-bec880f70870" providerId="ADAL" clId="{6C1076FA-2FE0-4181-8609-FF1325949D19}" dt="2024-08-13T20:55:13.599" v="237" actId="20577"/>
          <ac:spMkLst>
            <pc:docMk/>
            <pc:sldMk cId="2117734731" sldId="954"/>
            <ac:spMk id="10" creationId="{00000000-0000-0000-0000-000000000000}"/>
          </ac:spMkLst>
        </pc:spChg>
      </pc:sldChg>
      <pc:sldChg chg="del">
        <pc:chgData name="Tim Anderson" userId="29931dd9-6a8d-4aea-9bcf-bec880f70870" providerId="ADAL" clId="{6C1076FA-2FE0-4181-8609-FF1325949D19}" dt="2024-08-13T20:28:26.838" v="12" actId="47"/>
        <pc:sldMkLst>
          <pc:docMk/>
          <pc:sldMk cId="4209801485" sldId="965"/>
        </pc:sldMkLst>
      </pc:sldChg>
      <pc:sldChg chg="modSp del mod">
        <pc:chgData name="Tim Anderson" userId="29931dd9-6a8d-4aea-9bcf-bec880f70870" providerId="ADAL" clId="{6C1076FA-2FE0-4181-8609-FF1325949D19}" dt="2024-08-13T20:32:20.860" v="142" actId="47"/>
        <pc:sldMkLst>
          <pc:docMk/>
          <pc:sldMk cId="572550219" sldId="1690"/>
        </pc:sldMkLst>
        <pc:spChg chg="mod">
          <ac:chgData name="Tim Anderson" userId="29931dd9-6a8d-4aea-9bcf-bec880f70870" providerId="ADAL" clId="{6C1076FA-2FE0-4181-8609-FF1325949D19}" dt="2024-08-13T20:28:46.591" v="39" actId="20577"/>
          <ac:spMkLst>
            <pc:docMk/>
            <pc:sldMk cId="572550219" sldId="1690"/>
            <ac:spMk id="4" creationId="{00000000-0000-0000-0000-000000000000}"/>
          </ac:spMkLst>
        </pc:spChg>
      </pc:sldChg>
      <pc:sldChg chg="addSp delSp modSp mod">
        <pc:chgData name="Tim Anderson" userId="29931dd9-6a8d-4aea-9bcf-bec880f70870" providerId="ADAL" clId="{6C1076FA-2FE0-4181-8609-FF1325949D19}" dt="2024-08-13T20:31:59.785" v="141" actId="1076"/>
        <pc:sldMkLst>
          <pc:docMk/>
          <pc:sldMk cId="3678478551" sldId="1692"/>
        </pc:sldMkLst>
        <pc:spChg chg="add del mod">
          <ac:chgData name="Tim Anderson" userId="29931dd9-6a8d-4aea-9bcf-bec880f70870" providerId="ADAL" clId="{6C1076FA-2FE0-4181-8609-FF1325949D19}" dt="2024-08-13T20:31:50.415" v="137" actId="478"/>
          <ac:spMkLst>
            <pc:docMk/>
            <pc:sldMk cId="3678478551" sldId="1692"/>
            <ac:spMk id="2" creationId="{00000000-0000-0000-0000-000000000000}"/>
          </ac:spMkLst>
        </pc:spChg>
        <pc:spChg chg="add mod">
          <ac:chgData name="Tim Anderson" userId="29931dd9-6a8d-4aea-9bcf-bec880f70870" providerId="ADAL" clId="{6C1076FA-2FE0-4181-8609-FF1325949D19}" dt="2024-08-13T20:31:59.785" v="141" actId="1076"/>
          <ac:spMkLst>
            <pc:docMk/>
            <pc:sldMk cId="3678478551" sldId="1692"/>
            <ac:spMk id="6" creationId="{33A5C47A-CB26-2957-6A3D-9C666A40CCBC}"/>
          </ac:spMkLst>
        </pc:spChg>
        <pc:spChg chg="add mod">
          <ac:chgData name="Tim Anderson" userId="29931dd9-6a8d-4aea-9bcf-bec880f70870" providerId="ADAL" clId="{6C1076FA-2FE0-4181-8609-FF1325949D19}" dt="2024-08-13T20:31:27.704" v="129" actId="207"/>
          <ac:spMkLst>
            <pc:docMk/>
            <pc:sldMk cId="3678478551" sldId="1692"/>
            <ac:spMk id="8" creationId="{F598E036-4942-2307-68D5-74E29E43829C}"/>
          </ac:spMkLst>
        </pc:spChg>
        <pc:spChg chg="add del mod">
          <ac:chgData name="Tim Anderson" userId="29931dd9-6a8d-4aea-9bcf-bec880f70870" providerId="ADAL" clId="{6C1076FA-2FE0-4181-8609-FF1325949D19}" dt="2024-08-13T20:31:38.534" v="132" actId="478"/>
          <ac:spMkLst>
            <pc:docMk/>
            <pc:sldMk cId="3678478551" sldId="1692"/>
            <ac:spMk id="10" creationId="{D9D7E1EF-0498-F978-F47C-AE73C454C16A}"/>
          </ac:spMkLst>
        </pc:spChg>
        <pc:picChg chg="mod">
          <ac:chgData name="Tim Anderson" userId="29931dd9-6a8d-4aea-9bcf-bec880f70870" providerId="ADAL" clId="{6C1076FA-2FE0-4181-8609-FF1325949D19}" dt="2024-08-13T20:31:29.040" v="130" actId="1076"/>
          <ac:picMkLst>
            <pc:docMk/>
            <pc:sldMk cId="3678478551" sldId="1692"/>
            <ac:picMk id="7" creationId="{00000000-0000-0000-0000-000000000000}"/>
          </ac:picMkLst>
        </pc:picChg>
        <pc:picChg chg="mod">
          <ac:chgData name="Tim Anderson" userId="29931dd9-6a8d-4aea-9bcf-bec880f70870" providerId="ADAL" clId="{6C1076FA-2FE0-4181-8609-FF1325949D19}" dt="2024-08-13T20:30:59.024" v="111" actId="14100"/>
          <ac:picMkLst>
            <pc:docMk/>
            <pc:sldMk cId="3678478551" sldId="1692"/>
            <ac:picMk id="2062" creationId="{905697BD-F092-6659-E1FB-DA8448A37AB0}"/>
          </ac:picMkLst>
        </pc:picChg>
      </pc:sldChg>
      <pc:sldChg chg="del">
        <pc:chgData name="Tim Anderson" userId="29931dd9-6a8d-4aea-9bcf-bec880f70870" providerId="ADAL" clId="{6C1076FA-2FE0-4181-8609-FF1325949D19}" dt="2024-08-13T20:33:21.482" v="148" actId="47"/>
        <pc:sldMkLst>
          <pc:docMk/>
          <pc:sldMk cId="1976314453" sldId="1722"/>
        </pc:sldMkLst>
      </pc:sldChg>
      <pc:sldChg chg="del">
        <pc:chgData name="Tim Anderson" userId="29931dd9-6a8d-4aea-9bcf-bec880f70870" providerId="ADAL" clId="{6C1076FA-2FE0-4181-8609-FF1325949D19}" dt="2024-08-13T20:32:41.124" v="144" actId="47"/>
        <pc:sldMkLst>
          <pc:docMk/>
          <pc:sldMk cId="224951309" sldId="1723"/>
        </pc:sldMkLst>
      </pc:sldChg>
      <pc:sldChg chg="del">
        <pc:chgData name="Tim Anderson" userId="29931dd9-6a8d-4aea-9bcf-bec880f70870" providerId="ADAL" clId="{6C1076FA-2FE0-4181-8609-FF1325949D19}" dt="2024-08-13T20:32:42.505" v="145" actId="47"/>
        <pc:sldMkLst>
          <pc:docMk/>
          <pc:sldMk cId="203509433" sldId="1724"/>
        </pc:sldMkLst>
      </pc:sldChg>
      <pc:sldChg chg="del">
        <pc:chgData name="Tim Anderson" userId="29931dd9-6a8d-4aea-9bcf-bec880f70870" providerId="ADAL" clId="{6C1076FA-2FE0-4181-8609-FF1325949D19}" dt="2024-08-13T20:32:44.124" v="146" actId="47"/>
        <pc:sldMkLst>
          <pc:docMk/>
          <pc:sldMk cId="2226909389" sldId="1725"/>
        </pc:sldMkLst>
      </pc:sldChg>
      <pc:sldChg chg="del">
        <pc:chgData name="Tim Anderson" userId="29931dd9-6a8d-4aea-9bcf-bec880f70870" providerId="ADAL" clId="{6C1076FA-2FE0-4181-8609-FF1325949D19}" dt="2024-08-13T20:32:45.288" v="147" actId="47"/>
        <pc:sldMkLst>
          <pc:docMk/>
          <pc:sldMk cId="14227924" sldId="1726"/>
        </pc:sldMkLst>
      </pc:sldChg>
      <pc:sldChg chg="del">
        <pc:chgData name="Tim Anderson" userId="29931dd9-6a8d-4aea-9bcf-bec880f70870" providerId="ADAL" clId="{6C1076FA-2FE0-4181-8609-FF1325949D19}" dt="2024-08-13T20:37:01.213" v="159" actId="47"/>
        <pc:sldMkLst>
          <pc:docMk/>
          <pc:sldMk cId="1794421534" sldId="1727"/>
        </pc:sldMkLst>
      </pc:sldChg>
      <pc:sldChg chg="del">
        <pc:chgData name="Tim Anderson" userId="29931dd9-6a8d-4aea-9bcf-bec880f70870" providerId="ADAL" clId="{6C1076FA-2FE0-4181-8609-FF1325949D19}" dt="2024-08-13T20:47:52.820" v="190" actId="47"/>
        <pc:sldMkLst>
          <pc:docMk/>
          <pc:sldMk cId="2465001155" sldId="1728"/>
        </pc:sldMkLst>
      </pc:sldChg>
      <pc:sldChg chg="del">
        <pc:chgData name="Tim Anderson" userId="29931dd9-6a8d-4aea-9bcf-bec880f70870" providerId="ADAL" clId="{6C1076FA-2FE0-4181-8609-FF1325949D19}" dt="2024-08-13T20:47:57.081" v="192" actId="47"/>
        <pc:sldMkLst>
          <pc:docMk/>
          <pc:sldMk cId="447028445" sldId="1729"/>
        </pc:sldMkLst>
      </pc:sldChg>
      <pc:sldChg chg="modSp mod">
        <pc:chgData name="Tim Anderson" userId="29931dd9-6a8d-4aea-9bcf-bec880f70870" providerId="ADAL" clId="{6C1076FA-2FE0-4181-8609-FF1325949D19}" dt="2024-08-13T20:37:40.101" v="169" actId="14100"/>
        <pc:sldMkLst>
          <pc:docMk/>
          <pc:sldMk cId="10413718" sldId="1732"/>
        </pc:sldMkLst>
        <pc:picChg chg="mod">
          <ac:chgData name="Tim Anderson" userId="29931dd9-6a8d-4aea-9bcf-bec880f70870" providerId="ADAL" clId="{6C1076FA-2FE0-4181-8609-FF1325949D19}" dt="2024-08-13T20:37:40.101" v="169" actId="14100"/>
          <ac:picMkLst>
            <pc:docMk/>
            <pc:sldMk cId="10413718" sldId="1732"/>
            <ac:picMk id="7" creationId="{00000000-0000-0000-0000-000000000000}"/>
          </ac:picMkLst>
        </pc:picChg>
      </pc:sldChg>
      <pc:sldChg chg="modSp mod">
        <pc:chgData name="Tim Anderson" userId="29931dd9-6a8d-4aea-9bcf-bec880f70870" providerId="ADAL" clId="{6C1076FA-2FE0-4181-8609-FF1325949D19}" dt="2024-08-13T20:37:47.544" v="171" actId="14100"/>
        <pc:sldMkLst>
          <pc:docMk/>
          <pc:sldMk cId="1732791633" sldId="1733"/>
        </pc:sldMkLst>
        <pc:picChg chg="mod">
          <ac:chgData name="Tim Anderson" userId="29931dd9-6a8d-4aea-9bcf-bec880f70870" providerId="ADAL" clId="{6C1076FA-2FE0-4181-8609-FF1325949D19}" dt="2024-08-13T20:37:47.544" v="171" actId="14100"/>
          <ac:picMkLst>
            <pc:docMk/>
            <pc:sldMk cId="1732791633" sldId="1733"/>
            <ac:picMk id="7" creationId="{00000000-0000-0000-0000-000000000000}"/>
          </ac:picMkLst>
        </pc:picChg>
      </pc:sldChg>
      <pc:sldChg chg="modSp mod">
        <pc:chgData name="Tim Anderson" userId="29931dd9-6a8d-4aea-9bcf-bec880f70870" providerId="ADAL" clId="{6C1076FA-2FE0-4181-8609-FF1325949D19}" dt="2024-08-13T20:37:54.452" v="173" actId="14100"/>
        <pc:sldMkLst>
          <pc:docMk/>
          <pc:sldMk cId="960447705" sldId="1734"/>
        </pc:sldMkLst>
        <pc:picChg chg="mod">
          <ac:chgData name="Tim Anderson" userId="29931dd9-6a8d-4aea-9bcf-bec880f70870" providerId="ADAL" clId="{6C1076FA-2FE0-4181-8609-FF1325949D19}" dt="2024-08-13T20:37:54.452" v="173" actId="14100"/>
          <ac:picMkLst>
            <pc:docMk/>
            <pc:sldMk cId="960447705" sldId="1734"/>
            <ac:picMk id="7" creationId="{00000000-0000-0000-0000-000000000000}"/>
          </ac:picMkLst>
        </pc:picChg>
      </pc:sldChg>
      <pc:sldChg chg="modSp mod">
        <pc:chgData name="Tim Anderson" userId="29931dd9-6a8d-4aea-9bcf-bec880f70870" providerId="ADAL" clId="{6C1076FA-2FE0-4181-8609-FF1325949D19}" dt="2024-08-13T20:38:03.755" v="175" actId="14100"/>
        <pc:sldMkLst>
          <pc:docMk/>
          <pc:sldMk cId="1901704426" sldId="1735"/>
        </pc:sldMkLst>
        <pc:picChg chg="mod">
          <ac:chgData name="Tim Anderson" userId="29931dd9-6a8d-4aea-9bcf-bec880f70870" providerId="ADAL" clId="{6C1076FA-2FE0-4181-8609-FF1325949D19}" dt="2024-08-13T20:38:03.755" v="175" actId="14100"/>
          <ac:picMkLst>
            <pc:docMk/>
            <pc:sldMk cId="1901704426" sldId="1735"/>
            <ac:picMk id="7" creationId="{00000000-0000-0000-0000-000000000000}"/>
          </ac:picMkLst>
        </pc:picChg>
      </pc:sldChg>
      <pc:sldChg chg="modSp mod">
        <pc:chgData name="Tim Anderson" userId="29931dd9-6a8d-4aea-9bcf-bec880f70870" providerId="ADAL" clId="{6C1076FA-2FE0-4181-8609-FF1325949D19}" dt="2024-08-13T20:39:03.256" v="189" actId="14100"/>
        <pc:sldMkLst>
          <pc:docMk/>
          <pc:sldMk cId="2311362215" sldId="1736"/>
        </pc:sldMkLst>
        <pc:picChg chg="mod">
          <ac:chgData name="Tim Anderson" userId="29931dd9-6a8d-4aea-9bcf-bec880f70870" providerId="ADAL" clId="{6C1076FA-2FE0-4181-8609-FF1325949D19}" dt="2024-08-13T20:39:03.256" v="189" actId="14100"/>
          <ac:picMkLst>
            <pc:docMk/>
            <pc:sldMk cId="2311362215" sldId="1736"/>
            <ac:picMk id="7" creationId="{00000000-0000-0000-0000-000000000000}"/>
          </ac:picMkLst>
        </pc:picChg>
      </pc:sldChg>
      <pc:sldChg chg="modSp mod">
        <pc:chgData name="Tim Anderson" userId="29931dd9-6a8d-4aea-9bcf-bec880f70870" providerId="ADAL" clId="{6C1076FA-2FE0-4181-8609-FF1325949D19}" dt="2024-08-13T20:38:10.040" v="177" actId="14100"/>
        <pc:sldMkLst>
          <pc:docMk/>
          <pc:sldMk cId="2898483873" sldId="1737"/>
        </pc:sldMkLst>
        <pc:picChg chg="mod">
          <ac:chgData name="Tim Anderson" userId="29931dd9-6a8d-4aea-9bcf-bec880f70870" providerId="ADAL" clId="{6C1076FA-2FE0-4181-8609-FF1325949D19}" dt="2024-08-13T20:38:10.040" v="177" actId="14100"/>
          <ac:picMkLst>
            <pc:docMk/>
            <pc:sldMk cId="2898483873" sldId="1737"/>
            <ac:picMk id="7" creationId="{00000000-0000-0000-0000-000000000000}"/>
          </ac:picMkLst>
        </pc:picChg>
      </pc:sldChg>
      <pc:sldChg chg="modSp mod">
        <pc:chgData name="Tim Anderson" userId="29931dd9-6a8d-4aea-9bcf-bec880f70870" providerId="ADAL" clId="{6C1076FA-2FE0-4181-8609-FF1325949D19}" dt="2024-08-13T20:38:23.904" v="181" actId="14100"/>
        <pc:sldMkLst>
          <pc:docMk/>
          <pc:sldMk cId="1599032903" sldId="1738"/>
        </pc:sldMkLst>
        <pc:picChg chg="mod">
          <ac:chgData name="Tim Anderson" userId="29931dd9-6a8d-4aea-9bcf-bec880f70870" providerId="ADAL" clId="{6C1076FA-2FE0-4181-8609-FF1325949D19}" dt="2024-08-13T20:38:23.904" v="181" actId="14100"/>
          <ac:picMkLst>
            <pc:docMk/>
            <pc:sldMk cId="1599032903" sldId="1738"/>
            <ac:picMk id="7" creationId="{00000000-0000-0000-0000-000000000000}"/>
          </ac:picMkLst>
        </pc:picChg>
      </pc:sldChg>
      <pc:sldChg chg="modSp mod">
        <pc:chgData name="Tim Anderson" userId="29931dd9-6a8d-4aea-9bcf-bec880f70870" providerId="ADAL" clId="{6C1076FA-2FE0-4181-8609-FF1325949D19}" dt="2024-08-13T20:38:31.705" v="183" actId="14100"/>
        <pc:sldMkLst>
          <pc:docMk/>
          <pc:sldMk cId="2012384556" sldId="1739"/>
        </pc:sldMkLst>
        <pc:picChg chg="mod">
          <ac:chgData name="Tim Anderson" userId="29931dd9-6a8d-4aea-9bcf-bec880f70870" providerId="ADAL" clId="{6C1076FA-2FE0-4181-8609-FF1325949D19}" dt="2024-08-13T20:38:31.705" v="183" actId="14100"/>
          <ac:picMkLst>
            <pc:docMk/>
            <pc:sldMk cId="2012384556" sldId="1739"/>
            <ac:picMk id="7" creationId="{00000000-0000-0000-0000-000000000000}"/>
          </ac:picMkLst>
        </pc:picChg>
      </pc:sldChg>
      <pc:sldChg chg="modSp mod">
        <pc:chgData name="Tim Anderson" userId="29931dd9-6a8d-4aea-9bcf-bec880f70870" providerId="ADAL" clId="{6C1076FA-2FE0-4181-8609-FF1325949D19}" dt="2024-08-13T20:38:38.965" v="185" actId="14100"/>
        <pc:sldMkLst>
          <pc:docMk/>
          <pc:sldMk cId="4038776306" sldId="1740"/>
        </pc:sldMkLst>
        <pc:picChg chg="mod">
          <ac:chgData name="Tim Anderson" userId="29931dd9-6a8d-4aea-9bcf-bec880f70870" providerId="ADAL" clId="{6C1076FA-2FE0-4181-8609-FF1325949D19}" dt="2024-08-13T20:38:38.965" v="185" actId="14100"/>
          <ac:picMkLst>
            <pc:docMk/>
            <pc:sldMk cId="4038776306" sldId="1740"/>
            <ac:picMk id="7" creationId="{00000000-0000-0000-0000-000000000000}"/>
          </ac:picMkLst>
        </pc:picChg>
      </pc:sldChg>
      <pc:sldChg chg="modSp mod">
        <pc:chgData name="Tim Anderson" userId="29931dd9-6a8d-4aea-9bcf-bec880f70870" providerId="ADAL" clId="{6C1076FA-2FE0-4181-8609-FF1325949D19}" dt="2024-08-13T20:38:49.079" v="187" actId="14100"/>
        <pc:sldMkLst>
          <pc:docMk/>
          <pc:sldMk cId="4226431124" sldId="1741"/>
        </pc:sldMkLst>
        <pc:picChg chg="mod">
          <ac:chgData name="Tim Anderson" userId="29931dd9-6a8d-4aea-9bcf-bec880f70870" providerId="ADAL" clId="{6C1076FA-2FE0-4181-8609-FF1325949D19}" dt="2024-08-13T20:38:49.079" v="187" actId="14100"/>
          <ac:picMkLst>
            <pc:docMk/>
            <pc:sldMk cId="4226431124" sldId="1741"/>
            <ac:picMk id="7" creationId="{00000000-0000-0000-0000-000000000000}"/>
          </ac:picMkLst>
        </pc:picChg>
      </pc:sldChg>
      <pc:sldChg chg="delDesignElem">
        <pc:chgData name="Tim Anderson" userId="29931dd9-6a8d-4aea-9bcf-bec880f70870" providerId="ADAL" clId="{6C1076FA-2FE0-4181-8609-FF1325949D19}" dt="2024-08-13T20:48:56.399" v="193"/>
        <pc:sldMkLst>
          <pc:docMk/>
          <pc:sldMk cId="1359613979" sldId="1743"/>
        </pc:sldMkLst>
      </pc:sldChg>
      <pc:sldChg chg="del">
        <pc:chgData name="Tim Anderson" userId="29931dd9-6a8d-4aea-9bcf-bec880f70870" providerId="ADAL" clId="{6C1076FA-2FE0-4181-8609-FF1325949D19}" dt="2024-08-13T20:49:13.341" v="195" actId="47"/>
        <pc:sldMkLst>
          <pc:docMk/>
          <pc:sldMk cId="4163599390" sldId="1744"/>
        </pc:sldMkLst>
      </pc:sldChg>
      <pc:sldChg chg="modSp mod">
        <pc:chgData name="Tim Anderson" userId="29931dd9-6a8d-4aea-9bcf-bec880f70870" providerId="ADAL" clId="{6C1076FA-2FE0-4181-8609-FF1325949D19}" dt="2024-08-13T20:49:26.335" v="196" actId="6549"/>
        <pc:sldMkLst>
          <pc:docMk/>
          <pc:sldMk cId="3823357748" sldId="1746"/>
        </pc:sldMkLst>
        <pc:spChg chg="mod">
          <ac:chgData name="Tim Anderson" userId="29931dd9-6a8d-4aea-9bcf-bec880f70870" providerId="ADAL" clId="{6C1076FA-2FE0-4181-8609-FF1325949D19}" dt="2024-08-13T20:49:26.335" v="196" actId="6549"/>
          <ac:spMkLst>
            <pc:docMk/>
            <pc:sldMk cId="3823357748" sldId="1746"/>
            <ac:spMk id="2" creationId="{00000000-0000-0000-0000-000000000000}"/>
          </ac:spMkLst>
        </pc:spChg>
      </pc:sldChg>
      <pc:sldChg chg="modSp mod">
        <pc:chgData name="Tim Anderson" userId="29931dd9-6a8d-4aea-9bcf-bec880f70870" providerId="ADAL" clId="{6C1076FA-2FE0-4181-8609-FF1325949D19}" dt="2024-08-13T20:49:57.166" v="199" actId="1076"/>
        <pc:sldMkLst>
          <pc:docMk/>
          <pc:sldMk cId="3273883499" sldId="1749"/>
        </pc:sldMkLst>
        <pc:spChg chg="mod">
          <ac:chgData name="Tim Anderson" userId="29931dd9-6a8d-4aea-9bcf-bec880f70870" providerId="ADAL" clId="{6C1076FA-2FE0-4181-8609-FF1325949D19}" dt="2024-08-13T20:49:57.166" v="199" actId="1076"/>
          <ac:spMkLst>
            <pc:docMk/>
            <pc:sldMk cId="3273883499" sldId="1749"/>
            <ac:spMk id="2" creationId="{00000000-0000-0000-0000-000000000000}"/>
          </ac:spMkLst>
        </pc:spChg>
      </pc:sldChg>
      <pc:sldChg chg="modSp mod">
        <pc:chgData name="Tim Anderson" userId="29931dd9-6a8d-4aea-9bcf-bec880f70870" providerId="ADAL" clId="{6C1076FA-2FE0-4181-8609-FF1325949D19}" dt="2024-08-13T20:49:51.032" v="198" actId="1076"/>
        <pc:sldMkLst>
          <pc:docMk/>
          <pc:sldMk cId="1959501252" sldId="1750"/>
        </pc:sldMkLst>
        <pc:spChg chg="mod">
          <ac:chgData name="Tim Anderson" userId="29931dd9-6a8d-4aea-9bcf-bec880f70870" providerId="ADAL" clId="{6C1076FA-2FE0-4181-8609-FF1325949D19}" dt="2024-08-13T20:49:51.032" v="198" actId="1076"/>
          <ac:spMkLst>
            <pc:docMk/>
            <pc:sldMk cId="1959501252" sldId="1750"/>
            <ac:spMk id="2" creationId="{00000000-0000-0000-0000-000000000000}"/>
          </ac:spMkLst>
        </pc:spChg>
        <pc:picChg chg="mod">
          <ac:chgData name="Tim Anderson" userId="29931dd9-6a8d-4aea-9bcf-bec880f70870" providerId="ADAL" clId="{6C1076FA-2FE0-4181-8609-FF1325949D19}" dt="2024-08-13T20:49:48.031" v="197" actId="1076"/>
          <ac:picMkLst>
            <pc:docMk/>
            <pc:sldMk cId="1959501252" sldId="1750"/>
            <ac:picMk id="7"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9911D-D24D-48F1-943B-9142347D470F}" type="doc">
      <dgm:prSet loTypeId="urn:microsoft.com/office/officeart/2005/8/layout/orgChart1" loCatId="hierarchy" qsTypeId="urn:microsoft.com/office/officeart/2005/8/quickstyle/simple3" qsCatId="simple" csTypeId="urn:microsoft.com/office/officeart/2005/8/colors/accent2_5" csCatId="accent2" phldr="1"/>
      <dgm:spPr/>
      <dgm:t>
        <a:bodyPr/>
        <a:lstStyle/>
        <a:p>
          <a:endParaRPr lang="en-US"/>
        </a:p>
      </dgm:t>
    </dgm:pt>
    <dgm:pt modelId="{116F11D4-D278-48DE-9BCE-CC80073CF620}">
      <dgm:prSet custT="1"/>
      <dgm:spPr>
        <a:solidFill>
          <a:srgbClr val="B1E6FE"/>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effectLst/>
            <a:latin typeface="Arial Narrow" pitchFamily="34" charset="0"/>
          </a:endParaRPr>
        </a:p>
      </dgm:t>
    </dgm:pt>
    <dgm:pt modelId="{3CECF2CC-FF03-42BD-BC51-36508F81DC3C}" type="parTrans" cxnId="{C295C918-C0AC-48E6-BA2D-BDA4956B4918}">
      <dgm:prSet/>
      <dgm:spPr/>
      <dgm:t>
        <a:bodyPr/>
        <a:lstStyle/>
        <a:p>
          <a:endParaRPr lang="en-US"/>
        </a:p>
      </dgm:t>
    </dgm:pt>
    <dgm:pt modelId="{D69304D1-99E2-4927-A0E4-3E02A72AF9E4}" type="sibTrans" cxnId="{C295C918-C0AC-48E6-BA2D-BDA4956B4918}">
      <dgm:prSet/>
      <dgm:spPr/>
      <dgm:t>
        <a:bodyPr/>
        <a:lstStyle/>
        <a:p>
          <a:endParaRPr lang="en-US"/>
        </a:p>
      </dgm:t>
    </dgm:pt>
    <dgm:pt modelId="{573EC456-7B55-4EA5-8E49-710089F9388E}" type="asst">
      <dgm:prSet custT="1"/>
      <dgm:spPr>
        <a:solidFill>
          <a:srgbClr val="B1E6FE"/>
        </a:solidFill>
      </dgm:spPr>
      <dgm:t>
        <a:bodyPr/>
        <a:lstStyle/>
        <a:p>
          <a:r>
            <a:rPr lang="en-US" sz="1400" b="1" dirty="0">
              <a:solidFill>
                <a:srgbClr val="FF0000"/>
              </a:solidFill>
              <a:latin typeface="Arial Narrow" pitchFamily="34" charset="0"/>
            </a:rPr>
            <a:t>Vacant</a:t>
          </a:r>
        </a:p>
        <a:p>
          <a:r>
            <a:rPr lang="en-US" sz="1400" b="1" i="1" dirty="0">
              <a:solidFill>
                <a:srgbClr val="FF0000"/>
              </a:solidFill>
              <a:latin typeface="Arial Narrow" pitchFamily="34" charset="0"/>
            </a:rPr>
            <a:t>Project Coordinator</a:t>
          </a:r>
        </a:p>
      </dgm:t>
    </dgm:pt>
    <dgm:pt modelId="{3164D01E-CEE5-4A01-B6DF-2B8710CF6BF1}" type="parTrans" cxnId="{30BF9C63-13A1-4DB9-9485-772DAADB492C}">
      <dgm:prSet/>
      <dgm:spPr/>
      <dgm:t>
        <a:bodyPr/>
        <a:lstStyle/>
        <a:p>
          <a:endParaRPr lang="en-US" b="0"/>
        </a:p>
      </dgm:t>
    </dgm:pt>
    <dgm:pt modelId="{C24244C5-2A82-4E67-89C1-379EC3A0AB27}" type="sibTrans" cxnId="{30BF9C63-13A1-4DB9-9485-772DAADB492C}">
      <dgm:prSet/>
      <dgm:spPr/>
      <dgm:t>
        <a:bodyPr/>
        <a:lstStyle/>
        <a:p>
          <a:endParaRPr lang="en-US"/>
        </a:p>
      </dgm:t>
    </dgm:pt>
    <dgm:pt modelId="{41CE4E73-B187-4E43-BBB2-829CC9782FE2}">
      <dgm:prSet custT="1"/>
      <dgm:spPr>
        <a:solidFill>
          <a:srgbClr val="B1E6FE"/>
        </a:solidFill>
      </dgm:spPr>
      <dgm:t>
        <a:bodyPr/>
        <a:lstStyle/>
        <a:p>
          <a:pPr marR="0" rtl="0" eaLnBrk="0" fontAlgn="base" latinLnBrk="0" hangingPunct="0">
            <a:spcAft>
              <a:spcPct val="35000"/>
            </a:spcAft>
            <a:buClrTx/>
            <a:buSzTx/>
            <a:buFontTx/>
            <a:buNone/>
            <a:tabLst/>
          </a:pPr>
          <a:endParaRPr kumimoji="0" lang="en-US" sz="14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John Mosby</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Asst. Chief Scout Executive &amp; EVP</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(BSA)</a:t>
          </a:r>
        </a:p>
        <a:p>
          <a:pPr marR="0" rtl="0" eaLnBrk="0" fontAlgn="base" latinLnBrk="0" hangingPunct="0">
            <a:spcAft>
              <a:spcPts val="0"/>
            </a:spcAft>
            <a:buClrTx/>
            <a:buSzTx/>
            <a:buFontTx/>
            <a:buNone/>
            <a:tabLst/>
          </a:pPr>
          <a:endParaRPr kumimoji="0" lang="en-US" sz="11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Shane Calendine</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 </a:t>
          </a:r>
          <a:r>
            <a:rPr lang="en-US" sz="1100" b="1" dirty="0"/>
            <a:t>Vice President Council Operations </a:t>
          </a:r>
          <a:r>
            <a:rPr kumimoji="0" lang="en-US" sz="1100" b="1" i="0" u="none" strike="noStrike" cap="none" normalizeH="0" baseline="0" dirty="0">
              <a:ln/>
              <a:effectLst/>
              <a:latin typeface="Arial Narrow" pitchFamily="34" charset="0"/>
            </a:rPr>
            <a:t>(BSA)</a:t>
          </a:r>
        </a:p>
        <a:p>
          <a:pPr marR="0" rtl="0" eaLnBrk="0" fontAlgn="base" latinLnBrk="0" hangingPunct="0">
            <a:spcAft>
              <a:spcPct val="35000"/>
            </a:spcAft>
            <a:buClrTx/>
            <a:buSzTx/>
            <a:buFontTx/>
            <a:buNone/>
            <a:tabLst/>
          </a:pPr>
          <a:endParaRPr kumimoji="0" lang="en-US" sz="900" b="0" i="0" u="none" strike="noStrike" cap="none" normalizeH="0" baseline="0" dirty="0">
            <a:ln/>
            <a:effectLst/>
            <a:latin typeface="Arial Narrow" pitchFamily="34" charset="0"/>
          </a:endParaRPr>
        </a:p>
      </dgm:t>
    </dgm:pt>
    <dgm:pt modelId="{8F6BA993-8E18-4DFD-B071-51E7F430FFFA}" type="parTrans" cxnId="{7400DAB3-74BF-488C-AB88-5BFFF41B3108}">
      <dgm:prSet/>
      <dgm:spPr/>
      <dgm:t>
        <a:bodyPr/>
        <a:lstStyle/>
        <a:p>
          <a:endParaRPr lang="en-US"/>
        </a:p>
      </dgm:t>
    </dgm:pt>
    <dgm:pt modelId="{A8DB8C49-05EA-4B21-9D9B-920E03D781B6}" type="sibTrans" cxnId="{7400DAB3-74BF-488C-AB88-5BFFF41B3108}">
      <dgm:prSet/>
      <dgm:spPr/>
      <dgm:t>
        <a:bodyPr/>
        <a:lstStyle/>
        <a:p>
          <a:endParaRPr lang="en-US"/>
        </a:p>
      </dgm:t>
    </dgm:pt>
    <dgm:pt modelId="{F589F313-64B5-4CB5-AC41-12C5F17F9A93}" type="asst">
      <dgm:prSet custT="1"/>
      <dgm:spPr>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8890" tIns="8890" rIns="8890" bIns="8890" numCol="1" spcCol="1270" anchor="ctr" anchorCtr="0"/>
        <a:lstStyle/>
        <a:p>
          <a:pPr marL="0" lvl="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gm:t>
    </dgm:pt>
    <dgm:pt modelId="{4D2D44BA-01C3-4011-871E-F1D3784E135D}" type="parTrans" cxnId="{1088F25D-38FB-47A3-A7D5-18FEF4737ECD}">
      <dgm:prSet/>
      <dgm:spPr/>
      <dgm:t>
        <a:bodyPr/>
        <a:lstStyle/>
        <a:p>
          <a:endParaRPr lang="en-US"/>
        </a:p>
      </dgm:t>
    </dgm:pt>
    <dgm:pt modelId="{57F6163D-6C5F-4D8E-BB70-AD379F2E74DD}" type="sibTrans" cxnId="{1088F25D-38FB-47A3-A7D5-18FEF4737ECD}">
      <dgm:prSet/>
      <dgm:spPr/>
      <dgm:t>
        <a:bodyPr/>
        <a:lstStyle/>
        <a:p>
          <a:endParaRPr lang="en-US"/>
        </a:p>
      </dgm:t>
    </dgm:pt>
    <dgm:pt modelId="{B65E883C-D9C3-4457-B574-282CF65135C3}" type="pres">
      <dgm:prSet presAssocID="{BCD9911D-D24D-48F1-943B-9142347D470F}" presName="hierChild1" presStyleCnt="0">
        <dgm:presLayoutVars>
          <dgm:orgChart val="1"/>
          <dgm:chPref val="1"/>
          <dgm:dir/>
          <dgm:animOne val="branch"/>
          <dgm:animLvl val="lvl"/>
          <dgm:resizeHandles/>
        </dgm:presLayoutVars>
      </dgm:prSet>
      <dgm:spPr/>
    </dgm:pt>
    <dgm:pt modelId="{E9FD9F57-8AB9-4517-933E-53EDDE38EC04}" type="pres">
      <dgm:prSet presAssocID="{116F11D4-D278-48DE-9BCE-CC80073CF620}" presName="hierRoot1" presStyleCnt="0">
        <dgm:presLayoutVars>
          <dgm:hierBranch/>
        </dgm:presLayoutVars>
      </dgm:prSet>
      <dgm:spPr/>
    </dgm:pt>
    <dgm:pt modelId="{935B677A-BCDA-4C7E-BA01-ABC891533376}" type="pres">
      <dgm:prSet presAssocID="{116F11D4-D278-48DE-9BCE-CC80073CF620}" presName="rootComposite1" presStyleCnt="0"/>
      <dgm:spPr/>
    </dgm:pt>
    <dgm:pt modelId="{41D23F3A-F93D-480C-80B8-0ECDA666F854}" type="pres">
      <dgm:prSet presAssocID="{116F11D4-D278-48DE-9BCE-CC80073CF620}" presName="rootText1" presStyleLbl="node0" presStyleIdx="0" presStyleCnt="2" custScaleX="71898" custScaleY="62229" custLinFactNeighborX="16444" custLinFactNeighborY="25350">
        <dgm:presLayoutVars>
          <dgm:chPref val="3"/>
        </dgm:presLayoutVars>
      </dgm:prSet>
      <dgm:spPr/>
    </dgm:pt>
    <dgm:pt modelId="{91993678-E076-4176-938B-A86222054178}" type="pres">
      <dgm:prSet presAssocID="{116F11D4-D278-48DE-9BCE-CC80073CF620}" presName="rootConnector1" presStyleLbl="node1" presStyleIdx="0" presStyleCnt="0"/>
      <dgm:spPr/>
    </dgm:pt>
    <dgm:pt modelId="{786A6515-B666-4E9A-99C6-88A9A3212771}" type="pres">
      <dgm:prSet presAssocID="{116F11D4-D278-48DE-9BCE-CC80073CF620}" presName="hierChild2" presStyleCnt="0"/>
      <dgm:spPr/>
    </dgm:pt>
    <dgm:pt modelId="{D490EF74-E0C9-4BEB-AA5D-3635EB8F7003}" type="pres">
      <dgm:prSet presAssocID="{116F11D4-D278-48DE-9BCE-CC80073CF620}" presName="hierChild3" presStyleCnt="0"/>
      <dgm:spPr/>
    </dgm:pt>
    <dgm:pt modelId="{4506A535-937D-4AD6-AA49-16E4647A1AEA}" type="pres">
      <dgm:prSet presAssocID="{3164D01E-CEE5-4A01-B6DF-2B8710CF6BF1}" presName="Name111" presStyleLbl="parChTrans1D2" presStyleIdx="0" presStyleCnt="2"/>
      <dgm:spPr/>
    </dgm:pt>
    <dgm:pt modelId="{7E5FACD6-191E-49EA-923E-895D1CBD91EF}" type="pres">
      <dgm:prSet presAssocID="{573EC456-7B55-4EA5-8E49-710089F9388E}" presName="hierRoot3" presStyleCnt="0">
        <dgm:presLayoutVars>
          <dgm:hierBranch val="init"/>
        </dgm:presLayoutVars>
      </dgm:prSet>
      <dgm:spPr/>
    </dgm:pt>
    <dgm:pt modelId="{D4B61E6F-82F8-40C9-898C-369BCA84817E}" type="pres">
      <dgm:prSet presAssocID="{573EC456-7B55-4EA5-8E49-710089F9388E}" presName="rootComposite3" presStyleCnt="0"/>
      <dgm:spPr/>
    </dgm:pt>
    <dgm:pt modelId="{5CB7C62A-6393-453D-A839-67512367AA48}" type="pres">
      <dgm:prSet presAssocID="{573EC456-7B55-4EA5-8E49-710089F9388E}" presName="rootText3" presStyleLbl="asst1" presStyleIdx="0" presStyleCnt="2" custScaleX="51811" custScaleY="56952" custLinFactNeighborX="85243" custLinFactNeighborY="8642">
        <dgm:presLayoutVars>
          <dgm:chPref val="3"/>
        </dgm:presLayoutVars>
      </dgm:prSet>
      <dgm:spPr/>
    </dgm:pt>
    <dgm:pt modelId="{D815FF9F-E0A7-4C2F-98A5-9F14895D32AC}" type="pres">
      <dgm:prSet presAssocID="{573EC456-7B55-4EA5-8E49-710089F9388E}" presName="rootConnector3" presStyleLbl="asst1" presStyleIdx="0" presStyleCnt="2"/>
      <dgm:spPr/>
    </dgm:pt>
    <dgm:pt modelId="{761AB51F-5CCD-4D13-9DF1-D90257976AD2}" type="pres">
      <dgm:prSet presAssocID="{573EC456-7B55-4EA5-8E49-710089F9388E}" presName="hierChild6" presStyleCnt="0"/>
      <dgm:spPr/>
    </dgm:pt>
    <dgm:pt modelId="{74DA78A3-0D74-4F04-9714-2760E4489B82}" type="pres">
      <dgm:prSet presAssocID="{573EC456-7B55-4EA5-8E49-710089F9388E}" presName="hierChild7" presStyleCnt="0"/>
      <dgm:spPr/>
    </dgm:pt>
    <dgm:pt modelId="{827149E6-14E5-4DAC-B4F4-7FC418E2F8ED}" type="pres">
      <dgm:prSet presAssocID="{4D2D44BA-01C3-4011-871E-F1D3784E135D}" presName="Name111" presStyleLbl="parChTrans1D2" presStyleIdx="1" presStyleCnt="2"/>
      <dgm:spPr/>
    </dgm:pt>
    <dgm:pt modelId="{88AAAE16-54D4-4511-8477-776FC469BE5D}" type="pres">
      <dgm:prSet presAssocID="{F589F313-64B5-4CB5-AC41-12C5F17F9A93}" presName="hierRoot3" presStyleCnt="0">
        <dgm:presLayoutVars>
          <dgm:hierBranch val="init"/>
        </dgm:presLayoutVars>
      </dgm:prSet>
      <dgm:spPr/>
    </dgm:pt>
    <dgm:pt modelId="{C7AA1EF1-EA81-4881-984C-8A20B9E74819}" type="pres">
      <dgm:prSet presAssocID="{F589F313-64B5-4CB5-AC41-12C5F17F9A93}" presName="rootComposite3" presStyleCnt="0"/>
      <dgm:spPr/>
    </dgm:pt>
    <dgm:pt modelId="{3C6C0BC6-1B23-47DA-90FC-5BAE7CCCB76A}" type="pres">
      <dgm:prSet presAssocID="{F589F313-64B5-4CB5-AC41-12C5F17F9A93}" presName="rootText3" presStyleLbl="asst1" presStyleIdx="1" presStyleCnt="2" custScaleX="67777" custScaleY="56343" custLinFactNeighborX="-85801" custLinFactNeighborY="8642">
        <dgm:presLayoutVars>
          <dgm:chPref val="3"/>
        </dgm:presLayoutVars>
      </dgm:prSet>
      <dgm:spPr>
        <a:xfrm>
          <a:off x="2395617" y="2247503"/>
          <a:ext cx="1859227" cy="929613"/>
        </a:xfrm>
        <a:prstGeom prst="rect">
          <a:avLst/>
        </a:prstGeom>
      </dgm:spPr>
    </dgm:pt>
    <dgm:pt modelId="{E64B15EC-CD09-4C83-81F0-92E24172360A}" type="pres">
      <dgm:prSet presAssocID="{F589F313-64B5-4CB5-AC41-12C5F17F9A93}" presName="rootConnector3" presStyleLbl="asst1" presStyleIdx="1" presStyleCnt="2"/>
      <dgm:spPr/>
    </dgm:pt>
    <dgm:pt modelId="{0707A7E0-6492-4B2B-AFD1-7DD6C3768683}" type="pres">
      <dgm:prSet presAssocID="{F589F313-64B5-4CB5-AC41-12C5F17F9A93}" presName="hierChild6" presStyleCnt="0"/>
      <dgm:spPr/>
    </dgm:pt>
    <dgm:pt modelId="{3566110B-84CC-4169-BE0B-52401A5E3CF9}" type="pres">
      <dgm:prSet presAssocID="{F589F313-64B5-4CB5-AC41-12C5F17F9A93}" presName="hierChild7" presStyleCnt="0"/>
      <dgm:spPr/>
    </dgm:pt>
    <dgm:pt modelId="{36046CD8-E682-4767-9F0A-872F439DE2F8}" type="pres">
      <dgm:prSet presAssocID="{41CE4E73-B187-4E43-BBB2-829CC9782FE2}" presName="hierRoot1" presStyleCnt="0">
        <dgm:presLayoutVars>
          <dgm:hierBranch val="init"/>
        </dgm:presLayoutVars>
      </dgm:prSet>
      <dgm:spPr/>
    </dgm:pt>
    <dgm:pt modelId="{8BDCA5DE-ADE8-40B9-849D-4777809A0208}" type="pres">
      <dgm:prSet presAssocID="{41CE4E73-B187-4E43-BBB2-829CC9782FE2}" presName="rootComposite1" presStyleCnt="0"/>
      <dgm:spPr/>
    </dgm:pt>
    <dgm:pt modelId="{2A805936-6D65-44FB-B027-BAB888DB7CFC}" type="pres">
      <dgm:prSet presAssocID="{41CE4E73-B187-4E43-BBB2-829CC9782FE2}" presName="rootText1" presStyleLbl="node0" presStyleIdx="1" presStyleCnt="2" custScaleX="49789" custScaleY="63140" custLinFactX="-69499" custLinFactNeighborX="-100000" custLinFactNeighborY="4100">
        <dgm:presLayoutVars>
          <dgm:chPref val="3"/>
        </dgm:presLayoutVars>
      </dgm:prSet>
      <dgm:spPr/>
    </dgm:pt>
    <dgm:pt modelId="{D37B727B-1D08-49FB-AD88-C48B7FDF7D70}" type="pres">
      <dgm:prSet presAssocID="{41CE4E73-B187-4E43-BBB2-829CC9782FE2}" presName="rootConnector1" presStyleLbl="node1" presStyleIdx="0" presStyleCnt="0"/>
      <dgm:spPr/>
    </dgm:pt>
    <dgm:pt modelId="{BF45D131-63B8-4833-8CF3-120E7EDEE13A}" type="pres">
      <dgm:prSet presAssocID="{41CE4E73-B187-4E43-BBB2-829CC9782FE2}" presName="hierChild2" presStyleCnt="0"/>
      <dgm:spPr/>
    </dgm:pt>
    <dgm:pt modelId="{847FCBAC-5750-4549-B122-ADCF8744ABE2}" type="pres">
      <dgm:prSet presAssocID="{41CE4E73-B187-4E43-BBB2-829CC9782FE2}" presName="hierChild3" presStyleCnt="0"/>
      <dgm:spPr/>
    </dgm:pt>
  </dgm:ptLst>
  <dgm:cxnLst>
    <dgm:cxn modelId="{72E8A306-EDE4-466D-AEA9-70A42E148027}" type="presOf" srcId="{41CE4E73-B187-4E43-BBB2-829CC9782FE2}" destId="{D37B727B-1D08-49FB-AD88-C48B7FDF7D70}" srcOrd="1" destOrd="0" presId="urn:microsoft.com/office/officeart/2005/8/layout/orgChart1"/>
    <dgm:cxn modelId="{30274A0A-57C5-479A-8E0B-28FAD2C5248C}" type="presOf" srcId="{573EC456-7B55-4EA5-8E49-710089F9388E}" destId="{D815FF9F-E0A7-4C2F-98A5-9F14895D32AC}" srcOrd="1" destOrd="0" presId="urn:microsoft.com/office/officeart/2005/8/layout/orgChart1"/>
    <dgm:cxn modelId="{C295C918-C0AC-48E6-BA2D-BDA4956B4918}" srcId="{BCD9911D-D24D-48F1-943B-9142347D470F}" destId="{116F11D4-D278-48DE-9BCE-CC80073CF620}" srcOrd="0" destOrd="0" parTransId="{3CECF2CC-FF03-42BD-BC51-36508F81DC3C}" sibTransId="{D69304D1-99E2-4927-A0E4-3E02A72AF9E4}"/>
    <dgm:cxn modelId="{1088F25D-38FB-47A3-A7D5-18FEF4737ECD}" srcId="{116F11D4-D278-48DE-9BCE-CC80073CF620}" destId="{F589F313-64B5-4CB5-AC41-12C5F17F9A93}" srcOrd="1" destOrd="0" parTransId="{4D2D44BA-01C3-4011-871E-F1D3784E135D}" sibTransId="{57F6163D-6C5F-4D8E-BB70-AD379F2E74DD}"/>
    <dgm:cxn modelId="{30BF9C63-13A1-4DB9-9485-772DAADB492C}" srcId="{116F11D4-D278-48DE-9BCE-CC80073CF620}" destId="{573EC456-7B55-4EA5-8E49-710089F9388E}" srcOrd="0" destOrd="0" parTransId="{3164D01E-CEE5-4A01-B6DF-2B8710CF6BF1}" sibTransId="{C24244C5-2A82-4E67-89C1-379EC3A0AB27}"/>
    <dgm:cxn modelId="{0BFD897F-7EBF-41AD-B975-7989C201911E}" type="presOf" srcId="{3164D01E-CEE5-4A01-B6DF-2B8710CF6BF1}" destId="{4506A535-937D-4AD6-AA49-16E4647A1AEA}" srcOrd="0" destOrd="0" presId="urn:microsoft.com/office/officeart/2005/8/layout/orgChart1"/>
    <dgm:cxn modelId="{5B81CF85-0400-4E3E-A546-025E151ABB39}" type="presOf" srcId="{BCD9911D-D24D-48F1-943B-9142347D470F}" destId="{B65E883C-D9C3-4457-B574-282CF65135C3}" srcOrd="0" destOrd="0" presId="urn:microsoft.com/office/officeart/2005/8/layout/orgChart1"/>
    <dgm:cxn modelId="{524271A4-1ACB-4676-B8B1-9CC3AFF31BAF}" type="presOf" srcId="{F589F313-64B5-4CB5-AC41-12C5F17F9A93}" destId="{3C6C0BC6-1B23-47DA-90FC-5BAE7CCCB76A}" srcOrd="0" destOrd="0" presId="urn:microsoft.com/office/officeart/2005/8/layout/orgChart1"/>
    <dgm:cxn modelId="{CE4DA6AC-991F-4441-94EE-3BF3427EA0A7}" type="presOf" srcId="{41CE4E73-B187-4E43-BBB2-829CC9782FE2}" destId="{2A805936-6D65-44FB-B027-BAB888DB7CFC}" srcOrd="0" destOrd="0" presId="urn:microsoft.com/office/officeart/2005/8/layout/orgChart1"/>
    <dgm:cxn modelId="{7400DAB3-74BF-488C-AB88-5BFFF41B3108}" srcId="{BCD9911D-D24D-48F1-943B-9142347D470F}" destId="{41CE4E73-B187-4E43-BBB2-829CC9782FE2}" srcOrd="1" destOrd="0" parTransId="{8F6BA993-8E18-4DFD-B071-51E7F430FFFA}" sibTransId="{A8DB8C49-05EA-4B21-9D9B-920E03D781B6}"/>
    <dgm:cxn modelId="{CE1B2BB8-6D23-4D3F-B297-B39355C54592}" type="presOf" srcId="{116F11D4-D278-48DE-9BCE-CC80073CF620}" destId="{41D23F3A-F93D-480C-80B8-0ECDA666F854}" srcOrd="0" destOrd="0" presId="urn:microsoft.com/office/officeart/2005/8/layout/orgChart1"/>
    <dgm:cxn modelId="{99FF2EBB-FCBA-4FE8-8053-015971F5CCF0}" type="presOf" srcId="{573EC456-7B55-4EA5-8E49-710089F9388E}" destId="{5CB7C62A-6393-453D-A839-67512367AA48}" srcOrd="0" destOrd="0" presId="urn:microsoft.com/office/officeart/2005/8/layout/orgChart1"/>
    <dgm:cxn modelId="{8A9306C7-AB18-406B-962D-1765E13B6B02}" type="presOf" srcId="{116F11D4-D278-48DE-9BCE-CC80073CF620}" destId="{91993678-E076-4176-938B-A86222054178}" srcOrd="1" destOrd="0" presId="urn:microsoft.com/office/officeart/2005/8/layout/orgChart1"/>
    <dgm:cxn modelId="{93C509DD-74C9-4325-9B82-DE1733FC5EE9}" type="presOf" srcId="{4D2D44BA-01C3-4011-871E-F1D3784E135D}" destId="{827149E6-14E5-4DAC-B4F4-7FC418E2F8ED}" srcOrd="0" destOrd="0" presId="urn:microsoft.com/office/officeart/2005/8/layout/orgChart1"/>
    <dgm:cxn modelId="{F98903F6-82B6-463D-B34E-EB828D231EA3}" type="presOf" srcId="{F589F313-64B5-4CB5-AC41-12C5F17F9A93}" destId="{E64B15EC-CD09-4C83-81F0-92E24172360A}" srcOrd="1" destOrd="0" presId="urn:microsoft.com/office/officeart/2005/8/layout/orgChart1"/>
    <dgm:cxn modelId="{A0BC3E41-9E97-4DFA-9D66-9B1F01C1526A}" type="presParOf" srcId="{B65E883C-D9C3-4457-B574-282CF65135C3}" destId="{E9FD9F57-8AB9-4517-933E-53EDDE38EC04}" srcOrd="0" destOrd="0" presId="urn:microsoft.com/office/officeart/2005/8/layout/orgChart1"/>
    <dgm:cxn modelId="{DD0C4648-F568-4A6E-8558-F3402D6E1B7F}" type="presParOf" srcId="{E9FD9F57-8AB9-4517-933E-53EDDE38EC04}" destId="{935B677A-BCDA-4C7E-BA01-ABC891533376}" srcOrd="0" destOrd="0" presId="urn:microsoft.com/office/officeart/2005/8/layout/orgChart1"/>
    <dgm:cxn modelId="{53F0964A-BA99-474D-992B-D30EFECC3269}" type="presParOf" srcId="{935B677A-BCDA-4C7E-BA01-ABC891533376}" destId="{41D23F3A-F93D-480C-80B8-0ECDA666F854}" srcOrd="0" destOrd="0" presId="urn:microsoft.com/office/officeart/2005/8/layout/orgChart1"/>
    <dgm:cxn modelId="{5FD3ED5B-DB2D-4AF5-8873-C9F89CBD9C98}" type="presParOf" srcId="{935B677A-BCDA-4C7E-BA01-ABC891533376}" destId="{91993678-E076-4176-938B-A86222054178}" srcOrd="1" destOrd="0" presId="urn:microsoft.com/office/officeart/2005/8/layout/orgChart1"/>
    <dgm:cxn modelId="{39C46299-BD5F-4F51-BAD9-2774F726B3E7}" type="presParOf" srcId="{E9FD9F57-8AB9-4517-933E-53EDDE38EC04}" destId="{786A6515-B666-4E9A-99C6-88A9A3212771}" srcOrd="1" destOrd="0" presId="urn:microsoft.com/office/officeart/2005/8/layout/orgChart1"/>
    <dgm:cxn modelId="{58B3211F-8095-4933-B29D-52EB0F470E21}" type="presParOf" srcId="{E9FD9F57-8AB9-4517-933E-53EDDE38EC04}" destId="{D490EF74-E0C9-4BEB-AA5D-3635EB8F7003}" srcOrd="2" destOrd="0" presId="urn:microsoft.com/office/officeart/2005/8/layout/orgChart1"/>
    <dgm:cxn modelId="{70E396C0-75A9-4CA2-B905-04760853A9F4}" type="presParOf" srcId="{D490EF74-E0C9-4BEB-AA5D-3635EB8F7003}" destId="{4506A535-937D-4AD6-AA49-16E4647A1AEA}" srcOrd="0" destOrd="0" presId="urn:microsoft.com/office/officeart/2005/8/layout/orgChart1"/>
    <dgm:cxn modelId="{C7BDEAE6-55C7-4C87-B609-F9900F3314A7}" type="presParOf" srcId="{D490EF74-E0C9-4BEB-AA5D-3635EB8F7003}" destId="{7E5FACD6-191E-49EA-923E-895D1CBD91EF}" srcOrd="1" destOrd="0" presId="urn:microsoft.com/office/officeart/2005/8/layout/orgChart1"/>
    <dgm:cxn modelId="{BE7BF2AA-004C-4190-9630-463E6FE6BB7E}" type="presParOf" srcId="{7E5FACD6-191E-49EA-923E-895D1CBD91EF}" destId="{D4B61E6F-82F8-40C9-898C-369BCA84817E}" srcOrd="0" destOrd="0" presId="urn:microsoft.com/office/officeart/2005/8/layout/orgChart1"/>
    <dgm:cxn modelId="{9AA409AA-8A2F-4045-A9BC-AB42458C79B0}" type="presParOf" srcId="{D4B61E6F-82F8-40C9-898C-369BCA84817E}" destId="{5CB7C62A-6393-453D-A839-67512367AA48}" srcOrd="0" destOrd="0" presId="urn:microsoft.com/office/officeart/2005/8/layout/orgChart1"/>
    <dgm:cxn modelId="{F6E45283-B080-4A67-A89C-8DAE856268DF}" type="presParOf" srcId="{D4B61E6F-82F8-40C9-898C-369BCA84817E}" destId="{D815FF9F-E0A7-4C2F-98A5-9F14895D32AC}" srcOrd="1" destOrd="0" presId="urn:microsoft.com/office/officeart/2005/8/layout/orgChart1"/>
    <dgm:cxn modelId="{8CCB7DDF-6709-4A6B-BBBC-2B2635AF4995}" type="presParOf" srcId="{7E5FACD6-191E-49EA-923E-895D1CBD91EF}" destId="{761AB51F-5CCD-4D13-9DF1-D90257976AD2}" srcOrd="1" destOrd="0" presId="urn:microsoft.com/office/officeart/2005/8/layout/orgChart1"/>
    <dgm:cxn modelId="{3A4D841D-1A3C-4958-88BC-682E56B1A6ED}" type="presParOf" srcId="{7E5FACD6-191E-49EA-923E-895D1CBD91EF}" destId="{74DA78A3-0D74-4F04-9714-2760E4489B82}" srcOrd="2" destOrd="0" presId="urn:microsoft.com/office/officeart/2005/8/layout/orgChart1"/>
    <dgm:cxn modelId="{4E1B5C12-A11A-41DF-8720-E077D82C7A60}" type="presParOf" srcId="{D490EF74-E0C9-4BEB-AA5D-3635EB8F7003}" destId="{827149E6-14E5-4DAC-B4F4-7FC418E2F8ED}" srcOrd="2" destOrd="0" presId="urn:microsoft.com/office/officeart/2005/8/layout/orgChart1"/>
    <dgm:cxn modelId="{6ACF2755-1E56-41B0-9D3F-743C1082530D}" type="presParOf" srcId="{D490EF74-E0C9-4BEB-AA5D-3635EB8F7003}" destId="{88AAAE16-54D4-4511-8477-776FC469BE5D}" srcOrd="3" destOrd="0" presId="urn:microsoft.com/office/officeart/2005/8/layout/orgChart1"/>
    <dgm:cxn modelId="{70288F54-B471-4C9E-B0A9-BBBCC506819D}" type="presParOf" srcId="{88AAAE16-54D4-4511-8477-776FC469BE5D}" destId="{C7AA1EF1-EA81-4881-984C-8A20B9E74819}" srcOrd="0" destOrd="0" presId="urn:microsoft.com/office/officeart/2005/8/layout/orgChart1"/>
    <dgm:cxn modelId="{3B953B0C-73CD-453D-AF50-5A56FC40DCB3}" type="presParOf" srcId="{C7AA1EF1-EA81-4881-984C-8A20B9E74819}" destId="{3C6C0BC6-1B23-47DA-90FC-5BAE7CCCB76A}" srcOrd="0" destOrd="0" presId="urn:microsoft.com/office/officeart/2005/8/layout/orgChart1"/>
    <dgm:cxn modelId="{A78F9730-2BA8-426D-9BBA-02F694D0B811}" type="presParOf" srcId="{C7AA1EF1-EA81-4881-984C-8A20B9E74819}" destId="{E64B15EC-CD09-4C83-81F0-92E24172360A}" srcOrd="1" destOrd="0" presId="urn:microsoft.com/office/officeart/2005/8/layout/orgChart1"/>
    <dgm:cxn modelId="{D45D24C5-8869-420E-9A95-33FCE46F932F}" type="presParOf" srcId="{88AAAE16-54D4-4511-8477-776FC469BE5D}" destId="{0707A7E0-6492-4B2B-AFD1-7DD6C3768683}" srcOrd="1" destOrd="0" presId="urn:microsoft.com/office/officeart/2005/8/layout/orgChart1"/>
    <dgm:cxn modelId="{1A691750-ECE8-4ADE-B1AE-2DAF2DFD32C8}" type="presParOf" srcId="{88AAAE16-54D4-4511-8477-776FC469BE5D}" destId="{3566110B-84CC-4169-BE0B-52401A5E3CF9}" srcOrd="2" destOrd="0" presId="urn:microsoft.com/office/officeart/2005/8/layout/orgChart1"/>
    <dgm:cxn modelId="{05576231-CF3A-4899-8DCA-9333D801FFCE}" type="presParOf" srcId="{B65E883C-D9C3-4457-B574-282CF65135C3}" destId="{36046CD8-E682-4767-9F0A-872F439DE2F8}" srcOrd="1" destOrd="0" presId="urn:microsoft.com/office/officeart/2005/8/layout/orgChart1"/>
    <dgm:cxn modelId="{A5F94736-2C65-4922-A33C-E04201F3DDCF}" type="presParOf" srcId="{36046CD8-E682-4767-9F0A-872F439DE2F8}" destId="{8BDCA5DE-ADE8-40B9-849D-4777809A0208}" srcOrd="0" destOrd="0" presId="urn:microsoft.com/office/officeart/2005/8/layout/orgChart1"/>
    <dgm:cxn modelId="{53E779D5-E38B-44E3-B107-DF79ABF5FDA8}" type="presParOf" srcId="{8BDCA5DE-ADE8-40B9-849D-4777809A0208}" destId="{2A805936-6D65-44FB-B027-BAB888DB7CFC}" srcOrd="0" destOrd="0" presId="urn:microsoft.com/office/officeart/2005/8/layout/orgChart1"/>
    <dgm:cxn modelId="{EA0203B7-5371-4322-B020-9C42B3A7248A}" type="presParOf" srcId="{8BDCA5DE-ADE8-40B9-849D-4777809A0208}" destId="{D37B727B-1D08-49FB-AD88-C48B7FDF7D70}" srcOrd="1" destOrd="0" presId="urn:microsoft.com/office/officeart/2005/8/layout/orgChart1"/>
    <dgm:cxn modelId="{9AE9B64A-6B0B-4E6D-A865-902D8BE1F65F}" type="presParOf" srcId="{36046CD8-E682-4767-9F0A-872F439DE2F8}" destId="{BF45D131-63B8-4833-8CF3-120E7EDEE13A}" srcOrd="1" destOrd="0" presId="urn:microsoft.com/office/officeart/2005/8/layout/orgChart1"/>
    <dgm:cxn modelId="{9883B1A0-8724-48B5-8874-BDF5F1E6B1FD}" type="presParOf" srcId="{36046CD8-E682-4767-9F0A-872F439DE2F8}" destId="{847FCBAC-5750-4549-B122-ADCF8744ABE2}"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9E6-14E5-4DAC-B4F4-7FC418E2F8ED}">
      <dsp:nvSpPr>
        <dsp:cNvPr id="0" name=""/>
        <dsp:cNvSpPr/>
      </dsp:nvSpPr>
      <dsp:spPr>
        <a:xfrm>
          <a:off x="5257018" y="1865840"/>
          <a:ext cx="334454" cy="1602605"/>
        </a:xfrm>
        <a:custGeom>
          <a:avLst/>
          <a:gdLst/>
          <a:ahLst/>
          <a:cxnLst/>
          <a:rect l="0" t="0" r="0" b="0"/>
          <a:pathLst>
            <a:path>
              <a:moveTo>
                <a:pt x="334454" y="0"/>
              </a:moveTo>
              <a:lnTo>
                <a:pt x="334454" y="1602605"/>
              </a:lnTo>
              <a:lnTo>
                <a:pt x="0"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6A535-937D-4AD6-AA49-16E4647A1AEA}">
      <dsp:nvSpPr>
        <dsp:cNvPr id="0" name=""/>
        <dsp:cNvSpPr/>
      </dsp:nvSpPr>
      <dsp:spPr>
        <a:xfrm>
          <a:off x="5591472" y="1865840"/>
          <a:ext cx="276196" cy="1602605"/>
        </a:xfrm>
        <a:custGeom>
          <a:avLst/>
          <a:gdLst/>
          <a:ahLst/>
          <a:cxnLst/>
          <a:rect l="0" t="0" r="0" b="0"/>
          <a:pathLst>
            <a:path>
              <a:moveTo>
                <a:pt x="0" y="0"/>
              </a:moveTo>
              <a:lnTo>
                <a:pt x="0" y="1602605"/>
              </a:lnTo>
              <a:lnTo>
                <a:pt x="276196"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23F3A-F93D-480C-80B8-0ECDA666F854}">
      <dsp:nvSpPr>
        <dsp:cNvPr id="0" name=""/>
        <dsp:cNvSpPr/>
      </dsp:nvSpPr>
      <dsp:spPr>
        <a:xfrm>
          <a:off x="4061109" y="541283"/>
          <a:ext cx="3060727" cy="132455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kern="1200" cap="none" normalizeH="0" baseline="0" dirty="0">
            <a:ln/>
            <a:effectLst/>
            <a:latin typeface="Arial Narrow" pitchFamily="34" charset="0"/>
          </a:endParaRPr>
        </a:p>
      </dsp:txBody>
      <dsp:txXfrm>
        <a:off x="4061109" y="541283"/>
        <a:ext cx="3060727" cy="1324557"/>
      </dsp:txXfrm>
    </dsp:sp>
    <dsp:sp modelId="{5CB7C62A-6393-453D-A839-67512367AA48}">
      <dsp:nvSpPr>
        <dsp:cNvPr id="0" name=""/>
        <dsp:cNvSpPr/>
      </dsp:nvSpPr>
      <dsp:spPr>
        <a:xfrm>
          <a:off x="5867669" y="2862329"/>
          <a:ext cx="2205615" cy="1212235"/>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0000"/>
              </a:solidFill>
              <a:latin typeface="Arial Narrow" pitchFamily="34" charset="0"/>
            </a:rPr>
            <a:t>Vacant</a:t>
          </a:r>
        </a:p>
        <a:p>
          <a:pPr marL="0" lvl="0" indent="0" algn="ctr" defTabSz="622300">
            <a:lnSpc>
              <a:spcPct val="90000"/>
            </a:lnSpc>
            <a:spcBef>
              <a:spcPct val="0"/>
            </a:spcBef>
            <a:spcAft>
              <a:spcPct val="35000"/>
            </a:spcAft>
            <a:buNone/>
          </a:pPr>
          <a:r>
            <a:rPr lang="en-US" sz="1400" b="1" i="1" kern="1200" dirty="0">
              <a:solidFill>
                <a:srgbClr val="FF0000"/>
              </a:solidFill>
              <a:latin typeface="Arial Narrow" pitchFamily="34" charset="0"/>
            </a:rPr>
            <a:t>Project Coordinator</a:t>
          </a:r>
        </a:p>
      </dsp:txBody>
      <dsp:txXfrm>
        <a:off x="5867669" y="2862329"/>
        <a:ext cx="2205615" cy="1212235"/>
      </dsp:txXfrm>
    </dsp:sp>
    <dsp:sp modelId="{3C6C0BC6-1B23-47DA-90FC-5BAE7CCCB76A}">
      <dsp:nvSpPr>
        <dsp:cNvPr id="0" name=""/>
        <dsp:cNvSpPr/>
      </dsp:nvSpPr>
      <dsp:spPr>
        <a:xfrm>
          <a:off x="2371723" y="2868810"/>
          <a:ext cx="2885294" cy="1199272"/>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indent="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sp:txBody>
      <dsp:txXfrm>
        <a:off x="2371723" y="2868810"/>
        <a:ext cx="2885294" cy="1199272"/>
      </dsp:txXfrm>
    </dsp:sp>
    <dsp:sp modelId="{2A805936-6D65-44FB-B027-BAB888DB7CFC}">
      <dsp:nvSpPr>
        <dsp:cNvPr id="0" name=""/>
        <dsp:cNvSpPr/>
      </dsp:nvSpPr>
      <dsp:spPr>
        <a:xfrm>
          <a:off x="100144" y="88973"/>
          <a:ext cx="2119538" cy="134394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14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John Mosby</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Asst. Chief Scout Executive &amp; EVP</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ts val="0"/>
            </a:spcAft>
            <a:buClrTx/>
            <a:buSzTx/>
            <a:buFontTx/>
            <a:buNone/>
            <a:tabLst/>
          </a:pPr>
          <a:endParaRPr kumimoji="0" lang="en-US" sz="11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Shane Calendine</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 </a:t>
          </a:r>
          <a:r>
            <a:rPr lang="en-US" sz="1100" b="1" kern="1200" dirty="0"/>
            <a:t>Vice President Council Operations </a:t>
          </a: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900" b="0" i="0" u="none" strike="noStrike" kern="1200" cap="none" normalizeH="0" baseline="0" dirty="0">
            <a:ln/>
            <a:effectLst/>
            <a:latin typeface="Arial Narrow" pitchFamily="34" charset="0"/>
          </a:endParaRPr>
        </a:p>
      </dsp:txBody>
      <dsp:txXfrm>
        <a:off x="100144" y="88973"/>
        <a:ext cx="2119538" cy="134394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02FF8-82EE-4E81-84B2-53C76BD2D3C7}" type="datetimeFigureOut">
              <a:rPr lang="en-US" smtClean="0"/>
              <a:t>8/13/2024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29CC4D-5BAC-43E7-82B8-A8A05C1090B5}" type="slidenum">
              <a:rPr lang="en-US" smtClean="0"/>
              <a:t>‹#›</a:t>
            </a:fld>
            <a:endParaRPr lang="en-US" dirty="0"/>
          </a:p>
        </p:txBody>
      </p:sp>
    </p:spTree>
    <p:extLst>
      <p:ext uri="{BB962C8B-B14F-4D97-AF65-F5344CB8AC3E}">
        <p14:creationId xmlns:p14="http://schemas.microsoft.com/office/powerpoint/2010/main" val="16839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580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703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77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38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11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31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34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29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4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56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32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8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47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3310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4520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50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915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813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3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119</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120</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228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142</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067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372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jpe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787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965553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7" name="Picture 6">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8" name="TextBox 7">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139025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7848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703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3010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8/13/2024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76335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solidFill>
                  <a:prstClr val="black">
                    <a:tint val="75000"/>
                  </a:prstClr>
                </a:solidFill>
              </a:rPr>
              <a:pPr/>
              <a:t>8/13/2024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8040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solidFill>
                  <a:prstClr val="black">
                    <a:tint val="75000"/>
                  </a:prstClr>
                </a:solidFill>
              </a:rPr>
              <a:pPr/>
              <a:t>8/13/2024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4454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solidFill>
                  <a:prstClr val="black">
                    <a:tint val="75000"/>
                  </a:prstClr>
                </a:solidFill>
              </a:rPr>
              <a:pPr/>
              <a:t>8/13/2024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442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8/13/2024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8022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8/13/2024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5645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27800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863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28109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E65E9-5FE9-4503-9D8F-A794DEE93552}"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0017623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0989271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E65E9-5FE9-4503-9D8F-A794DEE93552}"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6216106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E65E9-5FE9-4503-9D8F-A794DEE93552}"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8750138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E65E9-5FE9-4503-9D8F-A794DEE93552}" type="datetimeFigureOut">
              <a:rPr lang="en-US" smtClean="0"/>
              <a:t>8/13/2024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1257994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E65E9-5FE9-4503-9D8F-A794DEE93552}" type="datetimeFigureOut">
              <a:rPr lang="en-US" smtClean="0"/>
              <a:t>8/13/2024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915259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65E9-5FE9-4503-9D8F-A794DEE93552}" type="datetimeFigureOut">
              <a:rPr lang="en-US" smtClean="0"/>
              <a:t>8/13/2024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595170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4120577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850557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6896592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106206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8988064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94508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3023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6447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8/13/2024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7688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8/13/2024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32215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8/13/2024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53876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8/13/2024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494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469804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8/13/2024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8646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8/13/2024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350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5230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496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59705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7525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13034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94893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327277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5579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2571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18164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9407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3017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93673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16393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64945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94004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47856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58393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46353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5800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91023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4582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076002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03481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012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257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015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2265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954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630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1076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727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314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77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141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5174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8/13/2024</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8488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262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27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557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8/13/2024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707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726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8/13/2024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153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8/13/2024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0490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8/13/2024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2896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8/13/2024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341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8/13/2024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46853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959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715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8/13/2024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9005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996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8/13/2024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57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9906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2299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14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376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066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445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4813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938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932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839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1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04707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8/13/2024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323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8/13/2024</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116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5F29-BCDB-4E8B-A43E-E54535888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0C9A4-7A64-44C8-94E0-CC7CBA31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D2AA8-2512-48FB-A819-CA3250A40D7B}"/>
              </a:ext>
            </a:extLst>
          </p:cNvPr>
          <p:cNvSpPr>
            <a:spLocks noGrp="1"/>
          </p:cNvSpPr>
          <p:nvPr>
            <p:ph type="dt" sz="half" idx="10"/>
          </p:nvPr>
        </p:nvSpPr>
        <p:spPr/>
        <p:txBody>
          <a:bodyPr/>
          <a:lstStyle/>
          <a:p>
            <a:fld id="{B5E53D1A-8C0F-43FA-AF08-E3812224830E}" type="datetimeFigureOut">
              <a:rPr lang="en-US" smtClean="0"/>
              <a:t>8/13/2024</a:t>
            </a:fld>
            <a:endParaRPr lang="en-US" dirty="0"/>
          </a:p>
        </p:txBody>
      </p:sp>
      <p:sp>
        <p:nvSpPr>
          <p:cNvPr id="5" name="Footer Placeholder 4">
            <a:extLst>
              <a:ext uri="{FF2B5EF4-FFF2-40B4-BE49-F238E27FC236}">
                <a16:creationId xmlns:a16="http://schemas.microsoft.com/office/drawing/2014/main" id="{689B4186-A98C-4C6A-8DC4-4E87CD7AB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C9A189-0D49-449F-BB16-35AB32A29AB3}"/>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448609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266-9C92-4B2C-873D-BC929C283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202FF-F555-4955-8945-5F24D9C35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8313B-AE4A-411F-83BE-D5193012F228}"/>
              </a:ext>
            </a:extLst>
          </p:cNvPr>
          <p:cNvSpPr>
            <a:spLocks noGrp="1"/>
          </p:cNvSpPr>
          <p:nvPr>
            <p:ph type="dt" sz="half" idx="10"/>
          </p:nvPr>
        </p:nvSpPr>
        <p:spPr/>
        <p:txBody>
          <a:bodyPr/>
          <a:lstStyle/>
          <a:p>
            <a:fld id="{B5E53D1A-8C0F-43FA-AF08-E3812224830E}" type="datetimeFigureOut">
              <a:rPr lang="en-US" smtClean="0"/>
              <a:t>8/13/2024</a:t>
            </a:fld>
            <a:endParaRPr lang="en-US" dirty="0"/>
          </a:p>
        </p:txBody>
      </p:sp>
      <p:sp>
        <p:nvSpPr>
          <p:cNvPr id="5" name="Footer Placeholder 4">
            <a:extLst>
              <a:ext uri="{FF2B5EF4-FFF2-40B4-BE49-F238E27FC236}">
                <a16:creationId xmlns:a16="http://schemas.microsoft.com/office/drawing/2014/main" id="{B60C053C-C38E-479C-9219-DF4FEAB63C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25AD44-AA25-4F64-844C-1A5B342019D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7580648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290B-62BE-4F7D-B47D-AC3694E6A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965D6-3C06-48B7-9585-9E6814BE4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B5A3-4112-45EC-B7BA-76E52242B5B4}"/>
              </a:ext>
            </a:extLst>
          </p:cNvPr>
          <p:cNvSpPr>
            <a:spLocks noGrp="1"/>
          </p:cNvSpPr>
          <p:nvPr>
            <p:ph type="dt" sz="half" idx="10"/>
          </p:nvPr>
        </p:nvSpPr>
        <p:spPr/>
        <p:txBody>
          <a:bodyPr/>
          <a:lstStyle/>
          <a:p>
            <a:fld id="{B5E53D1A-8C0F-43FA-AF08-E3812224830E}" type="datetimeFigureOut">
              <a:rPr lang="en-US" smtClean="0"/>
              <a:t>8/13/2024</a:t>
            </a:fld>
            <a:endParaRPr lang="en-US" dirty="0"/>
          </a:p>
        </p:txBody>
      </p:sp>
      <p:sp>
        <p:nvSpPr>
          <p:cNvPr id="5" name="Footer Placeholder 4">
            <a:extLst>
              <a:ext uri="{FF2B5EF4-FFF2-40B4-BE49-F238E27FC236}">
                <a16:creationId xmlns:a16="http://schemas.microsoft.com/office/drawing/2014/main" id="{AD69366D-0612-4C9B-966A-D423E926FD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6A5984-2CB3-4A34-AC6E-181937937DB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5057387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E35-AB4C-4533-9F17-725A1CC37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42AD4-DC1E-4D69-AA42-EB60D53CCE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819F-3D78-42FC-8B53-977A086A3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15263-B39F-48A3-911B-9E2B969292AE}"/>
              </a:ext>
            </a:extLst>
          </p:cNvPr>
          <p:cNvSpPr>
            <a:spLocks noGrp="1"/>
          </p:cNvSpPr>
          <p:nvPr>
            <p:ph type="dt" sz="half" idx="10"/>
          </p:nvPr>
        </p:nvSpPr>
        <p:spPr/>
        <p:txBody>
          <a:bodyPr/>
          <a:lstStyle/>
          <a:p>
            <a:fld id="{B5E53D1A-8C0F-43FA-AF08-E3812224830E}" type="datetimeFigureOut">
              <a:rPr lang="en-US" smtClean="0"/>
              <a:t>8/13/2024</a:t>
            </a:fld>
            <a:endParaRPr lang="en-US" dirty="0"/>
          </a:p>
        </p:txBody>
      </p:sp>
      <p:sp>
        <p:nvSpPr>
          <p:cNvPr id="6" name="Footer Placeholder 5">
            <a:extLst>
              <a:ext uri="{FF2B5EF4-FFF2-40B4-BE49-F238E27FC236}">
                <a16:creationId xmlns:a16="http://schemas.microsoft.com/office/drawing/2014/main" id="{2F7C565C-C000-4918-A354-74A8EC0B2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5A2B56-B455-472C-9D2B-77D6B062E52C}"/>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211056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4B34-262B-40C1-9BD1-2D3B01A5F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A4DF-C329-4248-9436-00D05CCF2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3D362-52D7-4A84-B71E-EABE4A6A1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E80B8-FF52-47D1-903E-500F23C89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1392D-9AD9-4845-88F2-D7C7AEE1F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3FA8B-B87F-4467-9CE2-D53D0E929FC0}"/>
              </a:ext>
            </a:extLst>
          </p:cNvPr>
          <p:cNvSpPr>
            <a:spLocks noGrp="1"/>
          </p:cNvSpPr>
          <p:nvPr>
            <p:ph type="dt" sz="half" idx="10"/>
          </p:nvPr>
        </p:nvSpPr>
        <p:spPr/>
        <p:txBody>
          <a:bodyPr/>
          <a:lstStyle/>
          <a:p>
            <a:fld id="{B5E53D1A-8C0F-43FA-AF08-E3812224830E}" type="datetimeFigureOut">
              <a:rPr lang="en-US" smtClean="0"/>
              <a:t>8/13/2024</a:t>
            </a:fld>
            <a:endParaRPr lang="en-US" dirty="0"/>
          </a:p>
        </p:txBody>
      </p:sp>
      <p:sp>
        <p:nvSpPr>
          <p:cNvPr id="8" name="Footer Placeholder 7">
            <a:extLst>
              <a:ext uri="{FF2B5EF4-FFF2-40B4-BE49-F238E27FC236}">
                <a16:creationId xmlns:a16="http://schemas.microsoft.com/office/drawing/2014/main" id="{3AA8751D-9115-4CE5-9604-2600EAB7BE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77112-B527-4BA0-966A-38415A67D9F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062668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B57-BD3B-4CF5-8741-7858CF4E5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7369-1B9B-49C9-A288-3A75EC23E785}"/>
              </a:ext>
            </a:extLst>
          </p:cNvPr>
          <p:cNvSpPr>
            <a:spLocks noGrp="1"/>
          </p:cNvSpPr>
          <p:nvPr>
            <p:ph type="dt" sz="half" idx="10"/>
          </p:nvPr>
        </p:nvSpPr>
        <p:spPr/>
        <p:txBody>
          <a:bodyPr/>
          <a:lstStyle/>
          <a:p>
            <a:fld id="{B5E53D1A-8C0F-43FA-AF08-E3812224830E}" type="datetimeFigureOut">
              <a:rPr lang="en-US" smtClean="0"/>
              <a:t>8/13/2024</a:t>
            </a:fld>
            <a:endParaRPr lang="en-US" dirty="0"/>
          </a:p>
        </p:txBody>
      </p:sp>
      <p:sp>
        <p:nvSpPr>
          <p:cNvPr id="4" name="Footer Placeholder 3">
            <a:extLst>
              <a:ext uri="{FF2B5EF4-FFF2-40B4-BE49-F238E27FC236}">
                <a16:creationId xmlns:a16="http://schemas.microsoft.com/office/drawing/2014/main" id="{FE71BF88-9650-456D-8084-056D95F366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B0D398-28FC-4988-B093-878BEA9218C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474374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18585-0BC0-42B3-9891-7761C8DE71FD}"/>
              </a:ext>
            </a:extLst>
          </p:cNvPr>
          <p:cNvSpPr>
            <a:spLocks noGrp="1"/>
          </p:cNvSpPr>
          <p:nvPr>
            <p:ph type="dt" sz="half" idx="10"/>
          </p:nvPr>
        </p:nvSpPr>
        <p:spPr/>
        <p:txBody>
          <a:bodyPr/>
          <a:lstStyle/>
          <a:p>
            <a:fld id="{B5E53D1A-8C0F-43FA-AF08-E3812224830E}" type="datetimeFigureOut">
              <a:rPr lang="en-US" smtClean="0"/>
              <a:t>8/13/2024</a:t>
            </a:fld>
            <a:endParaRPr lang="en-US" dirty="0"/>
          </a:p>
        </p:txBody>
      </p:sp>
      <p:sp>
        <p:nvSpPr>
          <p:cNvPr id="3" name="Footer Placeholder 2">
            <a:extLst>
              <a:ext uri="{FF2B5EF4-FFF2-40B4-BE49-F238E27FC236}">
                <a16:creationId xmlns:a16="http://schemas.microsoft.com/office/drawing/2014/main" id="{32BAEF51-E6DD-4756-B077-233CACC5E6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E79026-66B0-420C-B07C-4480221682F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7175061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6267-3EBA-4A75-9D29-F0243D921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CE953-5AF4-4EF9-BD5E-F28CB87C1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C2C37-CAD9-47A0-999F-6B40E47D4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C6D80-B600-464B-B15E-F1BF81EB6B6D}"/>
              </a:ext>
            </a:extLst>
          </p:cNvPr>
          <p:cNvSpPr>
            <a:spLocks noGrp="1"/>
          </p:cNvSpPr>
          <p:nvPr>
            <p:ph type="dt" sz="half" idx="10"/>
          </p:nvPr>
        </p:nvSpPr>
        <p:spPr/>
        <p:txBody>
          <a:bodyPr/>
          <a:lstStyle/>
          <a:p>
            <a:fld id="{B5E53D1A-8C0F-43FA-AF08-E3812224830E}" type="datetimeFigureOut">
              <a:rPr lang="en-US" smtClean="0"/>
              <a:t>8/13/2024</a:t>
            </a:fld>
            <a:endParaRPr lang="en-US" dirty="0"/>
          </a:p>
        </p:txBody>
      </p:sp>
      <p:sp>
        <p:nvSpPr>
          <p:cNvPr id="6" name="Footer Placeholder 5">
            <a:extLst>
              <a:ext uri="{FF2B5EF4-FFF2-40B4-BE49-F238E27FC236}">
                <a16:creationId xmlns:a16="http://schemas.microsoft.com/office/drawing/2014/main" id="{415B0B76-FD44-4D7F-8FC5-669C09DD42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5539B8-B47F-4795-A753-F318FDE5667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568816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1078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DF7-B7A3-4A10-90E6-601CA9FE3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D9597D-2F62-4442-874F-23C7673F3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75450E-CA24-4391-8E5B-02FB7C2B4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DC58F-66CD-4DE7-A490-AF5FCFB6310D}"/>
              </a:ext>
            </a:extLst>
          </p:cNvPr>
          <p:cNvSpPr>
            <a:spLocks noGrp="1"/>
          </p:cNvSpPr>
          <p:nvPr>
            <p:ph type="dt" sz="half" idx="10"/>
          </p:nvPr>
        </p:nvSpPr>
        <p:spPr/>
        <p:txBody>
          <a:bodyPr/>
          <a:lstStyle/>
          <a:p>
            <a:fld id="{B5E53D1A-8C0F-43FA-AF08-E3812224830E}" type="datetimeFigureOut">
              <a:rPr lang="en-US" smtClean="0"/>
              <a:t>8/13/2024</a:t>
            </a:fld>
            <a:endParaRPr lang="en-US" dirty="0"/>
          </a:p>
        </p:txBody>
      </p:sp>
      <p:sp>
        <p:nvSpPr>
          <p:cNvPr id="6" name="Footer Placeholder 5">
            <a:extLst>
              <a:ext uri="{FF2B5EF4-FFF2-40B4-BE49-F238E27FC236}">
                <a16:creationId xmlns:a16="http://schemas.microsoft.com/office/drawing/2014/main" id="{2B890630-44E5-4CAE-93BB-056A33A38C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395F1E-C58B-42D1-BD82-52C334CA765F}"/>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8485043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5F4-68AA-4139-ACE1-C47E232D1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7F24CB-FDF9-4C97-BC6F-740BFF6F5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8D200-D3A1-4AA0-90CC-82883448605D}"/>
              </a:ext>
            </a:extLst>
          </p:cNvPr>
          <p:cNvSpPr>
            <a:spLocks noGrp="1"/>
          </p:cNvSpPr>
          <p:nvPr>
            <p:ph type="dt" sz="half" idx="10"/>
          </p:nvPr>
        </p:nvSpPr>
        <p:spPr/>
        <p:txBody>
          <a:bodyPr/>
          <a:lstStyle/>
          <a:p>
            <a:fld id="{B5E53D1A-8C0F-43FA-AF08-E3812224830E}" type="datetimeFigureOut">
              <a:rPr lang="en-US" smtClean="0"/>
              <a:t>8/13/2024</a:t>
            </a:fld>
            <a:endParaRPr lang="en-US" dirty="0"/>
          </a:p>
        </p:txBody>
      </p:sp>
      <p:sp>
        <p:nvSpPr>
          <p:cNvPr id="5" name="Footer Placeholder 4">
            <a:extLst>
              <a:ext uri="{FF2B5EF4-FFF2-40B4-BE49-F238E27FC236}">
                <a16:creationId xmlns:a16="http://schemas.microsoft.com/office/drawing/2014/main" id="{D1F61165-7C63-4EEA-BC4D-01FC1758B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45C39-CCEA-4017-836C-CF091218FC99}"/>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19505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5A9DF-982C-4B5B-9071-5CE1E746D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93A33-F5F3-481E-9436-61A8A69E2F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1D178-E3F0-4A62-AC5E-E284335892E7}"/>
              </a:ext>
            </a:extLst>
          </p:cNvPr>
          <p:cNvSpPr>
            <a:spLocks noGrp="1"/>
          </p:cNvSpPr>
          <p:nvPr>
            <p:ph type="dt" sz="half" idx="10"/>
          </p:nvPr>
        </p:nvSpPr>
        <p:spPr/>
        <p:txBody>
          <a:bodyPr/>
          <a:lstStyle/>
          <a:p>
            <a:fld id="{B5E53D1A-8C0F-43FA-AF08-E3812224830E}" type="datetimeFigureOut">
              <a:rPr lang="en-US" smtClean="0"/>
              <a:t>8/13/2024</a:t>
            </a:fld>
            <a:endParaRPr lang="en-US" dirty="0"/>
          </a:p>
        </p:txBody>
      </p:sp>
      <p:sp>
        <p:nvSpPr>
          <p:cNvPr id="5" name="Footer Placeholder 4">
            <a:extLst>
              <a:ext uri="{FF2B5EF4-FFF2-40B4-BE49-F238E27FC236}">
                <a16:creationId xmlns:a16="http://schemas.microsoft.com/office/drawing/2014/main" id="{CAF27FB0-0913-4389-B800-56A160530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1B5E7D-6947-4F1A-999E-3FD937A0B56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306357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718687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390024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627018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235617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1936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46808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4728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05594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61909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619489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9118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777304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64829" y="5264727"/>
            <a:ext cx="3967942" cy="395461"/>
          </a:xfrm>
          <a:prstGeom prst="rect">
            <a:avLst/>
          </a:prstGeom>
        </p:spPr>
        <p:txBody>
          <a:bodyPr anchor="b">
            <a:normAutofit/>
          </a:bodyPr>
          <a:lstStyle>
            <a:lvl1pPr algn="l">
              <a:defRPr sz="2000">
                <a:latin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7464829" y="5807291"/>
            <a:ext cx="3967942" cy="365904"/>
          </a:xfrm>
          <a:prstGeom prst="rect">
            <a:avLst/>
          </a:prstGeom>
        </p:spPr>
        <p:txBody>
          <a:bodyPr>
            <a:normAutofit/>
          </a:bodyPr>
          <a:lstStyle>
            <a:lvl1pPr marL="0" indent="0" algn="l">
              <a:buNone/>
              <a:defRPr sz="1800">
                <a:latin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descr="UAS-main.jpg"/>
          <p:cNvPicPr>
            <a:picLocks noChangeAspect="1"/>
          </p:cNvPicPr>
          <p:nvPr userDrawn="1"/>
        </p:nvPicPr>
        <p:blipFill>
          <a:blip r:embed="rId2"/>
          <a:stretch>
            <a:fillRect/>
          </a:stretch>
        </p:blipFill>
        <p:spPr>
          <a:xfrm>
            <a:off x="0" y="-49110"/>
            <a:ext cx="12192000" cy="6907110"/>
          </a:xfrm>
          <a:prstGeom prst="rect">
            <a:avLst/>
          </a:prstGeom>
        </p:spPr>
      </p:pic>
    </p:spTree>
    <p:extLst>
      <p:ext uri="{BB962C8B-B14F-4D97-AF65-F5344CB8AC3E}">
        <p14:creationId xmlns:p14="http://schemas.microsoft.com/office/powerpoint/2010/main" val="40939515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2"/>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3"/>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itle 1"/>
          <p:cNvSpPr>
            <a:spLocks noGrp="1"/>
          </p:cNvSpPr>
          <p:nvPr>
            <p:ph type="title" hasCustomPrompt="1"/>
          </p:nvPr>
        </p:nvSpPr>
        <p:spPr>
          <a:xfrm>
            <a:off x="3119531" y="3515208"/>
            <a:ext cx="5920445" cy="638921"/>
          </a:xfrm>
          <a:prstGeom prst="rect">
            <a:avLst/>
          </a:prstGeom>
        </p:spPr>
        <p:txBody>
          <a:bodyPr>
            <a:normAutofit/>
          </a:bodyPr>
          <a:lstStyle>
            <a:lvl1pPr algn="ctr">
              <a:defRPr sz="4200">
                <a:latin typeface="Cambria" panose="02040503050406030204" pitchFamily="18" charset="0"/>
              </a:defRPr>
            </a:lvl1pPr>
          </a:lstStyle>
          <a:p>
            <a:r>
              <a:rPr lang="en-US" dirty="0"/>
              <a:t>Click to edit section title</a:t>
            </a:r>
          </a:p>
        </p:txBody>
      </p:sp>
      <p:pic>
        <p:nvPicPr>
          <p:cNvPr id="7" name="Picture 6" descr="UAS-interior.jpg"/>
          <p:cNvPicPr>
            <a:picLocks noChangeAspect="1"/>
          </p:cNvPicPr>
          <p:nvPr userDrawn="1"/>
        </p:nvPicPr>
        <p:blipFill>
          <a:blip r:embed="rId4"/>
          <a:stretch>
            <a:fillRect/>
          </a:stretch>
        </p:blipFill>
        <p:spPr>
          <a:xfrm>
            <a:off x="0" y="0"/>
            <a:ext cx="12192000" cy="1591909"/>
          </a:xfrm>
          <a:prstGeom prst="rect">
            <a:avLst/>
          </a:prstGeom>
        </p:spPr>
      </p:pic>
    </p:spTree>
    <p:extLst>
      <p:ext uri="{BB962C8B-B14F-4D97-AF65-F5344CB8AC3E}">
        <p14:creationId xmlns:p14="http://schemas.microsoft.com/office/powerpoint/2010/main" val="30581681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pic>
        <p:nvPicPr>
          <p:cNvPr id="12" name="Picture 11"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037619"/>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vl6pPr marL="25146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6pPr>
            <a:lvl7pPr marL="2971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atin typeface="Cambria" panose="02040503050406030204" pitchFamily="18" charset="0"/>
              </a:defRPr>
            </a:lvl7pPr>
            <a:lvl8pPr marL="32004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latin typeface="Cambria" panose="02040503050406030204" pitchFamily="18" charset="0"/>
              </a:defRPr>
            </a:lvl8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Sixth level</a:t>
            </a:r>
          </a:p>
          <a:p>
            <a:pPr marL="2971800" marR="0" lvl="6"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Seventh level</a:t>
            </a:r>
          </a:p>
          <a:p>
            <a:pPr marL="3429000" marR="0" lvl="7"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Eighth level</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7345287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pic>
        <p:nvPicPr>
          <p:cNvPr id="7" name="Picture 6"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8" name="Picture 7">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9" name="Picture 8">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0" name="TextBox 9">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842082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Slide">
    <p:spTree>
      <p:nvGrpSpPr>
        <p:cNvPr id="1" name=""/>
        <p:cNvGrpSpPr/>
        <p:nvPr/>
      </p:nvGrpSpPr>
      <p:grpSpPr>
        <a:xfrm>
          <a:off x="0" y="0"/>
          <a:ext cx="0" cy="0"/>
          <a:chOff x="0" y="0"/>
          <a:chExt cx="0" cy="0"/>
        </a:xfrm>
      </p:grpSpPr>
      <p:pic>
        <p:nvPicPr>
          <p:cNvPr id="10" name="Picture 9"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Content Placeholder 2"/>
          <p:cNvSpPr>
            <a:spLocks noGrp="1"/>
          </p:cNvSpPr>
          <p:nvPr>
            <p:ph sz="half" idx="1"/>
          </p:nvPr>
        </p:nvSpPr>
        <p:spPr>
          <a:xfrm>
            <a:off x="838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046257"/>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5" name="Picture 14">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6" name="Picture 15">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7" name="TextBox 16">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298459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pic>
        <p:nvPicPr>
          <p:cNvPr id="16" name="Picture 15" descr="UAS-interior.jpg"/>
          <p:cNvPicPr>
            <a:picLocks noChangeAspect="1"/>
          </p:cNvPicPr>
          <p:nvPr userDrawn="1"/>
        </p:nvPicPr>
        <p:blipFill>
          <a:blip r:embed="rId2"/>
          <a:stretch>
            <a:fillRect/>
          </a:stretch>
        </p:blipFill>
        <p:spPr>
          <a:xfrm>
            <a:off x="0" y="0"/>
            <a:ext cx="12192000" cy="1591909"/>
          </a:xfrm>
          <a:prstGeom prst="rect">
            <a:avLst/>
          </a:prstGeom>
        </p:spPr>
      </p:pic>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366807"/>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358169"/>
          </a:xfrm>
          <a:prstGeom prst="rect">
            <a:avLst/>
          </a:prstGeom>
        </p:spPr>
        <p:txBody>
          <a:bodyPr/>
          <a:lstStyle>
            <a:lvl1pPr>
              <a:defRPr sz="2400">
                <a:latin typeface="Cambria" panose="02040503050406030204" pitchFamily="18" charset="0"/>
              </a:defRPr>
            </a:lvl1pPr>
            <a:lvl2pPr>
              <a:defRPr sz="2000">
                <a:latin typeface="Cambria" panose="02040503050406030204" pitchFamily="18" charset="0"/>
              </a:defRPr>
            </a:lvl2pPr>
            <a:lvl3pPr>
              <a:defRPr sz="1800">
                <a:latin typeface="Cambria" panose="02040503050406030204" pitchFamily="18" charset="0"/>
              </a:defRPr>
            </a:lvl3pPr>
            <a:lvl4pPr>
              <a:defRPr sz="1600">
                <a:latin typeface="Cambria" panose="02040503050406030204" pitchFamily="18" charset="0"/>
              </a:defRPr>
            </a:lvl4pPr>
            <a:lvl5pPr>
              <a:defRPr sz="1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p:nvPr>
        </p:nvSpPr>
        <p:spPr>
          <a:xfrm>
            <a:off x="838200" y="365125"/>
            <a:ext cx="10515600" cy="1325563"/>
          </a:xfrm>
          <a:prstGeom prst="rect">
            <a:avLst/>
          </a:prstGeom>
        </p:spPr>
        <p:txBody>
          <a:bodyPr/>
          <a:lstStyle>
            <a:lvl1pPr>
              <a:defRPr>
                <a:solidFill>
                  <a:schemeClr val="bg1"/>
                </a:solidFill>
                <a:latin typeface="Cambria" panose="02040503050406030204" pitchFamily="18" charset="0"/>
              </a:defRPr>
            </a:lvl1pPr>
          </a:lstStyle>
          <a:p>
            <a:r>
              <a:rPr lang="en-US" dirty="0"/>
              <a:t>Click to edit Master title style</a:t>
            </a:r>
          </a:p>
        </p:txBody>
      </p:sp>
      <p:pic>
        <p:nvPicPr>
          <p:cNvPr id="12" name="Picture 11">
            <a:extLst>
              <a:ext uri="{FF2B5EF4-FFF2-40B4-BE49-F238E27FC236}">
                <a16:creationId xmlns:a16="http://schemas.microsoft.com/office/drawing/2014/main" id="{6A9B4128-3FE4-CE4C-A544-3E74E00A95B5}"/>
              </a:ext>
            </a:extLst>
          </p:cNvPr>
          <p:cNvPicPr>
            <a:picLocks noChangeAspect="1"/>
          </p:cNvPicPr>
          <p:nvPr userDrawn="1"/>
        </p:nvPicPr>
        <p:blipFill rotWithShape="1">
          <a:blip r:embed="rId3"/>
          <a:srcRect t="76452" r="74500"/>
          <a:stretch/>
        </p:blipFill>
        <p:spPr>
          <a:xfrm>
            <a:off x="1" y="5871882"/>
            <a:ext cx="1898388" cy="986117"/>
          </a:xfrm>
          <a:prstGeom prst="rect">
            <a:avLst/>
          </a:prstGeom>
        </p:spPr>
      </p:pic>
      <p:pic>
        <p:nvPicPr>
          <p:cNvPr id="13" name="Picture 12">
            <a:extLst>
              <a:ext uri="{FF2B5EF4-FFF2-40B4-BE49-F238E27FC236}">
                <a16:creationId xmlns:a16="http://schemas.microsoft.com/office/drawing/2014/main" id="{74300E06-B5D0-F949-BB17-82D0423DEC13}"/>
              </a:ext>
            </a:extLst>
          </p:cNvPr>
          <p:cNvPicPr>
            <a:picLocks noChangeAspect="1"/>
          </p:cNvPicPr>
          <p:nvPr userDrawn="1"/>
        </p:nvPicPr>
        <p:blipFill rotWithShape="1">
          <a:blip r:embed="rId4"/>
          <a:srcRect l="69540" t="38157"/>
          <a:stretch/>
        </p:blipFill>
        <p:spPr>
          <a:xfrm>
            <a:off x="8484524" y="5863244"/>
            <a:ext cx="3713138" cy="1005171"/>
          </a:xfrm>
          <a:prstGeom prst="rect">
            <a:avLst/>
          </a:prstGeom>
        </p:spPr>
      </p:pic>
      <p:sp>
        <p:nvSpPr>
          <p:cNvPr id="14" name="TextBox 13">
            <a:extLst>
              <a:ext uri="{FF2B5EF4-FFF2-40B4-BE49-F238E27FC236}">
                <a16:creationId xmlns:a16="http://schemas.microsoft.com/office/drawing/2014/main" id="{73CD47FC-1123-9D42-8D7D-5736A7240E82}"/>
              </a:ext>
            </a:extLst>
          </p:cNvPr>
          <p:cNvSpPr txBox="1"/>
          <p:nvPr userDrawn="1"/>
        </p:nvSpPr>
        <p:spPr>
          <a:xfrm>
            <a:off x="11143128" y="6087035"/>
            <a:ext cx="412377" cy="307777"/>
          </a:xfrm>
          <a:prstGeom prst="rect">
            <a:avLst/>
          </a:prstGeom>
          <a:noFill/>
        </p:spPr>
        <p:txBody>
          <a:bodyPr wrap="square" rtlCol="0">
            <a:spAutoFit/>
          </a:bodyPr>
          <a:lstStyle/>
          <a:p>
            <a:fld id="{DEA3CA60-8761-4E9F-BF39-EEBA39A7BB84}" type="slidenum">
              <a:rPr lang="en-US" sz="1400" b="1" smtClean="0">
                <a:solidFill>
                  <a:schemeClr val="bg1"/>
                </a:solidFill>
                <a:latin typeface="Helvetica Neue" panose="02000503000000020004" pitchFamily="2" charset="0"/>
                <a:ea typeface="Helvetica Neue" panose="02000503000000020004" pitchFamily="2" charset="0"/>
                <a:cs typeface="Helvetica Neue" panose="02000503000000020004" pitchFamily="2" charset="0"/>
              </a:rPr>
              <a:pPr/>
              <a:t>‹#›</a:t>
            </a:fld>
            <a:endPar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92445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jp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5.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8/13/2024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0957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894735B-4945-8A4D-ADD4-CC3228AE4BE3}" type="datetimeFigureOut">
              <a:rPr lang="en-US" smtClean="0">
                <a:solidFill>
                  <a:prstClr val="black">
                    <a:tint val="75000"/>
                  </a:prstClr>
                </a:solidFill>
              </a:rPr>
              <a:pPr defTabSz="457200"/>
              <a:t>8/13/2024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383098-F627-5B4F-9D1B-3166CCBD3A8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484725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65E9-5FE9-4503-9D8F-A794DEE93552}" type="datetimeFigureOut">
              <a:rPr lang="en-US" smtClean="0"/>
              <a:t>8/13/2024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6B45-5992-4283-879B-095F72A82AD6}" type="slidenum">
              <a:rPr lang="en-US" smtClean="0"/>
              <a:t>‹#›</a:t>
            </a:fld>
            <a:endParaRPr lang="en-US" dirty="0"/>
          </a:p>
        </p:txBody>
      </p:sp>
    </p:spTree>
    <p:extLst>
      <p:ext uri="{BB962C8B-B14F-4D97-AF65-F5344CB8AC3E}">
        <p14:creationId xmlns:p14="http://schemas.microsoft.com/office/powerpoint/2010/main" val="35840887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8/13/2024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94038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8/13/2024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3521268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8/13/2024</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78453206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8/13/2024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40509626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8/13/2024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158564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8/13/2024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64750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4AEEF-82ED-4D66-8B5E-D4C5357B7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FD457-9B62-4B34-86F4-C3741BBD8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DD1AD-FD3D-45E2-899C-78017EB40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53D1A-8C0F-43FA-AF08-E3812224830E}" type="datetimeFigureOut">
              <a:rPr lang="en-US" smtClean="0"/>
              <a:t>8/13/2024</a:t>
            </a:fld>
            <a:endParaRPr lang="en-US" dirty="0"/>
          </a:p>
        </p:txBody>
      </p:sp>
      <p:sp>
        <p:nvSpPr>
          <p:cNvPr id="5" name="Footer Placeholder 4">
            <a:extLst>
              <a:ext uri="{FF2B5EF4-FFF2-40B4-BE49-F238E27FC236}">
                <a16:creationId xmlns:a16="http://schemas.microsoft.com/office/drawing/2014/main" id="{381ED23C-5F9E-4D25-A4DB-A59ABD221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873116-0934-43ED-8A36-D7B29232D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030A-A283-414C-89D0-E6E0161BA02D}" type="slidenum">
              <a:rPr lang="en-US" smtClean="0"/>
              <a:t>‹#›</a:t>
            </a:fld>
            <a:endParaRPr lang="en-US" dirty="0"/>
          </a:p>
        </p:txBody>
      </p:sp>
    </p:spTree>
    <p:extLst>
      <p:ext uri="{BB962C8B-B14F-4D97-AF65-F5344CB8AC3E}">
        <p14:creationId xmlns:p14="http://schemas.microsoft.com/office/powerpoint/2010/main" val="238492771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8/13/2024</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0434896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ooter Placeholder 12"/>
          <p:cNvSpPr txBox="1">
            <a:spLocks/>
          </p:cNvSpPr>
          <p:nvPr userDrawn="1"/>
        </p:nvSpPr>
        <p:spPr>
          <a:xfrm>
            <a:off x="4676791" y="6121581"/>
            <a:ext cx="2838417" cy="301387"/>
          </a:xfrm>
          <a:prstGeom prst="rect">
            <a:avLst/>
          </a:prstGeom>
        </p:spPr>
        <p:txBody>
          <a:bodyPr/>
          <a:lstStyle>
            <a:defPPr>
              <a:defRPr lang="en-US"/>
            </a:defPPr>
            <a:lvl1pPr marL="0" algn="l" defTabSz="914400" rtl="0" eaLnBrk="1" latinLnBrk="0" hangingPunct="1">
              <a:defRPr sz="1800" kern="1200">
                <a:solidFill>
                  <a:schemeClr val="bg1">
                    <a:lumMod val="50000"/>
                  </a:schemeClr>
                </a:solidFill>
                <a:latin typeface="Cambria" panose="0204050305040603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National Exploring Live Hour: Unmanned Aircraft Systems</a:t>
            </a:r>
          </a:p>
        </p:txBody>
      </p:sp>
    </p:spTree>
    <p:extLst>
      <p:ext uri="{BB962C8B-B14F-4D97-AF65-F5344CB8AC3E}">
        <p14:creationId xmlns:p14="http://schemas.microsoft.com/office/powerpoint/2010/main" val="237613801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12.xml"/></Relationships>
</file>

<file path=ppt/slides/_rels/slide10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78.jpeg"/></Relationships>
</file>

<file path=ppt/slides/_rels/slide10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80.jpg"/><Relationship Id="rId4" Type="http://schemas.openxmlformats.org/officeDocument/2006/relationships/image" Target="../media/image8.png"/></Relationships>
</file>

<file path=ppt/slides/_rels/slide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3.xml"/></Relationships>
</file>

<file path=ppt/slides/_rels/slide10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hyperlink" Target="http://www.exploringyourcareer.com/"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12.xml"/></Relationships>
</file>

<file path=ppt/slides/_rels/slide1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84.png"/></Relationships>
</file>

<file path=ppt/slides/_rels/slide11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33.xml"/><Relationship Id="rId1" Type="http://schemas.openxmlformats.org/officeDocument/2006/relationships/slideLayout" Target="../slideLayouts/slideLayout45.xml"/><Relationship Id="rId5" Type="http://schemas.openxmlformats.org/officeDocument/2006/relationships/image" Target="../media/image31.png"/><Relationship Id="rId4" Type="http://schemas.openxmlformats.org/officeDocument/2006/relationships/image" Target="../media/image88.jpg"/></Relationships>
</file>

<file path=ppt/slides/_rels/slide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89.png"/></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52.xml"/><Relationship Id="rId6" Type="http://schemas.openxmlformats.org/officeDocument/2006/relationships/image" Target="../media/image31.png"/><Relationship Id="rId5" Type="http://schemas.openxmlformats.org/officeDocument/2006/relationships/image" Target="../media/image8.png"/><Relationship Id="rId4" Type="http://schemas.openxmlformats.org/officeDocument/2006/relationships/hyperlink" Target="http://www.exploringyourcareer.org/"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92.png"/></Relationships>
</file>

<file path=ppt/slides/_rels/slide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12.xml"/></Relationships>
</file>

<file path=ppt/slides/_rels/slide1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57.xml"/><Relationship Id="rId4" Type="http://schemas.openxmlformats.org/officeDocument/2006/relationships/image" Target="../media/image95.png"/></Relationships>
</file>

<file path=ppt/slides/_rels/slide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96.png"/></Relationships>
</file>

<file path=ppt/slides/_rels/slide1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28.png"/></Relationships>
</file>

<file path=ppt/slides/_rels/slide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60.xml"/><Relationship Id="rId4" Type="http://schemas.openxmlformats.org/officeDocument/2006/relationships/image" Target="../media/image97.png"/></Relationships>
</file>

<file path=ppt/slides/_rels/slide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98.wmf"/></Relationships>
</file>

<file path=ppt/slides/_rels/slide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29.jpg"/></Relationships>
</file>

<file path=ppt/slides/_rels/slide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5" Type="http://schemas.openxmlformats.org/officeDocument/2006/relationships/hyperlink" Target="http://www.joinexploring.org/" TargetMode="External"/><Relationship Id="rId4" Type="http://schemas.openxmlformats.org/officeDocument/2006/relationships/image" Target="../media/image30.png"/></Relationships>
</file>

<file path=ppt/slides/_rels/slide1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1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99.png"/></Relationships>
</file>

<file path=ppt/slides/_rels/slide1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100.jpeg"/></Relationships>
</file>

<file path=ppt/slides/_rels/slide1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8.png"/></Relationships>
</file>

<file path=ppt/slides/_rels/slide1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8.xml"/><Relationship Id="rId1" Type="http://schemas.openxmlformats.org/officeDocument/2006/relationships/slideLayout" Target="../slideLayouts/slideLayout84.xml"/><Relationship Id="rId5" Type="http://schemas.openxmlformats.org/officeDocument/2006/relationships/image" Target="../media/image28.png"/><Relationship Id="rId4" Type="http://schemas.openxmlformats.org/officeDocument/2006/relationships/image" Target="../media/image27.png"/></Relationships>
</file>

<file path=ppt/slides/_rels/slide13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6.png"/></Relationships>
</file>

<file path=ppt/slides/_rels/slide1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138.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4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03.jpg"/></Relationships>
</file>

<file path=ppt/slides/_rels/slide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104.png"/></Relationships>
</file>

<file path=ppt/slides/_rels/slide1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1.xml"/><Relationship Id="rId1" Type="http://schemas.openxmlformats.org/officeDocument/2006/relationships/slideLayout" Target="../slideLayouts/slideLayout34.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1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5" Type="http://schemas.openxmlformats.org/officeDocument/2006/relationships/image" Target="../media/image110.jpeg"/><Relationship Id="rId4" Type="http://schemas.openxmlformats.org/officeDocument/2006/relationships/image" Target="../media/image109.jpg"/></Relationships>
</file>

<file path=ppt/slides/_rels/slide1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111.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Layout" Target="../slideLayouts/slideLayout123.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3.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learningforlife.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24.xml"/><Relationship Id="rId5" Type="http://schemas.openxmlformats.org/officeDocument/2006/relationships/image" Target="../media/image25.jp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24.xml"/><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g"/><Relationship Id="rId1" Type="http://schemas.openxmlformats.org/officeDocument/2006/relationships/slideLayout" Target="../slideLayouts/slideLayout123.xml"/><Relationship Id="rId4" Type="http://schemas.openxmlformats.org/officeDocument/2006/relationships/hyperlink" Target="https://my.scouting.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g"/><Relationship Id="rId1" Type="http://schemas.openxmlformats.org/officeDocument/2006/relationships/slideLayout" Target="../slideLayouts/slideLayout123.xml"/><Relationship Id="rId4" Type="http://schemas.openxmlformats.org/officeDocument/2006/relationships/hyperlink" Target="https://www.scouting.org/training/youth-protection/venturi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2.xml"/><Relationship Id="rId5" Type="http://schemas.openxmlformats.org/officeDocument/2006/relationships/hyperlink" Target="http://www.joinexploring.org/" TargetMode="Externa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12.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www.exploring.org/" TargetMode="External"/><Relationship Id="rId5" Type="http://schemas.openxmlformats.org/officeDocument/2006/relationships/hyperlink" Target="http://bit.ly/ExpVolMonth" TargetMode="Externa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exploring.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exploring@lflmail.org" TargetMode="External"/><Relationship Id="rId2"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hyperlink" Target="https://reservations.scouting.org/profile/form/index.cfm?PKformID=0x144800abc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hyperlink" Target="https://drive.google.com/file/d/1Bo7U0iJ8Ti-bmyIFtxGfG0TIt3dB1xX4/view?usp=sharin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8.jpg"/><Relationship Id="rId4" Type="http://schemas.openxmlformats.org/officeDocument/2006/relationships/hyperlink" Target="http://filestore.scouting.org/filestore/se-packet/2020-08-10/Exploring-Participant-Policy-FINAL-2.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8.jpg"/></Relationships>
</file>

<file path=ppt/slides/_rels/slide4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14.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9.jpg"/><Relationship Id="rId5" Type="http://schemas.openxmlformats.org/officeDocument/2006/relationships/image" Target="../media/image31.pn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0.jpg"/><Relationship Id="rId5" Type="http://schemas.openxmlformats.org/officeDocument/2006/relationships/image" Target="../media/image31.pn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8.jpg"/></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8.jpg"/></Relationships>
</file>

<file path=ppt/slides/_rels/slide5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advancements.scouting.org/login"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s://advancements.scouting.org/"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83.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mailto:Bruin1967@aol.com" TargetMode="Externa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Layout" Target="../slideLayouts/slideLayout72.xml"/><Relationship Id="rId4" Type="http://schemas.openxmlformats.org/officeDocument/2006/relationships/image" Target="../media/image8.png"/></Relationships>
</file>

<file path=ppt/slides/_rels/slide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8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6.png"/></Relationships>
</file>

<file path=ppt/slides/_rels/slide8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84.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12.xml"/></Relationships>
</file>

<file path=ppt/slides/_rels/slide9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g"/><Relationship Id="rId1" Type="http://schemas.openxmlformats.org/officeDocument/2006/relationships/slideLayout" Target="../slideLayouts/slideLayout101.xml"/><Relationship Id="rId4" Type="http://schemas.openxmlformats.org/officeDocument/2006/relationships/hyperlink" Target="https://my.scouting.org/"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g"/><Relationship Id="rId1" Type="http://schemas.openxmlformats.org/officeDocument/2006/relationships/slideLayout" Target="../slideLayouts/slideLayout101.xml"/><Relationship Id="rId4" Type="http://schemas.openxmlformats.org/officeDocument/2006/relationships/hyperlink" Target="https://www.scouting.org/training/youth-protection/venturing/" TargetMode="External"/></Relationships>
</file>

<file path=ppt/slides/_rels/slide92.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5" Type="http://schemas.openxmlformats.org/officeDocument/2006/relationships/image" Target="../media/image76.png"/><Relationship Id="rId4" Type="http://schemas.openxmlformats.org/officeDocument/2006/relationships/image" Target="../media/image75.jpg"/></Relationships>
</file>

<file path=ppt/slides/_rels/slide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77.jpg"/></Relationships>
</file>

<file path=ppt/slides/_rels/slide9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78.jpeg"/><Relationship Id="rId4" Type="http://schemas.openxmlformats.org/officeDocument/2006/relationships/image" Target="../media/image8.png"/></Relationships>
</file>

<file path=ppt/slides/_rels/slide9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79.png"/><Relationship Id="rId4" Type="http://schemas.openxmlformats.org/officeDocument/2006/relationships/image" Target="../media/image8.png"/></Relationships>
</file>

<file path=ppt/slides/_rels/slide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23.xml"/><Relationship Id="rId4"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715" y="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0" name="Title 1"/>
          <p:cNvSpPr txBox="1">
            <a:spLocks/>
          </p:cNvSpPr>
          <p:nvPr/>
        </p:nvSpPr>
        <p:spPr>
          <a:xfrm>
            <a:off x="156415" y="3181705"/>
            <a:ext cx="7392064" cy="20379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NATIONAL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LIVE HOUR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1" name="Picture 10" descr="https://www.exploring.org/wp-content/uploads/2018/09/unnamed.png">
            <a:extLst>
              <a:ext uri="{FF2B5EF4-FFF2-40B4-BE49-F238E27FC236}">
                <a16:creationId xmlns:a16="http://schemas.microsoft.com/office/drawing/2014/main" id="{922CF591-DD46-4D11-A6DA-824EB2D856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2207" y="180767"/>
            <a:ext cx="3012331" cy="3160629"/>
          </a:xfrm>
          <a:prstGeom prst="rect">
            <a:avLst/>
          </a:prstGeom>
          <a:noFill/>
          <a:ln>
            <a:noFill/>
          </a:ln>
        </p:spPr>
      </p:pic>
      <p:pic>
        <p:nvPicPr>
          <p:cNvPr id="3" name="Picture 2">
            <a:extLst>
              <a:ext uri="{FF2B5EF4-FFF2-40B4-BE49-F238E27FC236}">
                <a16:creationId xmlns:a16="http://schemas.microsoft.com/office/drawing/2014/main" id="{6D3070D8-3A5E-4B24-8EF4-11D2A8C5F187}"/>
              </a:ext>
            </a:extLst>
          </p:cNvPr>
          <p:cNvPicPr>
            <a:picLocks noChangeAspect="1"/>
          </p:cNvPicPr>
          <p:nvPr/>
        </p:nvPicPr>
        <p:blipFill>
          <a:blip r:embed="rId4"/>
          <a:stretch>
            <a:fillRect/>
          </a:stretch>
        </p:blipFill>
        <p:spPr>
          <a:xfrm>
            <a:off x="7947643" y="3643280"/>
            <a:ext cx="3012331" cy="3049621"/>
          </a:xfrm>
          <a:prstGeom prst="rect">
            <a:avLst/>
          </a:prstGeom>
        </p:spPr>
      </p:pic>
      <p:sp>
        <p:nvSpPr>
          <p:cNvPr id="7" name="Rectangle 6">
            <a:extLst>
              <a:ext uri="{FF2B5EF4-FFF2-40B4-BE49-F238E27FC236}">
                <a16:creationId xmlns:a16="http://schemas.microsoft.com/office/drawing/2014/main" id="{392B370D-ED78-459B-A634-71A292C6CBB7}"/>
              </a:ext>
            </a:extLst>
          </p:cNvPr>
          <p:cNvSpPr/>
          <p:nvPr/>
        </p:nvSpPr>
        <p:spPr>
          <a:xfrm>
            <a:off x="7853471" y="2491644"/>
            <a:ext cx="3170946" cy="95410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b="1" i="1" dirty="0">
                <a:solidFill>
                  <a:prstClr val="white"/>
                </a:solidFill>
                <a:latin typeface="Arial" panose="020B0604020202020204" pitchFamily="34" charset="0"/>
                <a:cs typeface="Arial" panose="020B0604020202020204" pitchFamily="34" charset="0"/>
              </a:rPr>
              <a:t>Vice-Chair,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Exploring Program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7381642" y="5722847"/>
            <a:ext cx="391052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300" b="1" i="1" dirty="0">
                <a:solidFill>
                  <a:prstClr val="white"/>
                </a:solidFill>
                <a:latin typeface="Arial" panose="020B0604020202020204" pitchFamily="34" charset="0"/>
                <a:cs typeface="Arial" panose="020B0604020202020204" pitchFamily="34" charset="0"/>
              </a:rPr>
              <a:t>Older Youth Programs</a:t>
            </a: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53" y="820133"/>
            <a:ext cx="5942702" cy="2160980"/>
          </a:xfrm>
          <a:prstGeom prst="rect">
            <a:avLst/>
          </a:prstGeom>
        </p:spPr>
      </p:pic>
      <p:sp>
        <p:nvSpPr>
          <p:cNvPr id="5" name="Rectangle 4">
            <a:extLst>
              <a:ext uri="{FF2B5EF4-FFF2-40B4-BE49-F238E27FC236}">
                <a16:creationId xmlns:a16="http://schemas.microsoft.com/office/drawing/2014/main" id="{CAF789A2-1D0C-4508-9DE0-9AAFADD8C21F}"/>
              </a:ext>
            </a:extLst>
          </p:cNvPr>
          <p:cNvSpPr/>
          <p:nvPr/>
        </p:nvSpPr>
        <p:spPr>
          <a:xfrm>
            <a:off x="1515328" y="5168090"/>
            <a:ext cx="4783938"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C00000"/>
                </a:solidFill>
              </a:rPr>
              <a:t>August 14, 2024</a:t>
            </a:r>
          </a:p>
        </p:txBody>
      </p:sp>
    </p:spTree>
    <p:extLst>
      <p:ext uri="{BB962C8B-B14F-4D97-AF65-F5344CB8AC3E}">
        <p14:creationId xmlns:p14="http://schemas.microsoft.com/office/powerpoint/2010/main" val="8527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23188"/>
            <a:ext cx="8409746" cy="642970"/>
          </a:xfrm>
        </p:spPr>
        <p:txBody>
          <a:bodyPr>
            <a:normAutofit/>
          </a:bodyPr>
          <a:lstStyle/>
          <a:p>
            <a:pPr algn="l"/>
            <a:r>
              <a:rPr lang="en-US" sz="2800" dirty="0">
                <a:solidFill>
                  <a:srgbClr val="1FC77F"/>
                </a:solidFill>
                <a:latin typeface="Arial Black"/>
                <a:cs typeface="Arial Black"/>
              </a:rPr>
              <a:t>Safety Moment Ideas &amp; Tips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771138"/>
            <a:ext cx="8757859" cy="7048083"/>
          </a:xfrm>
          <a:prstGeom prst="rect">
            <a:avLst/>
          </a:prstGeom>
        </p:spPr>
        <p:txBody>
          <a:bodyPr wrap="square">
            <a:spAutoFit/>
          </a:bodyPr>
          <a:lstStyle/>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Ideas for Safety Topics…</a:t>
            </a:r>
          </a:p>
          <a:p>
            <a:endParaRPr lang="en-US" sz="800" dirty="0">
              <a:solidFill>
                <a:srgbClr val="FFFF00"/>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The possibilities of what to cover in your safety moment are unlimited. Your subject doesn’t even need to be about an Exploring activity or an event or the participating organization’s workplace. Driving, diet, fitness, home emergency preparedness—all are worthy subjects.</a:t>
            </a:r>
          </a:p>
          <a:p>
            <a:pPr marL="628650" lvl="1" indent="-171450">
              <a:buFont typeface="Courier New" panose="02070309020205020404" pitchFamily="49" charset="0"/>
              <a:buChar char="o"/>
            </a:pPr>
            <a:endParaRPr lang="en-US" sz="800" dirty="0">
              <a:solidFill>
                <a:srgbClr val="FFFF00"/>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If you’re feeling overwhelmed, experiencing a safety topic block, or seeking inspiration from others, there are loads of resources online. For example, the National BSA offers excellent safety moment examples at </a:t>
            </a:r>
            <a:r>
              <a:rPr lang="en-US" u="sng" dirty="0">
                <a:solidFill>
                  <a:srgbClr val="FFFF00"/>
                </a:solidFill>
                <a:latin typeface="Arial" panose="020B0604020202020204" pitchFamily="34" charset="0"/>
                <a:cs typeface="Arial" panose="020B0604020202020204" pitchFamily="34" charset="0"/>
              </a:rPr>
              <a:t>https://www.scouting.org/health-and-safety/safety-moments/</a:t>
            </a:r>
          </a:p>
          <a:p>
            <a:endParaRPr lang="en-US" sz="1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Keep It Fresh &amp; Fun…</a:t>
            </a:r>
          </a:p>
          <a:p>
            <a:endParaRPr lang="en-US" sz="800" b="1" dirty="0">
              <a:solidFill>
                <a:srgbClr val="FFFF00"/>
              </a:solidFill>
              <a:latin typeface="Arial" panose="020B0604020202020204" pitchFamily="34" charset="0"/>
              <a:cs typeface="Arial" panose="020B0604020202020204" pitchFamily="34" charset="0"/>
            </a:endParaRPr>
          </a:p>
          <a:p>
            <a:pPr marL="742950" lvl="2"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Safety moments happen often. To make them effective, vary them in terms of topics, presentation format, and style. You can use videos, first-person narratives, demonstrations, or interactive role play, and be sure to throw in some humor when appropriate</a:t>
            </a:r>
          </a:p>
          <a:p>
            <a:pPr marL="628650" lvl="2" indent="-171450">
              <a:buFont typeface="Courier New" panose="02070309020205020404" pitchFamily="49" charset="0"/>
              <a:buChar char="o"/>
            </a:pPr>
            <a:endParaRPr lang="en-US" dirty="0">
              <a:solidFill>
                <a:srgbClr val="FFFF00"/>
              </a:solidFill>
              <a:latin typeface="Arial" panose="020B0604020202020204" pitchFamily="34" charset="0"/>
              <a:cs typeface="Arial" panose="020B0604020202020204" pitchFamily="34" charset="0"/>
            </a:endParaRPr>
          </a:p>
          <a:p>
            <a:pPr marL="742950" lvl="2"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Keep your Explorers engaged to ensure your safety moment ideas make the maximum impact</a:t>
            </a:r>
          </a:p>
          <a:p>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000" b="1" dirty="0">
              <a:solidFill>
                <a:srgbClr val="FFFF00"/>
              </a:solidFill>
              <a:latin typeface="Arial Black" panose="020B0A04020102020204" pitchFamily="34" charset="0"/>
              <a:cs typeface="Arial" panose="020B0604020202020204" pitchFamily="34" charset="0"/>
            </a:endParaRPr>
          </a:p>
          <a:p>
            <a:endPar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671513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04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140864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Starting a New Post/Club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Four Phases”</a:t>
            </a:r>
            <a:endParaRPr kumimoji="0" lang="en-US" sz="6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7401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16023440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20022226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79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21493239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29205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1415395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23188"/>
            <a:ext cx="8409746" cy="642970"/>
          </a:xfrm>
        </p:spPr>
        <p:txBody>
          <a:bodyPr>
            <a:normAutofit/>
          </a:bodyPr>
          <a:lstStyle/>
          <a:p>
            <a:pPr algn="l"/>
            <a:r>
              <a:rPr lang="en-US" sz="2800" dirty="0">
                <a:solidFill>
                  <a:srgbClr val="1FC77F"/>
                </a:solidFill>
                <a:latin typeface="Arial Black"/>
                <a:cs typeface="Arial Black"/>
              </a:rPr>
              <a:t>Safety Moment Ideas &amp; Tips</a:t>
            </a:r>
            <a:r>
              <a:rPr lang="en-US" sz="1200" dirty="0">
                <a:solidFill>
                  <a:srgbClr val="1FC77F"/>
                </a:solidFill>
                <a:latin typeface="Arial Black"/>
                <a:cs typeface="Arial Black"/>
              </a:rPr>
              <a:t> continued</a:t>
            </a:r>
            <a:endParaRPr lang="en-US" sz="28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771137"/>
            <a:ext cx="8757859" cy="7140416"/>
          </a:xfrm>
          <a:prstGeom prst="rect">
            <a:avLst/>
          </a:prstGeom>
        </p:spPr>
        <p:txBody>
          <a:bodyPr wrap="square">
            <a:spAutoFit/>
          </a:bodyPr>
          <a:lstStyle/>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Make Your Safety Moment Useful &amp; Personal…</a:t>
            </a:r>
          </a:p>
          <a:p>
            <a:endParaRPr lang="en-US" sz="800" dirty="0">
              <a:solidFill>
                <a:srgbClr val="FFFF00"/>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Your Explorers &amp; participating organization personnel are an excellent source for topic ideas. Seek suggestions and encourage them to share their own health and safety experiences, or share your own</a:t>
            </a:r>
          </a:p>
          <a:p>
            <a:pPr marL="628650" lvl="1" indent="-171450">
              <a:buFont typeface="Courier New" panose="02070309020205020404" pitchFamily="49" charset="0"/>
              <a:buChar char="o"/>
            </a:pPr>
            <a:endParaRPr lang="en-US" sz="800" dirty="0">
              <a:solidFill>
                <a:srgbClr val="FFFF00"/>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Personal Explorer or Advisor stories have a particularly strong impact. They often show vulnerability, and vulnerability is linked improved post safety. They’re also a great way to encourage communication and post team building. This is an important part of creating a strong post culture, because safety is a team effort</a:t>
            </a:r>
          </a:p>
          <a:p>
            <a:pPr marL="628650" lvl="1" indent="-171450">
              <a:buFont typeface="Courier New" panose="02070309020205020404" pitchFamily="49" charset="0"/>
              <a:buChar char="o"/>
            </a:pPr>
            <a:endParaRPr lang="en-US" sz="800" dirty="0">
              <a:solidFill>
                <a:srgbClr val="FFFF00"/>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But certainly don’t shy away from general safety moment ideas. For guidance, look to the weather or upcoming holidays. Winter brings icy surfaces: bring awareness to preventing slip and falls. Summertime is pool time, so address the hazard of drowning and encourage pool safety. If you’re searching for a safety moment of the day, think through the particular risks the participating organization’s workplace environment poses every day</a:t>
            </a:r>
          </a:p>
          <a:p>
            <a:pPr marL="628650" lvl="1" indent="-171450">
              <a:buFont typeface="Courier New" panose="02070309020205020404" pitchFamily="49" charset="0"/>
              <a:buChar char="o"/>
            </a:pPr>
            <a:endParaRPr lang="en-US" sz="800" dirty="0">
              <a:solidFill>
                <a:srgbClr val="FFFF00"/>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What is most important when choosing a topic is that it be relevant to your Explorers and their needs, and useful</a:t>
            </a:r>
          </a:p>
          <a:p>
            <a:endParaRPr lang="en-US" sz="1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000" b="1" dirty="0">
              <a:solidFill>
                <a:srgbClr val="FFFF00"/>
              </a:solidFill>
              <a:latin typeface="Arial Black" panose="020B0A04020102020204" pitchFamily="34" charset="0"/>
              <a:cs typeface="Arial" panose="020B0604020202020204" pitchFamily="34" charset="0"/>
            </a:endParaRPr>
          </a:p>
          <a:p>
            <a:endPar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582521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28866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3126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42755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4228825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5189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16537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2794157433"/>
      </p:ext>
    </p:extLst>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0558045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19531379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119</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9834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23188"/>
            <a:ext cx="8409746" cy="642970"/>
          </a:xfrm>
        </p:spPr>
        <p:txBody>
          <a:bodyPr>
            <a:normAutofit/>
          </a:bodyPr>
          <a:lstStyle/>
          <a:p>
            <a:pPr algn="l"/>
            <a:r>
              <a:rPr lang="en-US" sz="2800" dirty="0">
                <a:solidFill>
                  <a:srgbClr val="1FC77F"/>
                </a:solidFill>
                <a:latin typeface="Arial Black"/>
                <a:cs typeface="Arial Black"/>
              </a:rPr>
              <a:t>Safety Moment Ideas &amp; Tips</a:t>
            </a:r>
            <a:r>
              <a:rPr lang="en-US" sz="1200" dirty="0">
                <a:solidFill>
                  <a:srgbClr val="1FC77F"/>
                </a:solidFill>
                <a:latin typeface="Arial Black"/>
                <a:cs typeface="Arial Black"/>
              </a:rPr>
              <a:t> continued</a:t>
            </a:r>
            <a:endParaRPr lang="en-US" sz="28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771137"/>
            <a:ext cx="8757859" cy="7201972"/>
          </a:xfrm>
          <a:prstGeom prst="rect">
            <a:avLst/>
          </a:prstGeom>
        </p:spPr>
        <p:txBody>
          <a:bodyPr wrap="square">
            <a:spAutoFit/>
          </a:bodyPr>
          <a:lstStyle/>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Anatomy of a Safety Moment</a:t>
            </a:r>
            <a:r>
              <a:rPr lang="en-US" sz="2000" b="1" cap="all" dirty="0">
                <a:solidFill>
                  <a:srgbClr val="FFFF00"/>
                </a:solidFill>
                <a:latin typeface="Arial" panose="020B0604020202020204" pitchFamily="34" charset="0"/>
                <a:cs typeface="Arial" panose="020B0604020202020204" pitchFamily="34" charset="0"/>
              </a:rPr>
              <a:t>…</a:t>
            </a:r>
          </a:p>
          <a:p>
            <a:endParaRPr lang="en-US" sz="800" b="1" dirty="0">
              <a:solidFill>
                <a:srgbClr val="FFFF00"/>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dirty="0">
                <a:solidFill>
                  <a:srgbClr val="FFFF00"/>
                </a:solidFill>
                <a:latin typeface="Arial" panose="020B0604020202020204" pitchFamily="34" charset="0"/>
                <a:cs typeface="Arial" panose="020B0604020202020204" pitchFamily="34" charset="0"/>
              </a:rPr>
              <a:t>So you’ve homed in on your topic, and it’s one that you feel will be very useful to your post. Now what? You’ve got about five minutes to communicate the message. A few key elements to consider for a successful presentation include the following:</a:t>
            </a:r>
          </a:p>
          <a:p>
            <a:pPr lvl="1"/>
            <a:endParaRPr lang="en-US" sz="800" dirty="0">
              <a:solidFill>
                <a:srgbClr val="FFFF00"/>
              </a:solidFill>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en-US" sz="1600" dirty="0">
                <a:solidFill>
                  <a:srgbClr val="FFFF00"/>
                </a:solidFill>
                <a:latin typeface="Arial" panose="020B0604020202020204" pitchFamily="34" charset="0"/>
                <a:cs typeface="Arial" panose="020B0604020202020204" pitchFamily="34" charset="0"/>
              </a:rPr>
              <a:t>Provide the “why”: Begin by letting Explorers  know why you chose this topic, why you felt it was relevant to them. If the topic was someone suggestion, say so. Let post know you’re listening</a:t>
            </a:r>
          </a:p>
          <a:p>
            <a:pPr lvl="2"/>
            <a:endParaRPr lang="en-US" sz="800" dirty="0">
              <a:solidFill>
                <a:srgbClr val="FFFF00"/>
              </a:solidFill>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en-US" sz="1600" dirty="0">
                <a:solidFill>
                  <a:srgbClr val="FFFF00"/>
                </a:solidFill>
                <a:latin typeface="Arial" panose="020B0604020202020204" pitchFamily="34" charset="0"/>
                <a:cs typeface="Arial" panose="020B0604020202020204" pitchFamily="34" charset="0"/>
              </a:rPr>
              <a:t>Make it concise and narrowly focused: You have a couple minutes to present your topic; stay on point and don’t try to cover too much</a:t>
            </a:r>
          </a:p>
          <a:p>
            <a:pPr lvl="2"/>
            <a:endParaRPr lang="en-US" sz="800" dirty="0">
              <a:solidFill>
                <a:srgbClr val="FFFF00"/>
              </a:solidFill>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en-US" sz="1600" dirty="0">
                <a:solidFill>
                  <a:srgbClr val="FFFF00"/>
                </a:solidFill>
                <a:latin typeface="Arial" panose="020B0604020202020204" pitchFamily="34" charset="0"/>
                <a:cs typeface="Arial" panose="020B0604020202020204" pitchFamily="34" charset="0"/>
              </a:rPr>
              <a:t>Make it conversational: These are not formal safety meetings nor are they a time for you to dictate behavior. Keep the tone friendly and conversational</a:t>
            </a:r>
          </a:p>
          <a:p>
            <a:pPr lvl="2"/>
            <a:endParaRPr lang="en-US" sz="800" dirty="0">
              <a:solidFill>
                <a:srgbClr val="FFFF00"/>
              </a:solidFill>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en-US" sz="1600" dirty="0">
                <a:solidFill>
                  <a:srgbClr val="FFFF00"/>
                </a:solidFill>
                <a:latin typeface="Arial" panose="020B0604020202020204" pitchFamily="34" charset="0"/>
                <a:cs typeface="Arial" panose="020B0604020202020204" pitchFamily="34" charset="0"/>
              </a:rPr>
              <a:t>Provide takeaways: Give your post ways to implement the topic you’ve presented. This makes your safety moment feel useful and applicable in the real world</a:t>
            </a:r>
          </a:p>
          <a:p>
            <a:pPr lvl="2"/>
            <a:endParaRPr lang="en-US" sz="800" dirty="0">
              <a:solidFill>
                <a:srgbClr val="FFFF00"/>
              </a:solidFill>
              <a:latin typeface="Arial" panose="020B0604020202020204" pitchFamily="34" charset="0"/>
              <a:cs typeface="Arial" panose="020B0604020202020204" pitchFamily="34" charset="0"/>
            </a:endParaRPr>
          </a:p>
          <a:p>
            <a:pPr marL="1200150" lvl="2" indent="-285750">
              <a:buFont typeface="Wingdings" panose="05000000000000000000" pitchFamily="2" charset="2"/>
              <a:buChar char="§"/>
            </a:pPr>
            <a:r>
              <a:rPr lang="en-US" sz="1600" dirty="0">
                <a:solidFill>
                  <a:srgbClr val="FFFF00"/>
                </a:solidFill>
                <a:latin typeface="Arial" panose="020B0604020202020204" pitchFamily="34" charset="0"/>
                <a:cs typeface="Arial" panose="020B0604020202020204" pitchFamily="34" charset="0"/>
              </a:rPr>
              <a:t>Ask and encourage questions: This is an excellent opportunity for dialog, feedback, and creating community.</a:t>
            </a:r>
          </a:p>
          <a:p>
            <a:r>
              <a:rPr lang="en-US" sz="2000" dirty="0"/>
              <a:t>.</a:t>
            </a:r>
          </a:p>
          <a:p>
            <a:endParaRPr lang="en-US" sz="1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endParaRPr lang="en-US" sz="2000" b="1" dirty="0">
              <a:solidFill>
                <a:srgbClr val="FFFF00"/>
              </a:solidFill>
              <a:latin typeface="Arial Black" panose="020B0A04020102020204" pitchFamily="34" charset="0"/>
              <a:cs typeface="Arial" panose="020B0604020202020204" pitchFamily="34" charset="0"/>
            </a:endParaRPr>
          </a:p>
          <a:p>
            <a:endPar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039076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120</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677299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21230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37783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0110089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126283146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46732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500560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42114812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737125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686184" y="650326"/>
            <a:ext cx="8409746" cy="7509748"/>
          </a:xfrm>
          <a:prstGeom prst="rect">
            <a:avLst/>
          </a:prstGeom>
        </p:spPr>
        <p:txBody>
          <a:bodyPr wrap="square">
            <a:spAutoFit/>
          </a:bodyPr>
          <a:lstStyle/>
          <a:p>
            <a:r>
              <a:rPr lang="en-US" sz="3200" b="1" dirty="0">
                <a:solidFill>
                  <a:srgbClr val="FF0000"/>
                </a:solidFill>
                <a:latin typeface="Arial" panose="020B0604020202020204" pitchFamily="34" charset="0"/>
                <a:cs typeface="Arial" panose="020B0604020202020204" pitchFamily="34" charset="0"/>
              </a:rPr>
              <a:t>     Richard (Dick) Davies</a:t>
            </a:r>
          </a:p>
          <a:p>
            <a:r>
              <a:rPr lang="en-US" sz="1400" b="1" dirty="0">
                <a:solidFill>
                  <a:srgbClr val="FFFF00"/>
                </a:solidFill>
                <a:latin typeface="Arial" panose="020B0604020202020204" pitchFamily="34" charset="0"/>
                <a:cs typeface="Arial" panose="020B0604020202020204" pitchFamily="34" charset="0"/>
              </a:rPr>
              <a:t>		Richard.davies.nyc@gmail.com</a:t>
            </a:r>
          </a:p>
          <a:p>
            <a:r>
              <a:rPr lang="en-US" sz="1400" b="1" dirty="0">
                <a:solidFill>
                  <a:srgbClr val="FFFF00"/>
                </a:solidFill>
                <a:latin typeface="Arial" panose="020B0604020202020204" pitchFamily="34" charset="0"/>
                <a:cs typeface="Arial" panose="020B0604020202020204" pitchFamily="34" charset="0"/>
              </a:rPr>
              <a:t>                                  (914) 327-7430</a:t>
            </a:r>
          </a:p>
          <a:p>
            <a:endParaRPr lang="en-US" sz="800" b="1" dirty="0">
              <a:solidFill>
                <a:srgbClr val="FFFF00"/>
              </a:solidFill>
              <a:latin typeface="Arial" panose="020B0604020202020204" pitchFamily="34" charset="0"/>
              <a:cs typeface="Arial" panose="020B0604020202020204" pitchFamily="34" charset="0"/>
            </a:endParaRPr>
          </a:p>
          <a:p>
            <a:r>
              <a:rPr lang="en-US" sz="1600" b="1" dirty="0">
                <a:solidFill>
                  <a:srgbClr val="FFFF00"/>
                </a:solidFill>
                <a:latin typeface="Arial" panose="020B0604020202020204" pitchFamily="34" charset="0"/>
                <a:cs typeface="Arial" panose="020B0604020202020204" pitchFamily="34" charset="0"/>
              </a:rPr>
              <a:t>Recent Scouting History</a:t>
            </a:r>
            <a:endParaRPr lang="en-US" sz="1400" b="1"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Interim Scout Executive for two years Greater </a:t>
            </a:r>
          </a:p>
          <a:p>
            <a:r>
              <a:rPr lang="en-US" sz="1400" b="1" dirty="0">
                <a:solidFill>
                  <a:srgbClr val="FFFF00"/>
                </a:solidFill>
                <a:latin typeface="Arial" panose="020B0604020202020204" pitchFamily="34" charset="0"/>
                <a:cs typeface="Arial" panose="020B0604020202020204" pitchFamily="34" charset="0"/>
              </a:rPr>
              <a:t>    New York Councils ~ 2021 – 2022</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Stepped down as Council Commissioner to take role</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Formerly VP – Membership, VP – Scoutreach and Manhattan Borough President</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Eagle Scout from Wisconsin</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Exploring History</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Exploring Chair, National Commissioner Service Team ~ Nov 2022 – TBD</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Exploring Program Commissioner, National LFL Executive Board ~ Nov 2022 -TBD</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Area and Northeast Regional Exploring Chair and Board Member ~ 2018 – 2021 </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Exploring Committee ~ 1976 – 1979</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Explorer President ~ 1976-77; Youth Member of National Executive Board</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Professional Career</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Since 2016, angel investor and advisory board member for start-up companies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Consultant to investment management industry</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Most of career on business side of investment management industry (business unit management, client and product development) with Alliance Bernstein and Russell investments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Last ten years through 2016 working with largest 401k and other defined contribution plans around the world.</a:t>
            </a:r>
          </a:p>
          <a:p>
            <a:endParaRPr lang="en-US" sz="2000" b="1" dirty="0">
              <a:solidFill>
                <a:srgbClr val="FFFF00"/>
              </a:solidFill>
              <a:latin typeface="Arial" panose="020B0604020202020204" pitchFamily="34" charset="0"/>
              <a:cs typeface="Arial" panose="020B0604020202020204" pitchFamily="34" charset="0"/>
            </a:endParaRPr>
          </a:p>
          <a:p>
            <a:endParaRPr lang="en-US" sz="20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310B252C-2DB2-C6DE-535B-551BC79C819B}"/>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416947073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169677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04622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119943808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95451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51405590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18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64008" y="14027"/>
            <a:ext cx="12261273"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1950"/>
              </a:solidFill>
              <a:latin typeface="Calibri"/>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881700" y="1222310"/>
            <a:ext cx="3161629" cy="5290457"/>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r>
              <a:rPr lang="en-US" sz="7200" b="1" dirty="0">
                <a:solidFill>
                  <a:srgbClr val="FFFFFF"/>
                </a:solidFill>
                <a:latin typeface="Arial Black" panose="020B0A04020102020204" pitchFamily="34" charset="0"/>
                <a:cs typeface="Arial" panose="020B0604020202020204" pitchFamily="34" charset="0"/>
              </a:rPr>
              <a:t>National Exploring Committee &amp; National Resource Associate Advisors (SME’s)</a:t>
            </a: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Craig Martin</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Chair,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Bruin1967@aol.com </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719-331-6406</a:t>
            </a: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 (Dick) Davies</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Commissioner,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Exploring Chair,</a:t>
            </a:r>
          </a:p>
          <a:p>
            <a:r>
              <a:rPr lang="en-US" sz="4200" b="1" i="1" dirty="0">
                <a:solidFill>
                  <a:srgbClr val="FFFF00"/>
                </a:solidFill>
                <a:latin typeface="Arial" panose="020B0604020202020204" pitchFamily="34" charset="0"/>
                <a:cs typeface="Arial" panose="020B0604020202020204" pitchFamily="34" charset="0"/>
              </a:rPr>
              <a:t>National Commissioner Service Team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Richard.davies.nyc@gmail.com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914-327-7430</a:t>
            </a:r>
          </a:p>
          <a:p>
            <a:endParaRPr lang="en-US" sz="1200" i="1" dirty="0">
              <a:solidFill>
                <a:srgbClr val="FFFF00"/>
              </a:solidFill>
              <a:latin typeface="Arial" panose="020B0604020202020204" pitchFamily="34" charset="0"/>
              <a:cs typeface="Arial" panose="020B0604020202020204" pitchFamily="34" charset="0"/>
            </a:endParaRPr>
          </a:p>
          <a:p>
            <a:pPr>
              <a:lnSpc>
                <a:spcPct val="140000"/>
              </a:lnSpc>
            </a:pPr>
            <a:endParaRPr lang="en-US" sz="1200" i="1" dirty="0">
              <a:solidFill>
                <a:srgbClr val="FF0000"/>
              </a:solidFill>
              <a:latin typeface="Arial" panose="020B0604020202020204" pitchFamily="34" charset="0"/>
              <a:cs typeface="Arial" panose="020B0604020202020204" pitchFamily="34" charset="0"/>
            </a:endParaRPr>
          </a:p>
          <a:p>
            <a:pPr algn="l">
              <a:lnSpc>
                <a:spcPct val="140000"/>
              </a:lnSpc>
            </a:pPr>
            <a:endParaRPr lang="en-US" sz="1100" dirty="0">
              <a:solidFill>
                <a:srgbClr val="FFFFFF"/>
              </a:solidFill>
              <a:latin typeface="Arial"/>
              <a:cs typeface="Arial"/>
            </a:endParaRPr>
          </a:p>
          <a:p>
            <a:pPr algn="l">
              <a:lnSpc>
                <a:spcPct val="140000"/>
              </a:lnSpc>
            </a:pPr>
            <a:r>
              <a:rPr lang="en-US" sz="1100" dirty="0">
                <a:solidFill>
                  <a:srgbClr val="FFFFFF"/>
                </a:solidFill>
                <a:latin typeface="Arial"/>
                <a:cs typeface="Arial"/>
              </a:rPr>
              <a:t>u</a:t>
            </a:r>
          </a:p>
        </p:txBody>
      </p:sp>
    </p:spTree>
    <p:extLst>
      <p:ext uri="{BB962C8B-B14F-4D97-AF65-F5344CB8AC3E}">
        <p14:creationId xmlns:p14="http://schemas.microsoft.com/office/powerpoint/2010/main" val="234266377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2193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34394093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33688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7692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8522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itle 3"/>
          <p:cNvSpPr>
            <a:spLocks noGrp="1"/>
          </p:cNvSpPr>
          <p:nvPr>
            <p:ph type="ctrTitle"/>
          </p:nvPr>
        </p:nvSpPr>
        <p:spPr>
          <a:xfrm>
            <a:off x="1672210" y="1520824"/>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spTree>
    <p:extLst>
      <p:ext uri="{BB962C8B-B14F-4D97-AF65-F5344CB8AC3E}">
        <p14:creationId xmlns:p14="http://schemas.microsoft.com/office/powerpoint/2010/main" val="10413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00"/>
            <a:ext cx="12192000" cy="6883121"/>
          </a:xfrm>
          <a:prstGeom prst="rect">
            <a:avLst/>
          </a:prstGeom>
        </p:spPr>
      </p:pic>
      <p:sp>
        <p:nvSpPr>
          <p:cNvPr id="2" name="Title 1"/>
          <p:cNvSpPr>
            <a:spLocks noGrp="1"/>
          </p:cNvSpPr>
          <p:nvPr>
            <p:ph type="ctrTitle"/>
          </p:nvPr>
        </p:nvSpPr>
        <p:spPr>
          <a:xfrm>
            <a:off x="2359440" y="1338940"/>
            <a:ext cx="2724185" cy="3690256"/>
          </a:xfrm>
        </p:spPr>
        <p:txBody>
          <a:bodyPr>
            <a:normAutofit/>
          </a:bodyPr>
          <a:lstStyle/>
          <a:p>
            <a:pPr algn="l"/>
            <a:r>
              <a:rPr lang="en-US" sz="2800" dirty="0">
                <a:solidFill>
                  <a:srgbClr val="1FC77F"/>
                </a:solidFill>
                <a:latin typeface="Arial Black"/>
                <a:cs typeface="Arial Black"/>
              </a:rPr>
              <a:t>New National Exploring Committee Charter for 2024-2025 </a:t>
            </a:r>
            <a:br>
              <a:rPr lang="en-US" sz="2800" dirty="0">
                <a:solidFill>
                  <a:srgbClr val="1FC77F"/>
                </a:solidFill>
                <a:latin typeface="Arial Black"/>
                <a:cs typeface="Arial Black"/>
              </a:rPr>
            </a:br>
            <a:r>
              <a:rPr lang="en-US" sz="2800" dirty="0">
                <a:solidFill>
                  <a:srgbClr val="1FC77F"/>
                </a:solidFill>
                <a:latin typeface="Arial Black"/>
                <a:cs typeface="Arial Black"/>
              </a:rPr>
              <a:t>(Page 1)</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Rectangle 4"/>
          <p:cNvSpPr/>
          <p:nvPr/>
        </p:nvSpPr>
        <p:spPr>
          <a:xfrm>
            <a:off x="1891126" y="880011"/>
            <a:ext cx="8409746" cy="1938992"/>
          </a:xfrm>
          <a:prstGeom prst="rect">
            <a:avLst/>
          </a:prstGeom>
        </p:spPr>
        <p:txBody>
          <a:bodyPr wrap="square">
            <a:spAutoFit/>
          </a:bodyPr>
          <a:lstStyle/>
          <a:p>
            <a:pPr defTabSz="457200"/>
            <a:endParaRPr lang="en-US" sz="800" dirty="0">
              <a:solidFill>
                <a:srgbClr val="FFFF00"/>
              </a:solidFill>
              <a:latin typeface="Arial Black" panose="020B0A04020102020204" pitchFamily="34" charset="0"/>
              <a:ea typeface="Calibri" panose="020F0502020204030204" pitchFamily="34" charset="0"/>
              <a:cs typeface="Arial" panose="020B0604020202020204" pitchFamily="34" charset="0"/>
            </a:endParaRPr>
          </a:p>
          <a:p>
            <a:pPr defTabSz="457200"/>
            <a:endParaRPr lang="en-US" sz="1400" b="1" dirty="0">
              <a:solidFill>
                <a:srgbClr val="FFFF00"/>
              </a:solidFill>
              <a:latin typeface="Arial" panose="020B0604020202020204" pitchFamily="34" charset="0"/>
              <a:cs typeface="Arial" panose="020B0604020202020204" pitchFamily="34" charset="0"/>
            </a:endParaRPr>
          </a:p>
          <a:p>
            <a:pPr marL="342900" indent="-342900" defTabSz="457200">
              <a:buFont typeface="Arial" panose="020B0604020202020204" pitchFamily="34" charset="0"/>
              <a:buChar char="•"/>
            </a:pPr>
            <a:endParaRPr lang="en-US" sz="1200" b="1" dirty="0">
              <a:solidFill>
                <a:srgbClr val="FFFF00"/>
              </a:solidFill>
              <a:latin typeface="Arial" panose="020B0604020202020204" pitchFamily="34" charset="0"/>
              <a:cs typeface="Arial" panose="020B0604020202020204" pitchFamily="34" charset="0"/>
            </a:endParaRPr>
          </a:p>
          <a:p>
            <a:pPr marL="342900" indent="-342900" defTabSz="4572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defTabSz="4572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defTabSz="457200"/>
            <a:endParaRPr lang="en-US" sz="2200"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defTabSz="457200"/>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pic>
        <p:nvPicPr>
          <p:cNvPr id="6" name="Picture 5"/>
          <p:cNvPicPr>
            <a:picLocks noChangeAspect="1"/>
          </p:cNvPicPr>
          <p:nvPr/>
        </p:nvPicPr>
        <p:blipFill>
          <a:blip r:embed="rId4"/>
          <a:stretch>
            <a:fillRect/>
          </a:stretch>
        </p:blipFill>
        <p:spPr>
          <a:xfrm>
            <a:off x="5181601" y="169042"/>
            <a:ext cx="4374015" cy="6033477"/>
          </a:xfrm>
          <a:prstGeom prst="rect">
            <a:avLst/>
          </a:prstGeom>
        </p:spPr>
      </p:pic>
    </p:spTree>
    <p:extLst>
      <p:ext uri="{BB962C8B-B14F-4D97-AF65-F5344CB8AC3E}">
        <p14:creationId xmlns:p14="http://schemas.microsoft.com/office/powerpoint/2010/main" val="1732791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2272369" y="1338940"/>
            <a:ext cx="2724185" cy="3690256"/>
          </a:xfrm>
        </p:spPr>
        <p:txBody>
          <a:bodyPr>
            <a:normAutofit/>
          </a:bodyPr>
          <a:lstStyle/>
          <a:p>
            <a:pPr algn="l"/>
            <a:r>
              <a:rPr lang="en-US" sz="2800" dirty="0">
                <a:solidFill>
                  <a:srgbClr val="1FC77F"/>
                </a:solidFill>
                <a:latin typeface="Arial Black"/>
                <a:cs typeface="Arial Black"/>
              </a:rPr>
              <a:t>New National Exploring Committee Charter for 2024-2025 </a:t>
            </a:r>
            <a:br>
              <a:rPr lang="en-US" sz="2800" dirty="0">
                <a:solidFill>
                  <a:srgbClr val="1FC77F"/>
                </a:solidFill>
                <a:latin typeface="Arial Black"/>
                <a:cs typeface="Arial Black"/>
              </a:rPr>
            </a:br>
            <a:r>
              <a:rPr lang="en-US" sz="2800" dirty="0">
                <a:solidFill>
                  <a:srgbClr val="1FC77F"/>
                </a:solidFill>
                <a:latin typeface="Arial Black"/>
                <a:cs typeface="Arial Black"/>
              </a:rPr>
              <a:t>(Page 2)</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Rectangle 4"/>
          <p:cNvSpPr/>
          <p:nvPr/>
        </p:nvSpPr>
        <p:spPr>
          <a:xfrm>
            <a:off x="1891126" y="880011"/>
            <a:ext cx="8409746" cy="1938992"/>
          </a:xfrm>
          <a:prstGeom prst="rect">
            <a:avLst/>
          </a:prstGeom>
        </p:spPr>
        <p:txBody>
          <a:bodyPr wrap="square">
            <a:spAutoFit/>
          </a:bodyPr>
          <a:lstStyle/>
          <a:p>
            <a:pPr defTabSz="457200"/>
            <a:endParaRPr lang="en-US" sz="800" dirty="0">
              <a:solidFill>
                <a:srgbClr val="FFFF00"/>
              </a:solidFill>
              <a:latin typeface="Arial Black" panose="020B0A04020102020204" pitchFamily="34" charset="0"/>
              <a:ea typeface="Calibri" panose="020F0502020204030204" pitchFamily="34" charset="0"/>
              <a:cs typeface="Arial" panose="020B0604020202020204" pitchFamily="34" charset="0"/>
            </a:endParaRPr>
          </a:p>
          <a:p>
            <a:pPr defTabSz="457200"/>
            <a:endParaRPr lang="en-US" sz="1400" b="1" dirty="0">
              <a:solidFill>
                <a:srgbClr val="FFFF00"/>
              </a:solidFill>
              <a:latin typeface="Arial" panose="020B0604020202020204" pitchFamily="34" charset="0"/>
              <a:cs typeface="Arial" panose="020B0604020202020204" pitchFamily="34" charset="0"/>
            </a:endParaRPr>
          </a:p>
          <a:p>
            <a:pPr marL="342900" indent="-342900" defTabSz="457200">
              <a:buFont typeface="Arial" panose="020B0604020202020204" pitchFamily="34" charset="0"/>
              <a:buChar char="•"/>
            </a:pPr>
            <a:endParaRPr lang="en-US" sz="1200" b="1" dirty="0">
              <a:solidFill>
                <a:srgbClr val="FFFF00"/>
              </a:solidFill>
              <a:latin typeface="Arial" panose="020B0604020202020204" pitchFamily="34" charset="0"/>
              <a:cs typeface="Arial" panose="020B0604020202020204" pitchFamily="34" charset="0"/>
            </a:endParaRPr>
          </a:p>
          <a:p>
            <a:pPr marL="342900" indent="-342900" defTabSz="4572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defTabSz="4572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defTabSz="457200"/>
            <a:endParaRPr lang="en-US" sz="2200" b="1" dirty="0">
              <a:solidFill>
                <a:srgbClr val="FFFF00"/>
              </a:solidFill>
              <a:latin typeface="Arial" panose="020B0604020202020204" pitchFamily="34" charset="0"/>
              <a:ea typeface="Calibri" panose="020F0502020204030204" pitchFamily="34" charset="0"/>
              <a:cs typeface="Arial" panose="020B0604020202020204" pitchFamily="34" charset="0"/>
            </a:endParaRPr>
          </a:p>
          <a:p>
            <a:pPr defTabSz="457200"/>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pic>
        <p:nvPicPr>
          <p:cNvPr id="3" name="Picture 2"/>
          <p:cNvPicPr>
            <a:picLocks noChangeAspect="1"/>
          </p:cNvPicPr>
          <p:nvPr/>
        </p:nvPicPr>
        <p:blipFill>
          <a:blip r:embed="rId4"/>
          <a:stretch>
            <a:fillRect/>
          </a:stretch>
        </p:blipFill>
        <p:spPr>
          <a:xfrm>
            <a:off x="5150386" y="188038"/>
            <a:ext cx="4594924" cy="6003894"/>
          </a:xfrm>
          <a:prstGeom prst="rect">
            <a:avLst/>
          </a:prstGeom>
        </p:spPr>
      </p:pic>
    </p:spTree>
    <p:extLst>
      <p:ext uri="{BB962C8B-B14F-4D97-AF65-F5344CB8AC3E}">
        <p14:creationId xmlns:p14="http://schemas.microsoft.com/office/powerpoint/2010/main" val="960447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Rectangle 4"/>
          <p:cNvSpPr/>
          <p:nvPr/>
        </p:nvSpPr>
        <p:spPr>
          <a:xfrm>
            <a:off x="1672211" y="684062"/>
            <a:ext cx="8833605" cy="5886227"/>
          </a:xfrm>
          <a:prstGeom prst="rect">
            <a:avLst/>
          </a:prstGeom>
        </p:spPr>
        <p:txBody>
          <a:bodyPr wrap="square">
            <a:spAutoFit/>
          </a:bodyPr>
          <a:lstStyle/>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Chair </a:t>
            </a:r>
            <a:r>
              <a:rPr lang="en-US" sz="1550" b="1" dirty="0">
                <a:solidFill>
                  <a:srgbClr val="F79646">
                    <a:lumMod val="75000"/>
                  </a:srgbClr>
                </a:solidFill>
                <a:latin typeface="Arial" panose="020B0604020202020204" pitchFamily="34" charset="0"/>
                <a:cs typeface="Arial" panose="020B0604020202020204" pitchFamily="34" charset="0"/>
              </a:rPr>
              <a:t>Craig Martin</a:t>
            </a:r>
            <a:endParaRPr lang="en-US" sz="155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Commissioner </a:t>
            </a:r>
            <a:r>
              <a:rPr lang="en-US" sz="1550" b="1" dirty="0">
                <a:solidFill>
                  <a:srgbClr val="F79646">
                    <a:lumMod val="75000"/>
                  </a:srgbClr>
                </a:solidFill>
                <a:latin typeface="Arial" panose="020B0604020202020204" pitchFamily="34" charset="0"/>
                <a:cs typeface="Arial" panose="020B0604020202020204" pitchFamily="34" charset="0"/>
              </a:rPr>
              <a:t>Richard (Dick) Davies</a:t>
            </a:r>
            <a:endParaRPr lang="en-US" sz="155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Membership Growth / Retention Lead </a:t>
            </a:r>
            <a:r>
              <a:rPr lang="en-US" sz="1550" b="1" dirty="0">
                <a:solidFill>
                  <a:srgbClr val="F79646">
                    <a:lumMod val="75000"/>
                  </a:srgbClr>
                </a:solidFill>
                <a:latin typeface="Arial" panose="020B0604020202020204" pitchFamily="34" charset="0"/>
                <a:cs typeface="Arial" panose="020B0604020202020204" pitchFamily="34" charset="0"/>
              </a:rPr>
              <a:t>Jeffrey (Jeff) </a:t>
            </a:r>
            <a:r>
              <a:rPr lang="en-US" sz="1550" b="1" dirty="0" err="1">
                <a:solidFill>
                  <a:srgbClr val="F79646">
                    <a:lumMod val="75000"/>
                  </a:srgbClr>
                </a:solidFill>
                <a:latin typeface="Arial" panose="020B0604020202020204" pitchFamily="34" charset="0"/>
                <a:cs typeface="Arial" panose="020B0604020202020204" pitchFamily="34" charset="0"/>
              </a:rPr>
              <a:t>Schweiger</a:t>
            </a:r>
            <a:endParaRPr lang="en-US" sz="155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Awards &amp; Recognition Lead </a:t>
            </a:r>
            <a:r>
              <a:rPr lang="en-US" sz="1550" b="1" dirty="0">
                <a:solidFill>
                  <a:srgbClr val="F79646">
                    <a:lumMod val="75000"/>
                  </a:srgbClr>
                </a:solidFill>
                <a:latin typeface="Arial" panose="020B0604020202020204" pitchFamily="34" charset="0"/>
                <a:cs typeface="Arial" panose="020B0604020202020204" pitchFamily="34" charset="0"/>
              </a:rPr>
              <a:t>Richard (Rick) Belford </a:t>
            </a:r>
            <a:endParaRPr lang="en-US" sz="155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Training Lead </a:t>
            </a:r>
            <a:r>
              <a:rPr lang="en-US" sz="1550" b="1" dirty="0">
                <a:solidFill>
                  <a:srgbClr val="F79646">
                    <a:lumMod val="75000"/>
                  </a:srgbClr>
                </a:solidFill>
                <a:latin typeface="Arial" panose="020B0604020202020204" pitchFamily="34" charset="0"/>
                <a:cs typeface="Arial" panose="020B0604020202020204" pitchFamily="34" charset="0"/>
              </a:rPr>
              <a:t>Roger Engelbart</a:t>
            </a:r>
            <a:endParaRPr lang="en-US" sz="1550" b="1" dirty="0">
              <a:solidFill>
                <a:srgbClr val="FF00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Health &amp; Safety  / YPT Lead </a:t>
            </a:r>
            <a:r>
              <a:rPr lang="en-US" sz="1550" b="1" dirty="0">
                <a:solidFill>
                  <a:srgbClr val="F79646">
                    <a:lumMod val="75000"/>
                  </a:srgbClr>
                </a:solidFill>
                <a:latin typeface="Arial" panose="020B0604020202020204" pitchFamily="34" charset="0"/>
                <a:cs typeface="Arial" panose="020B0604020202020204" pitchFamily="34" charset="0"/>
              </a:rPr>
              <a:t>Linda Hassler</a:t>
            </a: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Marketing  / Communications Lead (Website / Social Media) </a:t>
            </a:r>
            <a:r>
              <a:rPr lang="en-US" sz="1550" b="1" dirty="0">
                <a:solidFill>
                  <a:srgbClr val="F79646">
                    <a:lumMod val="75000"/>
                  </a:srgbClr>
                </a:solidFill>
                <a:latin typeface="Arial" panose="020B0604020202020204" pitchFamily="34" charset="0"/>
                <a:cs typeface="Arial" panose="020B0604020202020204" pitchFamily="34" charset="0"/>
              </a:rPr>
              <a:t>TBD *</a:t>
            </a: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Materials &amp; Literature Lead </a:t>
            </a:r>
            <a:r>
              <a:rPr lang="en-US" sz="1550" b="1" dirty="0">
                <a:solidFill>
                  <a:srgbClr val="F79646">
                    <a:lumMod val="75000"/>
                  </a:srgbClr>
                </a:solidFill>
                <a:latin typeface="Arial" panose="020B0604020202020204" pitchFamily="34" charset="0"/>
                <a:cs typeface="Arial" panose="020B0604020202020204" pitchFamily="34" charset="0"/>
              </a:rPr>
              <a:t>Timothy (Tim) Buckles</a:t>
            </a: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a:t>
            </a:r>
            <a:r>
              <a:rPr lang="en-US" sz="1550" b="1">
                <a:solidFill>
                  <a:srgbClr val="FFFF00"/>
                </a:solidFill>
                <a:latin typeface="Arial" panose="020B0604020202020204" pitchFamily="34" charset="0"/>
                <a:cs typeface="Arial" panose="020B0604020202020204" pitchFamily="34" charset="0"/>
              </a:rPr>
              <a:t>Career  Fields </a:t>
            </a:r>
            <a:r>
              <a:rPr lang="en-US" sz="1550" b="1" dirty="0">
                <a:solidFill>
                  <a:srgbClr val="FFFF00"/>
                </a:solidFill>
                <a:latin typeface="Arial" panose="020B0604020202020204" pitchFamily="34" charset="0"/>
                <a:cs typeface="Arial" panose="020B0604020202020204" pitchFamily="34" charset="0"/>
              </a:rPr>
              <a:t>Development Lead </a:t>
            </a:r>
            <a:r>
              <a:rPr lang="en-US" sz="1550" b="1" dirty="0">
                <a:solidFill>
                  <a:srgbClr val="F79646">
                    <a:lumMod val="75000"/>
                  </a:srgb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Officer Advisor </a:t>
            </a:r>
            <a:r>
              <a:rPr lang="en-US" sz="1550" b="1" dirty="0">
                <a:solidFill>
                  <a:srgbClr val="F79646">
                    <a:lumMod val="75000"/>
                  </a:srgb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Chair </a:t>
            </a:r>
            <a:r>
              <a:rPr lang="en-US" sz="1550" b="1" dirty="0">
                <a:solidFill>
                  <a:srgbClr val="F79646">
                    <a:lumMod val="75000"/>
                  </a:srgbClr>
                </a:solidFill>
                <a:latin typeface="Arial" panose="020B0604020202020204" pitchFamily="34" charset="0"/>
                <a:cs typeface="Arial" panose="020B0604020202020204" pitchFamily="34" charset="0"/>
              </a:rPr>
              <a:t>TBD </a:t>
            </a: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Partnerships / Relationships Lead </a:t>
            </a:r>
            <a:r>
              <a:rPr lang="en-US" sz="1550" b="1" dirty="0">
                <a:solidFill>
                  <a:srgbClr val="F79646">
                    <a:lumMod val="75000"/>
                  </a:srgbClr>
                </a:solidFill>
                <a:latin typeface="Arial" panose="020B0604020202020204" pitchFamily="34" charset="0"/>
                <a:cs typeface="Arial" panose="020B0604020202020204" pitchFamily="34" charset="0"/>
              </a:rPr>
              <a:t>TBD *</a:t>
            </a: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Resource Advisor </a:t>
            </a:r>
            <a:r>
              <a:rPr lang="en-US" sz="1550" b="1" dirty="0">
                <a:solidFill>
                  <a:srgbClr val="F79646">
                    <a:lumMod val="75000"/>
                  </a:srgbClr>
                </a:solidFill>
                <a:latin typeface="Arial" panose="020B0604020202020204" pitchFamily="34" charset="0"/>
                <a:cs typeface="Arial" panose="020B0604020202020204" pitchFamily="34" charset="0"/>
              </a:rPr>
              <a:t>Stuart Mahler</a:t>
            </a:r>
            <a:endParaRPr lang="en-US" sz="155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Special Needs Committee Liaison for Exploring  </a:t>
            </a:r>
            <a:r>
              <a:rPr lang="en-US" sz="1550" b="1" dirty="0">
                <a:solidFill>
                  <a:srgbClr val="F79646">
                    <a:lumMod val="75000"/>
                  </a:srgbClr>
                </a:solidFill>
                <a:latin typeface="Arial" panose="020B0604020202020204" pitchFamily="34" charset="0"/>
                <a:cs typeface="Arial" panose="020B0604020202020204" pitchFamily="34" charset="0"/>
              </a:rPr>
              <a:t>Steven </a:t>
            </a:r>
            <a:r>
              <a:rPr lang="en-US" sz="1550" b="1" dirty="0" err="1">
                <a:solidFill>
                  <a:srgbClr val="F79646">
                    <a:lumMod val="75000"/>
                  </a:srgbClr>
                </a:solidFill>
                <a:latin typeface="Arial" panose="020B0604020202020204" pitchFamily="34" charset="0"/>
                <a:cs typeface="Arial" panose="020B0604020202020204" pitchFamily="34" charset="0"/>
              </a:rPr>
              <a:t>Kappel</a:t>
            </a:r>
            <a:r>
              <a:rPr lang="en-US" sz="1550" b="1" dirty="0">
                <a:solidFill>
                  <a:srgbClr val="F79646">
                    <a:lumMod val="75000"/>
                  </a:srgbClr>
                </a:solidFill>
                <a:latin typeface="Arial" panose="020B0604020202020204" pitchFamily="34" charset="0"/>
                <a:cs typeface="Arial" panose="020B0604020202020204" pitchFamily="34" charset="0"/>
              </a:rPr>
              <a:t>, MD</a:t>
            </a:r>
            <a:endParaRPr lang="en-US" sz="155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Members-at-Large  (National Exploring  Resource Associate Advisors)</a:t>
            </a:r>
          </a:p>
          <a:p>
            <a:pPr marL="800100" lvl="1" indent="-342900" defTabSz="4572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rgbClr val="F79646">
                    <a:lumMod val="75000"/>
                  </a:srgbClr>
                </a:solidFill>
                <a:latin typeface="Arial" panose="020B0604020202020204" pitchFamily="34" charset="0"/>
                <a:cs typeface="Arial" panose="020B0604020202020204" pitchFamily="34" charset="0"/>
              </a:rPr>
              <a:t>John Brady</a:t>
            </a:r>
          </a:p>
          <a:p>
            <a:pPr marL="800100" lvl="1" indent="-342900" defTabSz="4572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rgbClr val="F79646">
                    <a:lumMod val="75000"/>
                  </a:srgbClr>
                </a:solidFill>
                <a:latin typeface="Arial" panose="020B0604020202020204" pitchFamily="34" charset="0"/>
                <a:cs typeface="Arial" panose="020B0604020202020204" pitchFamily="34" charset="0"/>
              </a:rPr>
              <a:t>Don Deeker</a:t>
            </a:r>
          </a:p>
          <a:p>
            <a:pPr marL="800100" lvl="1" indent="-342900" defTabSz="4572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rgbClr val="F79646">
                    <a:lumMod val="75000"/>
                  </a:srgbClr>
                </a:solidFill>
                <a:latin typeface="Arial" panose="020B0604020202020204" pitchFamily="34" charset="0"/>
                <a:cs typeface="Arial" panose="020B0604020202020204" pitchFamily="34" charset="0"/>
              </a:rPr>
              <a:t>Kenneth (Ken) Leedham</a:t>
            </a:r>
          </a:p>
          <a:p>
            <a:pPr marL="800100" lvl="1" indent="-342900" defTabSz="4572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rgbClr val="F79646">
                    <a:lumMod val="75000"/>
                  </a:srgbClr>
                </a:solidFill>
                <a:latin typeface="Arial" panose="020B0604020202020204" pitchFamily="34" charset="0"/>
                <a:cs typeface="Arial" panose="020B0604020202020204" pitchFamily="34" charset="0"/>
              </a:rPr>
              <a:t>Joseph  (Joe) Marinelli</a:t>
            </a:r>
            <a:r>
              <a:rPr lang="en-US" sz="1550" b="1" dirty="0">
                <a:solidFill>
                  <a:srgbClr val="FFFF00"/>
                </a:solidFill>
                <a:latin typeface="Arial" panose="020B0604020202020204" pitchFamily="34" charset="0"/>
                <a:cs typeface="Arial" panose="020B0604020202020204" pitchFamily="34" charset="0"/>
              </a:rPr>
              <a:t> </a:t>
            </a:r>
          </a:p>
          <a:p>
            <a:pPr marL="800100" lvl="1" indent="-342900" defTabSz="4572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rgbClr val="F79646">
                    <a:lumMod val="75000"/>
                  </a:srgbClr>
                </a:solidFill>
                <a:latin typeface="Arial" panose="020B0604020202020204" pitchFamily="34" charset="0"/>
                <a:cs typeface="Arial" panose="020B0604020202020204" pitchFamily="34" charset="0"/>
              </a:rPr>
              <a:t>Suzie Steiner</a:t>
            </a:r>
            <a:endParaRPr lang="en-US" sz="1550" b="1" dirty="0">
              <a:solidFill>
                <a:srgbClr val="FFFF00"/>
              </a:solidFill>
              <a:latin typeface="Arial" panose="020B0604020202020204" pitchFamily="34" charset="0"/>
              <a:cs typeface="Arial" panose="020B0604020202020204" pitchFamily="34" charset="0"/>
            </a:endParaRPr>
          </a:p>
          <a:p>
            <a:pPr marL="800100" lvl="1" indent="-342900" defTabSz="4572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rgbClr val="F79646">
                    <a:lumMod val="75000"/>
                  </a:srgbClr>
                </a:solidFill>
                <a:latin typeface="Arial" panose="020B0604020202020204" pitchFamily="34" charset="0"/>
                <a:cs typeface="Arial" panose="020B0604020202020204" pitchFamily="34" charset="0"/>
              </a:rPr>
              <a:t>Rick TerBorch</a:t>
            </a:r>
            <a:endParaRPr lang="en-US" sz="1550" b="1" dirty="0">
              <a:solidFill>
                <a:srgbClr val="FFFF00"/>
              </a:solidFill>
              <a:latin typeface="Arial" panose="020B0604020202020204" pitchFamily="34" charset="0"/>
              <a:cs typeface="Arial" panose="020B0604020202020204" pitchFamily="34" charset="0"/>
            </a:endParaRPr>
          </a:p>
          <a:p>
            <a:pPr defTabSz="457200"/>
            <a:r>
              <a:rPr lang="en-US" sz="1550" b="1" dirty="0">
                <a:solidFill>
                  <a:srgbClr val="F79646">
                    <a:lumMod val="75000"/>
                  </a:srgbClr>
                </a:solidFill>
                <a:latin typeface="Arial" panose="020B0604020202020204" pitchFamily="34" charset="0"/>
                <a:ea typeface="Calibri" panose="020F0502020204030204" pitchFamily="34" charset="0"/>
                <a:cs typeface="Arial" panose="020B0604020202020204" pitchFamily="34" charset="0"/>
              </a:rPr>
              <a:t>* Note: Welcome recommendations from National Exploring Live Hour Participants</a:t>
            </a:r>
          </a:p>
          <a:p>
            <a:pPr defTabSz="457200"/>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901704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itle 3"/>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Associate Advisors</a:t>
            </a:r>
          </a:p>
        </p:txBody>
      </p:sp>
      <p:sp>
        <p:nvSpPr>
          <p:cNvPr id="2" name="TextBox 1"/>
          <p:cNvSpPr txBox="1"/>
          <p:nvPr/>
        </p:nvSpPr>
        <p:spPr>
          <a:xfrm>
            <a:off x="1774371" y="2841178"/>
            <a:ext cx="8556172" cy="7663636"/>
          </a:xfrm>
          <a:prstGeom prst="rect">
            <a:avLst/>
          </a:prstGeom>
          <a:noFill/>
        </p:spPr>
        <p:txBody>
          <a:bodyPr wrap="square" rtlCol="0">
            <a:spAutoFit/>
          </a:bodyPr>
          <a:lstStyle/>
          <a:p>
            <a:pPr defTabSz="457200"/>
            <a:r>
              <a:rPr lang="en-US" sz="1600" b="1" dirty="0">
                <a:solidFill>
                  <a:srgbClr val="FFFF00"/>
                </a:solidFill>
                <a:latin typeface="Arial" panose="020B0604020202020204" pitchFamily="34" charset="0"/>
                <a:cs typeface="Arial" panose="020B0604020202020204" pitchFamily="34" charset="0"/>
              </a:rPr>
              <a:t>In support to our fourteen Council Service Territories*</a:t>
            </a:r>
            <a:r>
              <a:rPr lang="en-US" sz="1600" b="1" dirty="0">
                <a:solidFill>
                  <a:srgbClr val="F79646">
                    <a:lumMod val="75000"/>
                  </a:srgbClr>
                </a:solidFill>
                <a:latin typeface="Arial" panose="020B0604020202020204" pitchFamily="34" charset="0"/>
                <a:cs typeface="Arial" panose="020B0604020202020204" pitchFamily="34" charset="0"/>
              </a:rPr>
              <a:t> </a:t>
            </a:r>
            <a:r>
              <a:rPr lang="en-US" sz="1600" b="1" dirty="0">
                <a:solidFill>
                  <a:srgbClr val="FFFF00"/>
                </a:solidFill>
                <a:latin typeface="Arial" panose="020B0604020202020204" pitchFamily="34" charset="0"/>
                <a:cs typeface="Arial" panose="020B0604020202020204" pitchFamily="34" charset="0"/>
              </a:rPr>
              <a:t> (CSTs), formerly National Service Territories (NSTs) , our National Exploring Program is currently supporting each CST, along with their territory’s councils, with a National Exploring Subject Matter Expert (SME), who serves as that territory’s National Exploring Resource Associate Advisor (RAA). As a caveat, we do not presume this role is either formally or informally part of the CST organizational structure but rather a service being made available by the National Exploring Program to each CST and/or their councils. Additionally, we have an National Exploring RAA dedicated to supporting the California Highway Patrol (CHP) and the councils with CHP Law Enforcement Posts as well as the posts themselves</a:t>
            </a:r>
          </a:p>
          <a:p>
            <a:pPr defTabSz="457200"/>
            <a:endParaRPr lang="en-US" sz="1600" b="1" dirty="0">
              <a:solidFill>
                <a:srgbClr val="FFFF00"/>
              </a:solidFill>
              <a:latin typeface="Arial" panose="020B0604020202020204" pitchFamily="34" charset="0"/>
              <a:cs typeface="Arial" panose="020B0604020202020204" pitchFamily="34" charset="0"/>
            </a:endParaRPr>
          </a:p>
          <a:p>
            <a:pPr defTabSz="457200"/>
            <a:r>
              <a:rPr lang="en-US" sz="1600" b="1" dirty="0">
                <a:solidFill>
                  <a:srgbClr val="FFFF00"/>
                </a:solidFill>
                <a:latin typeface="Arial" panose="020B0604020202020204" pitchFamily="34" charset="0"/>
                <a:cs typeface="Arial" panose="020B0604020202020204" pitchFamily="34" charset="0"/>
              </a:rPr>
              <a:t>* In April 2024, CST 2 &amp; 11 were eliminated and their councils moved into adjacent CSTs</a:t>
            </a:r>
          </a:p>
          <a:p>
            <a:pPr defTabSz="457200"/>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defTabSz="457200"/>
            <a:endParaRPr lang="en-US" dirty="0">
              <a:solidFill>
                <a:prstClr val="black"/>
              </a:solidFill>
            </a:endParaRPr>
          </a:p>
        </p:txBody>
      </p:sp>
    </p:spTree>
    <p:extLst>
      <p:ext uri="{BB962C8B-B14F-4D97-AF65-F5344CB8AC3E}">
        <p14:creationId xmlns:p14="http://schemas.microsoft.com/office/powerpoint/2010/main" val="2311362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08F9F303-D213-4823-A100-97B232C5BBD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66107" y="607703"/>
            <a:ext cx="5899499" cy="1539597"/>
          </a:xfrm>
          <a:prstGeom prst="rect">
            <a:avLst/>
          </a:prstGeom>
          <a:noFill/>
          <a:ln>
            <a:noFill/>
          </a:ln>
        </p:spPr>
      </p:pic>
      <p:sp>
        <p:nvSpPr>
          <p:cNvPr id="9" name="TextBox 8">
            <a:extLst>
              <a:ext uri="{FF2B5EF4-FFF2-40B4-BE49-F238E27FC236}">
                <a16:creationId xmlns:a16="http://schemas.microsoft.com/office/drawing/2014/main" id="{09435FD4-7F96-406E-A645-DE08FD61696D}"/>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Tree>
    <p:extLst>
      <p:ext uri="{BB962C8B-B14F-4D97-AF65-F5344CB8AC3E}">
        <p14:creationId xmlns:p14="http://schemas.microsoft.com/office/powerpoint/2010/main" val="633992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6858"/>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algn="r" defTabSz="457200"/>
            <a:r>
              <a:rPr lang="en-US" sz="1600" b="1" dirty="0">
                <a:solidFill>
                  <a:srgbClr val="C00000"/>
                </a:solidFill>
                <a:latin typeface="Arial" panose="020B0604020202020204" pitchFamily="34" charset="0"/>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067815" y="685801"/>
            <a:ext cx="7978584" cy="5526943"/>
          </a:xfrm>
          <a:prstGeom prst="rect">
            <a:avLst/>
          </a:prstGeom>
        </p:spPr>
      </p:pic>
    </p:spTree>
    <p:extLst>
      <p:ext uri="{BB962C8B-B14F-4D97-AF65-F5344CB8AC3E}">
        <p14:creationId xmlns:p14="http://schemas.microsoft.com/office/powerpoint/2010/main" val="2898483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20054"/>
            <a:ext cx="8556172" cy="5355312"/>
          </a:xfrm>
          <a:prstGeom prst="rect">
            <a:avLst/>
          </a:prstGeom>
          <a:noFill/>
        </p:spPr>
        <p:txBody>
          <a:bodyPr wrap="square" rtlCol="0">
            <a:spAutoFit/>
          </a:bodyPr>
          <a:lstStyle/>
          <a:p>
            <a:pPr marL="285750" indent="-28575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rgbClr val="F79646">
                    <a:lumMod val="75000"/>
                  </a:srgbClr>
                </a:solidFill>
                <a:latin typeface="Arial" panose="020B0604020202020204" pitchFamily="34" charset="0"/>
                <a:cs typeface="Arial" panose="020B0604020202020204" pitchFamily="34" charset="0"/>
              </a:rPr>
              <a:t>National</a:t>
            </a:r>
            <a:r>
              <a:rPr lang="en-US" altLang="en-US" sz="1400" b="1" dirty="0">
                <a:solidFill>
                  <a:srgbClr val="FFFF00"/>
                </a:solidFill>
                <a:latin typeface="Arial" panose="020B0604020202020204" pitchFamily="34" charset="0"/>
                <a:cs typeface="Arial" panose="020B0604020202020204" pitchFamily="34" charset="0"/>
              </a:rPr>
              <a:t> </a:t>
            </a:r>
            <a:r>
              <a:rPr lang="en-US" altLang="en-US" sz="1400" b="1" dirty="0">
                <a:solidFill>
                  <a:srgbClr val="F79646">
                    <a:lumMod val="75000"/>
                  </a:srgbClr>
                </a:solidFill>
                <a:latin typeface="Arial" panose="020B0604020202020204" pitchFamily="34" charset="0"/>
                <a:cs typeface="Arial" panose="020B0604020202020204" pitchFamily="34" charset="0"/>
              </a:rPr>
              <a:t>Exploring Resource Associate Advisor (RAA) supporting the CST 1 and councils within the territory</a:t>
            </a:r>
          </a:p>
          <a:p>
            <a:pPr marL="576263" indent="-285750" defTabSz="45720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defTabSz="45720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pPr defTabSz="457200"/>
            <a:endParaRPr lang="en-US" sz="8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rgbClr val="F79646">
                    <a:lumMod val="75000"/>
                  </a:srgbClr>
                </a:solidFill>
                <a:latin typeface="Arial" panose="020B0604020202020204" pitchFamily="34" charset="0"/>
                <a:cs typeface="Arial" panose="020B0604020202020204" pitchFamily="34" charset="0"/>
              </a:rPr>
              <a:t>National Exploring Resource Advisor (RAA) supporting the CST 3 and councils within the territory </a:t>
            </a:r>
          </a:p>
          <a:p>
            <a:pPr marL="576263" indent="-285750" defTabSz="45720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defTabSz="45720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pPr defTabSz="457200"/>
            <a:endParaRPr lang="en-US" sz="800" dirty="0">
              <a:solidFill>
                <a:prstClr val="black"/>
              </a:solidFill>
            </a:endParaRPr>
          </a:p>
          <a:p>
            <a:pPr marL="285750" indent="-285750" defTabSz="45720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a:t>
            </a:r>
            <a:r>
              <a:rPr lang="en-US" sz="1400" b="1" dirty="0">
                <a:solidFill>
                  <a:srgbClr val="F79646">
                    <a:lumMod val="75000"/>
                  </a:srgbClr>
                </a:solidFill>
                <a:latin typeface="Arial" panose="020B0604020202020204" pitchFamily="34" charset="0"/>
                <a:cs typeface="Arial" panose="020B0604020202020204" pitchFamily="34" charset="0"/>
              </a:rPr>
              <a:t>National </a:t>
            </a:r>
            <a:r>
              <a:rPr lang="en-US" altLang="en-US" sz="1400" b="1" dirty="0">
                <a:solidFill>
                  <a:srgbClr val="F79646">
                    <a:lumMod val="75000"/>
                  </a:srgbClr>
                </a:solidFill>
                <a:latin typeface="Arial" panose="020B0604020202020204" pitchFamily="34" charset="0"/>
                <a:cs typeface="Arial" panose="020B0604020202020204" pitchFamily="34" charset="0"/>
              </a:rPr>
              <a:t>Exploring Resource Associate Advisor (RAA) </a:t>
            </a:r>
            <a:r>
              <a:rPr lang="en-US" sz="1400" b="1" dirty="0">
                <a:solidFill>
                  <a:srgbClr val="F79646">
                    <a:lumMod val="75000"/>
                  </a:srgbClr>
                </a:solidFill>
                <a:latin typeface="Arial" panose="020B0604020202020204" pitchFamily="34" charset="0"/>
                <a:cs typeface="Arial" panose="020B0604020202020204" pitchFamily="34" charset="0"/>
              </a:rPr>
              <a:t>supporting the CST 4 &amp; 5  and councils within those two territories </a:t>
            </a:r>
          </a:p>
          <a:p>
            <a:pPr marL="576263" indent="-285750" defTabSz="45720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defTabSz="45720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pPr defTabSz="457200"/>
            <a:endParaRPr lang="en-US" dirty="0">
              <a:solidFill>
                <a:prstClr val="black"/>
              </a:solidFill>
            </a:endParaRPr>
          </a:p>
        </p:txBody>
      </p:sp>
    </p:spTree>
    <p:extLst>
      <p:ext uri="{BB962C8B-B14F-4D97-AF65-F5344CB8AC3E}">
        <p14:creationId xmlns:p14="http://schemas.microsoft.com/office/powerpoint/2010/main" val="2894050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41821"/>
            <a:ext cx="8556172" cy="5809283"/>
          </a:xfrm>
          <a:prstGeom prst="rect">
            <a:avLst/>
          </a:prstGeom>
          <a:noFill/>
        </p:spPr>
        <p:txBody>
          <a:bodyPr wrap="square" rtlCol="0">
            <a:spAutoFit/>
          </a:bodyPr>
          <a:lstStyle/>
          <a:p>
            <a:pPr marL="285750" indent="-28575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rgbClr val="F79646">
                    <a:lumMod val="75000"/>
                  </a:srgbClr>
                </a:solidFill>
                <a:latin typeface="Arial" panose="020B0604020202020204" pitchFamily="34" charset="0"/>
                <a:cs typeface="Arial" panose="020B0604020202020204" pitchFamily="34" charset="0"/>
              </a:rPr>
              <a:t>National</a:t>
            </a:r>
            <a:r>
              <a:rPr lang="en-US" sz="1350" b="1" dirty="0">
                <a:solidFill>
                  <a:srgbClr val="FFFF00"/>
                </a:solidFill>
                <a:latin typeface="Arial" panose="020B0604020202020204" pitchFamily="34" charset="0"/>
                <a:cs typeface="Arial" panose="020B0604020202020204" pitchFamily="34" charset="0"/>
              </a:rPr>
              <a:t> </a:t>
            </a:r>
            <a:r>
              <a:rPr lang="en-US" altLang="en-US" sz="1350" b="1" dirty="0">
                <a:solidFill>
                  <a:srgbClr val="F79646">
                    <a:lumMod val="75000"/>
                  </a:srgbClr>
                </a:solidFill>
                <a:latin typeface="Arial" panose="020B0604020202020204" pitchFamily="34" charset="0"/>
                <a:cs typeface="Arial" panose="020B0604020202020204" pitchFamily="34" charset="0"/>
              </a:rPr>
              <a:t>Exploring Resource Associate Advisor (RAA) </a:t>
            </a:r>
            <a:r>
              <a:rPr lang="en-US" sz="1350" b="1" dirty="0">
                <a:solidFill>
                  <a:srgbClr val="F79646">
                    <a:lumMod val="75000"/>
                  </a:srgbClr>
                </a:solidFill>
                <a:latin typeface="Arial" panose="020B0604020202020204" pitchFamily="34" charset="0"/>
                <a:cs typeface="Arial" panose="020B0604020202020204" pitchFamily="34" charset="0"/>
              </a:rPr>
              <a:t>supporting the CST 6  and councils within the territory</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defTabSz="45720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7 ~ Don Decker (Bay Area Council) - Eagle Scout, </a:t>
            </a:r>
            <a:r>
              <a:rPr lang="en-US" sz="1350" b="1" dirty="0" err="1">
                <a:solidFill>
                  <a:srgbClr val="FFFF00"/>
                </a:solidFill>
                <a:latin typeface="Arial" panose="020B0604020202020204" pitchFamily="34" charset="0"/>
                <a:cs typeface="Arial" panose="020B0604020202020204" pitchFamily="34" charset="0"/>
              </a:rPr>
              <a:t>Woodbadge</a:t>
            </a:r>
            <a:r>
              <a:rPr lang="en-US" sz="1350" b="1" dirty="0">
                <a:solidFill>
                  <a:srgbClr val="FFFF00"/>
                </a:solidFill>
                <a:latin typeface="Arial" panose="020B0604020202020204" pitchFamily="34" charset="0"/>
                <a:cs typeface="Arial" panose="020B0604020202020204" pitchFamily="34" charset="0"/>
              </a:rPr>
              <a:t> staff member, retired BSA Professional Scouter, Business and Banking Explorer as a youth, and currently a full time Agriculture Specialist, US Customs and Border Protection Agency. </a:t>
            </a:r>
            <a:r>
              <a:rPr lang="en-US" sz="1350" b="1" dirty="0">
                <a:solidFill>
                  <a:srgbClr val="F79646">
                    <a:lumMod val="75000"/>
                  </a:srgbClr>
                </a:solidFill>
                <a:latin typeface="Arial" panose="020B0604020202020204" pitchFamily="34" charset="0"/>
                <a:cs typeface="Arial" panose="020B0604020202020204" pitchFamily="34" charset="0"/>
              </a:rPr>
              <a:t>National </a:t>
            </a:r>
            <a:r>
              <a:rPr lang="en-US" altLang="en-US" sz="1350" b="1" dirty="0">
                <a:solidFill>
                  <a:srgbClr val="F79646">
                    <a:lumMod val="75000"/>
                  </a:srgbClr>
                </a:solidFill>
                <a:latin typeface="Arial" panose="020B0604020202020204" pitchFamily="34" charset="0"/>
                <a:cs typeface="Arial" panose="020B0604020202020204" pitchFamily="34" charset="0"/>
              </a:rPr>
              <a:t>Exploring Resource Associate Advisor (RAA) </a:t>
            </a:r>
            <a:r>
              <a:rPr lang="en-US" sz="1350" b="1" dirty="0">
                <a:solidFill>
                  <a:srgbClr val="F79646">
                    <a:lumMod val="75000"/>
                  </a:srgbClr>
                </a:solidFill>
                <a:latin typeface="Arial" panose="020B0604020202020204" pitchFamily="34" charset="0"/>
                <a:cs typeface="Arial" panose="020B0604020202020204" pitchFamily="34" charset="0"/>
              </a:rPr>
              <a:t>supporting the CST  7 and councils within the territory </a:t>
            </a:r>
            <a:endParaRPr lang="en-US" sz="1350" b="1" dirty="0">
              <a:solidFill>
                <a:srgbClr val="FFFF00"/>
              </a:solidFill>
              <a:latin typeface="Arial" panose="020B0604020202020204" pitchFamily="34" charset="0"/>
              <a:cs typeface="Arial" panose="020B0604020202020204" pitchFamily="34" charset="0"/>
            </a:endParaRP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donedecker@gmail.com</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( 832) 266-7145</a:t>
            </a:r>
          </a:p>
          <a:p>
            <a:pPr eaLnBrk="0" fontAlgn="base" hangingPunct="0">
              <a:spcBef>
                <a:spcPct val="0"/>
              </a:spcBef>
              <a:spcAft>
                <a:spcPct val="0"/>
              </a:spcAft>
            </a:pPr>
            <a:endParaRPr lang="en-US" sz="800" b="1" dirty="0">
              <a:solidFill>
                <a:srgbClr val="FFFF00"/>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rgbClr val="F79646">
                    <a:lumMod val="75000"/>
                  </a:srgbClr>
                </a:solidFill>
                <a:latin typeface="Arial" panose="020B0604020202020204" pitchFamily="34" charset="0"/>
                <a:cs typeface="Arial" panose="020B0604020202020204" pitchFamily="34" charset="0"/>
              </a:rPr>
              <a:t>National </a:t>
            </a:r>
            <a:r>
              <a:rPr lang="en-US" altLang="en-US" sz="1350" b="1" dirty="0">
                <a:solidFill>
                  <a:srgbClr val="F79646">
                    <a:lumMod val="75000"/>
                  </a:srgbClr>
                </a:solidFill>
                <a:latin typeface="Arial" panose="020B0604020202020204" pitchFamily="34" charset="0"/>
                <a:cs typeface="Arial" panose="020B0604020202020204" pitchFamily="34" charset="0"/>
              </a:rPr>
              <a:t>Exploring Resource Associate Advisor (RAA)</a:t>
            </a:r>
            <a:r>
              <a:rPr lang="en-US" sz="1350" b="1" dirty="0">
                <a:solidFill>
                  <a:srgbClr val="F79646">
                    <a:lumMod val="75000"/>
                  </a:srgbClr>
                </a:solidFill>
                <a:latin typeface="Arial" panose="020B0604020202020204" pitchFamily="34" charset="0"/>
                <a:cs typeface="Arial" panose="020B0604020202020204" pitchFamily="34" charset="0"/>
              </a:rPr>
              <a:t> supporting the CST  8 and councils within the territory </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defTabSz="457200"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defTabSz="457200"/>
            <a:endParaRPr lang="en-US" dirty="0">
              <a:solidFill>
                <a:prstClr val="black"/>
              </a:solidFill>
            </a:endParaRPr>
          </a:p>
        </p:txBody>
      </p:sp>
    </p:spTree>
    <p:extLst>
      <p:ext uri="{BB962C8B-B14F-4D97-AF65-F5344CB8AC3E}">
        <p14:creationId xmlns:p14="http://schemas.microsoft.com/office/powerpoint/2010/main" val="1599032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itle 3"/>
          <p:cNvSpPr>
            <a:spLocks noGrp="1"/>
          </p:cNvSpPr>
          <p:nvPr>
            <p:ph type="ctrTitle"/>
          </p:nvPr>
        </p:nvSpPr>
        <p:spPr>
          <a:xfrm>
            <a:off x="1672210" y="2036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722073"/>
            <a:ext cx="8556172" cy="5893921"/>
          </a:xfrm>
          <a:prstGeom prst="rect">
            <a:avLst/>
          </a:prstGeom>
          <a:noFill/>
        </p:spPr>
        <p:txBody>
          <a:bodyPr wrap="square" rtlCol="0">
            <a:spAutoFit/>
          </a:bodyPr>
          <a:lstStyle/>
          <a:p>
            <a:pPr defTabSz="457200"/>
            <a:endParaRPr lang="en-US" sz="135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9 ~ Richard (Rick) Belford, Jr. (Western Massachusetts Council), who is currently the Vice President of Membership, Executive Board member, and Exploring Service Team member. Also a former Associate Advisor and Committee Member for two Posts and a former Scouting Professional/District Executive. Retired DOD/Federal employee and retired USAF Chief Master Sergeant. </a:t>
            </a:r>
            <a:r>
              <a:rPr lang="en-US" sz="1350" b="1" dirty="0">
                <a:solidFill>
                  <a:srgbClr val="F79646">
                    <a:lumMod val="75000"/>
                  </a:srgbClr>
                </a:solidFill>
                <a:latin typeface="Arial" panose="020B0604020202020204" pitchFamily="34" charset="0"/>
                <a:cs typeface="Arial" panose="020B0604020202020204" pitchFamily="34" charset="0"/>
              </a:rPr>
              <a:t>National Exploring Resource Associate Advisor (RAA) supporting the CST 9 and councils within the territory </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rebwme234@gmail.com</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(860) 402-4836</a:t>
            </a:r>
          </a:p>
          <a:p>
            <a:pPr marL="290513" defTabSz="457200"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rgbClr val="F79646">
                    <a:lumMod val="75000"/>
                  </a:srgbClr>
                </a:solidFill>
                <a:latin typeface="Arial" panose="020B0604020202020204" pitchFamily="34" charset="0"/>
                <a:cs typeface="Arial" panose="020B0604020202020204" pitchFamily="34" charset="0"/>
              </a:rPr>
              <a:t>National Exploring Resource Associate Advisor (RAA) ) supporting the CST 10 and councils within the territory</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pPr defTabSz="457200"/>
            <a:r>
              <a:rPr lang="en-US" sz="1350" b="1" dirty="0">
                <a:solidFill>
                  <a:srgbClr val="FFFF00"/>
                </a:solidFill>
                <a:latin typeface="Arial" panose="020B0604020202020204" pitchFamily="34" charset="0"/>
                <a:cs typeface="Arial" panose="020B0604020202020204" pitchFamily="34" charset="0"/>
              </a:rPr>
              <a:t>  </a:t>
            </a:r>
          </a:p>
          <a:p>
            <a:pPr marL="285750" indent="-285750" defTabSz="45720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12 ~ John Brady (Del-Mar-</a:t>
            </a:r>
            <a:r>
              <a:rPr lang="en-US" sz="1350" b="1" dirty="0" err="1">
                <a:solidFill>
                  <a:srgbClr val="FFFF00"/>
                </a:solidFill>
                <a:latin typeface="Arial" panose="020B0604020202020204" pitchFamily="34" charset="0"/>
                <a:cs typeface="Arial" panose="020B0604020202020204" pitchFamily="34" charset="0"/>
              </a:rPr>
              <a:t>Va</a:t>
            </a:r>
            <a:r>
              <a:rPr lang="en-US" sz="1350" b="1" dirty="0">
                <a:solidFill>
                  <a:srgbClr val="FFFF00"/>
                </a:solidFill>
                <a:latin typeface="Arial" panose="020B0604020202020204" pitchFamily="34" charset="0"/>
                <a:cs typeface="Arial" panose="020B0604020202020204" pitchFamily="34" charset="0"/>
              </a:rPr>
              <a:t> Council) who is currently a member on the Council Executive Board, District Vice Chair and Sea Scout Ship 198 Committee Member as well as a former Attorney/Labor Relations Specialist for the State of Delaware &amp; a former Scouting Professional District Executive. </a:t>
            </a:r>
            <a:r>
              <a:rPr lang="en-US" sz="1350" b="1" dirty="0">
                <a:solidFill>
                  <a:srgbClr val="F79646">
                    <a:lumMod val="75000"/>
                  </a:srgbClr>
                </a:solidFill>
                <a:latin typeface="Arial" panose="020B0604020202020204" pitchFamily="34" charset="0"/>
                <a:cs typeface="Arial" panose="020B0604020202020204" pitchFamily="34" charset="0"/>
              </a:rPr>
              <a:t>National Exploring Resource Associate Advisor (RAA) supporting the CST 12 &amp; 14 and councils within those two territories</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jfbradygroup@gmail.com</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(302) 381-8728</a:t>
            </a:r>
          </a:p>
          <a:p>
            <a:pPr defTabSz="457200"/>
            <a:endParaRPr lang="en-US" dirty="0">
              <a:solidFill>
                <a:prstClr val="black"/>
              </a:solidFill>
            </a:endParaRPr>
          </a:p>
        </p:txBody>
      </p:sp>
    </p:spTree>
    <p:extLst>
      <p:ext uri="{BB962C8B-B14F-4D97-AF65-F5344CB8AC3E}">
        <p14:creationId xmlns:p14="http://schemas.microsoft.com/office/powerpoint/2010/main" val="2012384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656764"/>
            <a:ext cx="8556172" cy="5978560"/>
          </a:xfrm>
          <a:prstGeom prst="rect">
            <a:avLst/>
          </a:prstGeom>
          <a:noFill/>
        </p:spPr>
        <p:txBody>
          <a:bodyPr wrap="square" rtlCol="0">
            <a:spAutoFit/>
          </a:bodyPr>
          <a:lstStyle/>
          <a:p>
            <a:pPr marL="285750" indent="-285750" defTabSz="45720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50" b="1" dirty="0">
                <a:solidFill>
                  <a:srgbClr val="F79646">
                    <a:lumMod val="75000"/>
                  </a:srgbClr>
                </a:solidFill>
                <a:latin typeface="Arial" panose="020B0604020202020204" pitchFamily="34" charset="0"/>
                <a:cs typeface="Arial" panose="020B0604020202020204" pitchFamily="34" charset="0"/>
              </a:rPr>
              <a:t> National Exploring Resource Associate Advisor (RAA) supporting the CST 13 and councils within the territory</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Lindajhassler@gmail.com</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(732) 687-7208</a:t>
            </a:r>
          </a:p>
          <a:p>
            <a:pPr defTabSz="457200"/>
            <a:r>
              <a:rPr lang="en-US" sz="1350" b="1" dirty="0">
                <a:solidFill>
                  <a:srgbClr val="FFFF00"/>
                </a:solidFill>
                <a:latin typeface="Arial" panose="020B0604020202020204" pitchFamily="34" charset="0"/>
                <a:cs typeface="Arial" panose="020B0604020202020204" pitchFamily="34" charset="0"/>
              </a:rPr>
              <a:t> </a:t>
            </a:r>
          </a:p>
          <a:p>
            <a:pPr marL="285750" indent="-285750" defTabSz="45720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14 ~ John Brady</a:t>
            </a:r>
          </a:p>
          <a:p>
            <a:pPr defTabSz="457200"/>
            <a:endParaRPr lang="en-US" sz="8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15 &amp; 16 ~ Kenneth (Ken) Leedham (Gulf Stream Council) who is currently a District Commissioners, Exploring service team member, associate post advisor, merit badge counselor and Wood Badge staff member as well as a full-time police officer and Law Enforcement Explorer in his youth. </a:t>
            </a:r>
            <a:r>
              <a:rPr lang="en-US" sz="1350" b="1" dirty="0">
                <a:solidFill>
                  <a:srgbClr val="F79646">
                    <a:lumMod val="75000"/>
                  </a:srgbClr>
                </a:solidFill>
                <a:latin typeface="Arial" panose="020B0604020202020204" pitchFamily="34" charset="0"/>
                <a:cs typeface="Arial" panose="020B0604020202020204" pitchFamily="34" charset="0"/>
              </a:rPr>
              <a:t>National Exploring Resource Associate Advisor (RAA) supporting the CST 15 &amp; 16 and councils within those two territories </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treasurecoastscouting@gmail.com </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(772) 370-2800</a:t>
            </a:r>
          </a:p>
          <a:p>
            <a:pPr defTabSz="457200"/>
            <a:r>
              <a:rPr lang="en-US" sz="1350" b="1" dirty="0">
                <a:solidFill>
                  <a:srgbClr val="FFFF00"/>
                </a:solidFill>
                <a:latin typeface="Arial" panose="020B0604020202020204" pitchFamily="34" charset="0"/>
                <a:cs typeface="Arial" panose="020B0604020202020204" pitchFamily="34" charset="0"/>
              </a:rPr>
              <a:t>  </a:t>
            </a:r>
          </a:p>
          <a:p>
            <a:pPr marL="285750" indent="-285750" defTabSz="45720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CHP ~ Rick TerBorch (Los Padres Council),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50" b="1" dirty="0">
                <a:solidFill>
                  <a:srgbClr val="F79646">
                    <a:lumMod val="75000"/>
                  </a:srgbClr>
                </a:solidFill>
                <a:latin typeface="Arial" panose="020B0604020202020204" pitchFamily="34" charset="0"/>
                <a:cs typeface="Arial" panose="020B0604020202020204" pitchFamily="34" charset="0"/>
              </a:rPr>
              <a:t>National Exploring Resource Associate Advisor (RAA) supporting the California Highway Patrol (CHP) and the councils with CHP Law Enforcement Posts.</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rterborch@earthlink.net</a:t>
            </a:r>
          </a:p>
          <a:p>
            <a:pPr marL="576263" indent="-285750" defTabSz="45720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(805) 441-1721</a:t>
            </a:r>
          </a:p>
          <a:p>
            <a:pPr defTabSz="457200"/>
            <a:endParaRPr lang="en-US" dirty="0">
              <a:solidFill>
                <a:prstClr val="black"/>
              </a:solidFill>
            </a:endParaRPr>
          </a:p>
        </p:txBody>
      </p:sp>
    </p:spTree>
    <p:extLst>
      <p:ext uri="{BB962C8B-B14F-4D97-AF65-F5344CB8AC3E}">
        <p14:creationId xmlns:p14="http://schemas.microsoft.com/office/powerpoint/2010/main" val="4038776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918028"/>
            <a:ext cx="8556172" cy="5201424"/>
          </a:xfrm>
          <a:prstGeom prst="rect">
            <a:avLst/>
          </a:prstGeom>
          <a:noFill/>
        </p:spPr>
        <p:txBody>
          <a:bodyPr wrap="square" rtlCol="0">
            <a:spAutoFit/>
          </a:bodyPr>
          <a:lstStyle/>
          <a:p>
            <a:pPr defTabSz="457200"/>
            <a:r>
              <a:rPr lang="en-US" sz="1600" b="1" dirty="0">
                <a:solidFill>
                  <a:srgbClr val="F79646">
                    <a:lumMod val="75000"/>
                  </a:srgbClr>
                </a:solidFill>
                <a:latin typeface="Arial" panose="020B0604020202020204" pitchFamily="34" charset="0"/>
                <a:cs typeface="Arial" panose="020B0604020202020204" pitchFamily="34" charset="0"/>
              </a:rPr>
              <a:t>Additionally, any of these National Exploring  RAAs are available to any of the CSTs and their councils on the following Exploring Career Fields </a:t>
            </a:r>
            <a:endParaRPr lang="en-US" sz="1600" dirty="0">
              <a:solidFill>
                <a:srgbClr val="F79646">
                  <a:lumMod val="75000"/>
                </a:srgbClr>
              </a:solidFill>
              <a:latin typeface="Arial" panose="020B0604020202020204" pitchFamily="34" charset="0"/>
              <a:cs typeface="Arial" panose="020B0604020202020204" pitchFamily="34" charset="0"/>
            </a:endParaRPr>
          </a:p>
          <a:p>
            <a:pPr defTabSz="457200"/>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Aviation</a:t>
            </a:r>
            <a:r>
              <a:rPr lang="en-US" sz="1400" b="1" dirty="0">
                <a:solidFill>
                  <a:srgbClr val="FFFF00"/>
                </a:solidFill>
                <a:latin typeface="Arial" panose="020B0604020202020204" pitchFamily="34" charset="0"/>
                <a:cs typeface="Arial" panose="020B0604020202020204" pitchFamily="34" charset="0"/>
              </a:rPr>
              <a:t> ~ Rick Belford &amp; Roger Engelbart </a:t>
            </a:r>
          </a:p>
          <a:p>
            <a:pPr defTabSz="457200"/>
            <a:endParaRPr lang="en-US" sz="8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Business</a:t>
            </a:r>
            <a:r>
              <a:rPr lang="en-US" sz="1400" b="1" dirty="0">
                <a:solidFill>
                  <a:srgbClr val="FFFF00"/>
                </a:solidFill>
                <a:latin typeface="Arial" panose="020B0604020202020204" pitchFamily="34" charset="0"/>
                <a:cs typeface="Arial" panose="020B0604020202020204" pitchFamily="34" charset="0"/>
              </a:rPr>
              <a:t> ~ Rick Belford (Contracting &amp; Procurement)</a:t>
            </a:r>
          </a:p>
          <a:p>
            <a:pPr defTabSz="457200"/>
            <a:endParaRPr lang="en-US" sz="800" b="1" dirty="0">
              <a:solidFill>
                <a:srgbClr val="F79646">
                  <a:lumMod val="75000"/>
                </a:srgbClr>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Communications </a:t>
            </a:r>
            <a:r>
              <a:rPr lang="en-US" sz="1400" b="1" dirty="0">
                <a:solidFill>
                  <a:srgbClr val="FFFF00"/>
                </a:solidFill>
                <a:latin typeface="Arial" panose="020B0604020202020204" pitchFamily="34" charset="0"/>
                <a:cs typeface="Arial" panose="020B0604020202020204" pitchFamily="34" charset="0"/>
              </a:rPr>
              <a:t>~ Rick Belford (Broadcasting &amp; Public Relations) and John Brady (Broadcasting &amp; News Reporter)</a:t>
            </a:r>
          </a:p>
          <a:p>
            <a:pPr defTabSz="457200"/>
            <a:endParaRPr lang="en-US" sz="8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Engineering &amp; Technology </a:t>
            </a:r>
            <a:r>
              <a:rPr lang="en-US" sz="1400" b="1" dirty="0">
                <a:solidFill>
                  <a:srgbClr val="FFFF00"/>
                </a:solidFill>
                <a:latin typeface="Arial" panose="020B0604020202020204" pitchFamily="34" charset="0"/>
                <a:cs typeface="Arial" panose="020B0604020202020204" pitchFamily="34" charset="0"/>
              </a:rPr>
              <a:t>~ Roger Engelbart, Craig Martin and Suzie Steiner (Robotics)</a:t>
            </a:r>
          </a:p>
          <a:p>
            <a:pPr defTabSz="457200"/>
            <a:endParaRPr lang="en-US" sz="8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Health Care </a:t>
            </a:r>
            <a:r>
              <a:rPr lang="en-US" sz="1400" b="1" dirty="0">
                <a:solidFill>
                  <a:srgbClr val="FFFF00"/>
                </a:solidFill>
                <a:latin typeface="Arial" panose="020B0604020202020204" pitchFamily="34" charset="0"/>
                <a:cs typeface="Arial" panose="020B0604020202020204" pitchFamily="34" charset="0"/>
              </a:rPr>
              <a:t>~ Linda Hassler</a:t>
            </a:r>
          </a:p>
          <a:p>
            <a:pPr marL="285750" indent="-285750" defTabSz="45720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Law &amp; Government </a:t>
            </a:r>
            <a:r>
              <a:rPr lang="en-US" sz="1400" b="1" dirty="0">
                <a:solidFill>
                  <a:srgbClr val="FFFF00"/>
                </a:solidFill>
                <a:latin typeface="Arial" panose="020B0604020202020204" pitchFamily="34" charset="0"/>
                <a:cs typeface="Arial" panose="020B0604020202020204" pitchFamily="34" charset="0"/>
              </a:rPr>
              <a:t>~ John Brady (Law Careers) and Craig Martin &amp; Rick Belford (Military Careers)</a:t>
            </a:r>
          </a:p>
          <a:p>
            <a:pPr defTabSz="457200"/>
            <a:endParaRPr lang="en-US" sz="8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Law Enforcement </a:t>
            </a:r>
            <a:r>
              <a:rPr lang="en-US" sz="1400" b="1" dirty="0">
                <a:solidFill>
                  <a:srgbClr val="FFFF00"/>
                </a:solidFill>
                <a:latin typeface="Arial" panose="020B0604020202020204" pitchFamily="34" charset="0"/>
                <a:cs typeface="Arial" panose="020B0604020202020204" pitchFamily="34" charset="0"/>
              </a:rPr>
              <a:t>~ Ken Leedham, Stuart Mahler &amp; Rick Terborch</a:t>
            </a:r>
          </a:p>
          <a:p>
            <a:pPr defTabSz="457200"/>
            <a:endParaRPr lang="en-US" sz="800" b="1" dirty="0">
              <a:solidFill>
                <a:srgbClr val="F79646">
                  <a:lumMod val="75000"/>
                </a:srgbClr>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Skilled Trades </a:t>
            </a:r>
            <a:r>
              <a:rPr lang="en-US" sz="1400" b="1" dirty="0">
                <a:solidFill>
                  <a:srgbClr val="FFFF00"/>
                </a:solidFill>
                <a:latin typeface="Arial" panose="020B0604020202020204" pitchFamily="34" charset="0"/>
                <a:cs typeface="Arial" panose="020B0604020202020204" pitchFamily="34" charset="0"/>
              </a:rPr>
              <a:t>~ Joe Marinelli &amp; Suzie Steiner </a:t>
            </a:r>
          </a:p>
          <a:p>
            <a:pPr defTabSz="457200"/>
            <a:endParaRPr lang="en-US" sz="8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Social Services </a:t>
            </a:r>
            <a:r>
              <a:rPr lang="en-US" sz="1400" b="1" dirty="0">
                <a:solidFill>
                  <a:srgbClr val="FFFF00"/>
                </a:solidFill>
                <a:latin typeface="Arial" panose="020B0604020202020204" pitchFamily="34" charset="0"/>
                <a:cs typeface="Arial" panose="020B0604020202020204" pitchFamily="34" charset="0"/>
              </a:rPr>
              <a:t>~ Joe Marinelli (Education), Linda Hassler (College Professor), Rick Belford &amp; John Brady (Non-Profit / Not-For-Profit Management) and Suzie Steiner (STEM)</a:t>
            </a:r>
          </a:p>
          <a:p>
            <a:pPr defTabSz="457200"/>
            <a:endParaRPr lang="en-US" sz="800" b="1" dirty="0">
              <a:solidFill>
                <a:srgbClr val="FFFF00"/>
              </a:solidFill>
              <a:latin typeface="Arial" panose="020B0604020202020204" pitchFamily="34" charset="0"/>
              <a:cs typeface="Arial" panose="020B0604020202020204" pitchFamily="34" charset="0"/>
            </a:endParaRPr>
          </a:p>
          <a:p>
            <a:pPr marL="285750" indent="-285750" defTabSz="457200">
              <a:buFont typeface="Arial" panose="020B0604020202020204" pitchFamily="34" charset="0"/>
              <a:buChar char="•"/>
            </a:pPr>
            <a:r>
              <a:rPr lang="en-US" sz="1400" b="1" dirty="0">
                <a:solidFill>
                  <a:srgbClr val="F79646">
                    <a:lumMod val="75000"/>
                  </a:srgbClr>
                </a:solidFill>
                <a:latin typeface="Arial" panose="020B0604020202020204" pitchFamily="34" charset="0"/>
                <a:cs typeface="Arial" panose="020B0604020202020204" pitchFamily="34" charset="0"/>
              </a:rPr>
              <a:t>Other Career Fields </a:t>
            </a:r>
            <a:r>
              <a:rPr lang="en-US" sz="1400" b="1" dirty="0">
                <a:solidFill>
                  <a:srgbClr val="FFFF00"/>
                </a:solidFill>
                <a:latin typeface="Arial" panose="020B0604020202020204" pitchFamily="34" charset="0"/>
                <a:cs typeface="Arial" panose="020B0604020202020204" pitchFamily="34" charset="0"/>
              </a:rPr>
              <a:t>~ National Exploring RAA, assisting your CST, will find the best individual to assist you for other Exploring Career Fields</a:t>
            </a:r>
          </a:p>
          <a:p>
            <a:pPr defTabSz="457200"/>
            <a:endParaRPr lang="en-US" dirty="0">
              <a:solidFill>
                <a:prstClr val="black"/>
              </a:solidFill>
            </a:endParaRPr>
          </a:p>
        </p:txBody>
      </p:sp>
    </p:spTree>
    <p:extLst>
      <p:ext uri="{BB962C8B-B14F-4D97-AF65-F5344CB8AC3E}">
        <p14:creationId xmlns:p14="http://schemas.microsoft.com/office/powerpoint/2010/main" val="4226431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1326857"/>
            <a:ext cx="12104632" cy="36933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a:ea typeface="+mn-ea"/>
                <a:cs typeface="+mn-cs"/>
              </a:rPr>
              <a:t>Topic(s) of the Month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alibri"/>
              <a:ea typeface="+mn-ea"/>
              <a:cs typeface="+mn-cs"/>
            </a:endParaRPr>
          </a:p>
          <a:p>
            <a:pPr marL="1943100" lvl="3" indent="-571500">
              <a:buFont typeface="Arial" panose="020B0604020202020204" pitchFamily="34" charset="0"/>
              <a:buChar char="•"/>
              <a:defRPr/>
            </a:pPr>
            <a:r>
              <a:rPr lang="en-US" sz="3600" b="1" dirty="0">
                <a:solidFill>
                  <a:srgbClr val="FF0000"/>
                </a:solidFill>
                <a:latin typeface="Calibri" panose="020F0502020204030204" pitchFamily="34" charset="0"/>
                <a:ea typeface="Calibri" panose="020F0502020204030204" pitchFamily="34" charset="0"/>
              </a:rPr>
              <a:t>Adult Leader Training/Youth Protection</a:t>
            </a:r>
            <a:endParaRPr lang="en-US" sz="3600" b="1" dirty="0">
              <a:solidFill>
                <a:srgbClr val="FF0000"/>
              </a:solidFill>
              <a:effectLst/>
              <a:latin typeface="Calibri" panose="020F0502020204030204" pitchFamily="34" charset="0"/>
              <a:ea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49221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9613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4267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3823357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8D695C1-758F-4C5B-8A65-AA39C77B350B}"/>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99B52F59-25C2-445B-902F-9B6B42D19646}"/>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314399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3793932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193103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181710" y="1761328"/>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2738834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49"/>
            <a:ext cx="12192000" cy="6883121"/>
          </a:xfrm>
          <a:prstGeom prst="rect">
            <a:avLst/>
          </a:prstGeom>
        </p:spPr>
      </p:pic>
      <p:sp>
        <p:nvSpPr>
          <p:cNvPr id="2" name="Title 1"/>
          <p:cNvSpPr>
            <a:spLocks noGrp="1"/>
          </p:cNvSpPr>
          <p:nvPr>
            <p:ph type="ctrTitle"/>
          </p:nvPr>
        </p:nvSpPr>
        <p:spPr>
          <a:xfrm>
            <a:off x="2181710" y="1781569"/>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59501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802703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9678288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95893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672210" y="-231790"/>
            <a:ext cx="8833606" cy="961124"/>
          </a:xfrm>
        </p:spPr>
        <p:txBody>
          <a:bodyPr>
            <a:normAutofit/>
          </a:bodyPr>
          <a:lstStyle/>
          <a:p>
            <a:r>
              <a:rPr lang="en-US" sz="3600" b="1" dirty="0">
                <a:solidFill>
                  <a:srgbClr val="1FC77F"/>
                </a:solidFill>
                <a:latin typeface="Arial Black" panose="020B0A04020102020204" pitchFamily="34" charset="0"/>
                <a:cs typeface="Arial" pitchFamily="34" charset="0"/>
              </a:rPr>
              <a:t>Barriers to Abuse Update</a:t>
            </a:r>
          </a:p>
        </p:txBody>
      </p:sp>
      <p:sp>
        <p:nvSpPr>
          <p:cNvPr id="2" name="TextBox 1"/>
          <p:cNvSpPr txBox="1"/>
          <p:nvPr/>
        </p:nvSpPr>
        <p:spPr>
          <a:xfrm>
            <a:off x="1774371" y="678536"/>
            <a:ext cx="8556172" cy="57631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part of our ongoing commitment to abuse prevention, the Boy Scouts of America, to include Exploring,  is updating the adult supervision requirements for overnight activities</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This update enhances the minimum “two deep leadership” requirements by additionally requiring every adult present on overnight activities to be a registered member of the Boy Scouts of America or Exploring</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These adults must submit an adult application and registration fee, undergo a criminal background check, a volunteer screening database check and must complete mandatory Youth Protection training. </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limited exception for parents and legal guardians of Cub Scout youth attending overnight with their children is planned due to the family centric nature of Cub Scouting </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All Cub Scout Packs, Scouts BSA Troops, Venturing Crews, Sea Scouting Ships, Exploring Posts, council, and district overnight programs will be required to comply with this update by September 1, 2023. We encourage early adoption prior to the effective date</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his updated Barrier to Abuse will be referenced as part of the Guide to Safe Scouting, Exploring’s Safety First Guidelines, Youth Protection and Adult Leadership section, Scouting’s Barriers to Abuse.  Youth Protection and Barriers to Abuse FAQ’s will be expanded to include additional FAQ’s as they are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747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2884380" y="346031"/>
            <a:ext cx="6423240"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National Exploring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Volunteer of the Month</a:t>
            </a:r>
          </a:p>
        </p:txBody>
      </p:sp>
      <p:sp>
        <p:nvSpPr>
          <p:cNvPr id="2" name="Rectangle 1">
            <a:extLst>
              <a:ext uri="{FF2B5EF4-FFF2-40B4-BE49-F238E27FC236}">
                <a16:creationId xmlns:a16="http://schemas.microsoft.com/office/drawing/2014/main" id="{223BA1FE-79B5-469E-8838-76901A581ACA}"/>
              </a:ext>
            </a:extLst>
          </p:cNvPr>
          <p:cNvSpPr/>
          <p:nvPr/>
        </p:nvSpPr>
        <p:spPr>
          <a:xfrm>
            <a:off x="2646568" y="4319883"/>
            <a:ext cx="6647077" cy="123110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Nominees should be submitted using the link below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hlinkClick r:id="rId5"/>
              </a:rPr>
              <a:t>http://bit.ly/ExpVolMonth</a:t>
            </a: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551167" y="2184258"/>
            <a:ext cx="5089665"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 National Volunteer of the Month will be recognized on </a:t>
            </a:r>
            <a:r>
              <a:rPr kumimoji="0" lang="en-US" sz="2400" b="0" i="0" u="sng" strike="noStrike" kern="1200" cap="none" spc="0" normalizeH="0" baseline="0" noProof="0" dirty="0">
                <a:ln>
                  <a:noFill/>
                </a:ln>
                <a:solidFill>
                  <a:srgbClr val="FFFFFF"/>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www.exploring.org</a:t>
            </a:r>
            <a:endParaRPr kumimoji="0" lang="en-US" sz="2400" b="0" i="0" u="sng"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and will receive a certificate and polo shirt from the National Exploring Team!</a:t>
            </a:r>
          </a:p>
        </p:txBody>
      </p:sp>
    </p:spTree>
    <p:extLst>
      <p:ext uri="{BB962C8B-B14F-4D97-AF65-F5344CB8AC3E}">
        <p14:creationId xmlns:p14="http://schemas.microsoft.com/office/powerpoint/2010/main" val="881802418"/>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63600" y="1213950"/>
            <a:ext cx="10464800" cy="54784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white"/>
                </a:solidFill>
                <a:effectLst/>
                <a:uLnTx/>
                <a:uFillTx/>
                <a:latin typeface="Calibri"/>
                <a:ea typeface="+mn-ea"/>
                <a:cs typeface="+mn-cs"/>
              </a:rPr>
              <a:t>George Denise completed his Exploring Fast Start training on 1/01/2011 and his most recent position is Service Team Chair for my district since February 2018. He has been involved with every aspect from FOS and volunteer recruitment to membership, product sales, program and unit service. George helped Exploring District achieved significant growth in our FOS campaign and 5% membership growth last year. We are at 61% of our FOS goal for the year, second highest percentage in our council. As we shelter-in-place, he secured a dynamic guest speaker for our Science Night and saved us $650 in shipping cost in our Make A Mask Challenge. His efforts made it possible for us to donate thousands of pieces of protective medical gear to 7 medical facilities in 2 counties. He supported a 15 year old Scout in the Medical Explorer program whom has wanted to make a difference. What started as a local mask-making challenge turned into a multi-city effort through connections of Scouting friends in Dallas, TX and Orange County, CA to Santa Clara county</a:t>
            </a:r>
            <a:r>
              <a:rPr kumimoji="0" lang="en-US" sz="25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CBCBE75-7EA0-47CA-AECC-EFFF2A063FAB}"/>
              </a:ext>
            </a:extLst>
          </p:cNvPr>
          <p:cNvSpPr/>
          <p:nvPr/>
        </p:nvSpPr>
        <p:spPr>
          <a:xfrm>
            <a:off x="1564507" y="287380"/>
            <a:ext cx="8795869"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Example Nomination Write-Up</a:t>
            </a:r>
          </a:p>
        </p:txBody>
      </p:sp>
    </p:spTree>
    <p:extLst>
      <p:ext uri="{BB962C8B-B14F-4D97-AF65-F5344CB8AC3E}">
        <p14:creationId xmlns:p14="http://schemas.microsoft.com/office/powerpoint/2010/main" val="2619050187"/>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3F976D92-FEDC-4B5D-907E-4E6E7E3CC688}"/>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9F715C6C-6163-4CF1-A398-F36394C56031}"/>
              </a:ext>
            </a:extLst>
          </p:cNvPr>
          <p:cNvSpPr txBox="1"/>
          <p:nvPr/>
        </p:nvSpPr>
        <p:spPr>
          <a:xfrm>
            <a:off x="669533" y="1677953"/>
            <a:ext cx="10852933" cy="1754326"/>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3B9AC3C-7B32-4A47-8C52-825427FAAA1B}"/>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172530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B1E6FE"/>
                </a:solidFill>
                <a:effectLst/>
                <a:uLnTx/>
                <a:uFillTx/>
                <a:latin typeface="Arial Black"/>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page	|  @lflexploring</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Exploring Success!</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National Explorer Alumni Association</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Arial Black"/>
              </a:rPr>
              <a:t>learningforlifeusa</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STAY CONNECTED</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hlinkClick r:id="rId7"/>
              </a:rPr>
              <a:t>exploring@lflmail.org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34743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2010575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10" y="26820"/>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754407" y="112545"/>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0AF709C-1557-4749-B8BA-43008FE0CFB9}"/>
              </a:ext>
            </a:extLst>
          </p:cNvPr>
          <p:cNvSpPr txBox="1"/>
          <p:nvPr/>
        </p:nvSpPr>
        <p:spPr>
          <a:xfrm>
            <a:off x="2065105" y="308225"/>
            <a:ext cx="8065213" cy="52322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Bold"/>
                <a:ea typeface="+mn-ea"/>
                <a:cs typeface="+mn-cs"/>
              </a:rPr>
              <a:t>2024 NATIONAL EXPLORING LIVE HOURS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National Exploring Live Hour is a monthly Zoom video conference that will help engage and equip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Exploring volunteers and professionals to grow, support, and learn more about Exploring. Each month the National Exploring Live Hour will be led by our National Exploring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National Exploring Live Hour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BoldItalic"/>
                <a:ea typeface="+mn-ea"/>
                <a:cs typeface="+mn-cs"/>
              </a:rPr>
              <a:t>1:00 PM – 2:00 PM Central Standard Time, Monthly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Register for each of the National Exploring Live Hour ZOOM presentations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Bold"/>
                <a:ea typeface="+mn-ea"/>
                <a:cs typeface="+mn-cs"/>
                <a:hlinkClick r:id="rId4"/>
              </a:rPr>
              <a:t>https://reservations.scouting.org/profile/form/index.cfm?PKformID=0x144800abcd</a:t>
            </a:r>
            <a:r>
              <a:rPr kumimoji="0" lang="en-US" sz="1600" b="1" i="0" u="none" strike="noStrike" kern="1200" cap="none" spc="0" normalizeH="0" baseline="0" noProof="0" dirty="0">
                <a:ln>
                  <a:noFill/>
                </a:ln>
                <a:solidFill>
                  <a:prstClr val="white"/>
                </a:solidFill>
                <a:effectLst/>
                <a:uLnTx/>
                <a:uFillTx/>
                <a:latin typeface="Calibri-Bold"/>
                <a:ea typeface="+mn-ea"/>
                <a:cs typeface="+mn-cs"/>
              </a:rPr>
              <a:t> </a:t>
            </a:r>
          </a:p>
        </p:txBody>
      </p:sp>
    </p:spTree>
    <p:extLst>
      <p:ext uri="{BB962C8B-B14F-4D97-AF65-F5344CB8AC3E}">
        <p14:creationId xmlns:p14="http://schemas.microsoft.com/office/powerpoint/2010/main" val="4133137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60198" y="2824743"/>
            <a:ext cx="8245619" cy="646332"/>
          </a:xfrm>
        </p:spPr>
        <p:txBody>
          <a:bodyPr>
            <a:noAutofit/>
          </a:bodyPr>
          <a:lstStyle/>
          <a:p>
            <a:r>
              <a:rPr lang="en-US" sz="3200" b="1" dirty="0">
                <a:solidFill>
                  <a:srgbClr val="FFFF00"/>
                </a:solidFill>
              </a:rPr>
              <a:t>	</a:t>
            </a:r>
            <a:br>
              <a:rPr lang="en-US" sz="3200" b="1" u="sng" dirty="0">
                <a:solidFill>
                  <a:srgbClr val="FFFF00"/>
                </a:solidFill>
              </a:rPr>
            </a:br>
            <a:r>
              <a:rPr lang="en-US" sz="3200" b="1" dirty="0">
                <a:solidFill>
                  <a:schemeClr val="bg1"/>
                </a:solidFill>
              </a:rPr>
              <a:t>				</a:t>
            </a:r>
            <a:br>
              <a:rPr lang="en-US" sz="3200" dirty="0">
                <a:solidFill>
                  <a:schemeClr val="bg1"/>
                </a:solidFill>
              </a:rPr>
            </a:br>
            <a:r>
              <a:rPr lang="en-US" sz="3200" b="1" dirty="0">
                <a:solidFill>
                  <a:schemeClr val="bg1"/>
                </a:solidFill>
              </a:rPr>
              <a:t>Exploring at Home (Discuss Best Practices)</a:t>
            </a:r>
            <a:br>
              <a:rPr lang="en-US" sz="3200" b="1" dirty="0">
                <a:solidFill>
                  <a:schemeClr val="bg1"/>
                </a:solidFill>
              </a:rPr>
            </a:br>
            <a:br>
              <a:rPr lang="en-US" sz="3200" dirty="0">
                <a:solidFill>
                  <a:schemeClr val="bg1"/>
                </a:solidFill>
              </a:rPr>
            </a:br>
            <a:r>
              <a:rPr lang="en-US" sz="3200" b="1" dirty="0">
                <a:solidFill>
                  <a:schemeClr val="bg1"/>
                </a:solidFill>
              </a:rPr>
              <a:t>Idea Sharing</a:t>
            </a:r>
            <a:br>
              <a:rPr lang="en-US" sz="3200" b="1" dirty="0">
                <a:solidFill>
                  <a:schemeClr val="bg1"/>
                </a:solidFill>
              </a:rPr>
            </a:br>
            <a:br>
              <a:rPr lang="en-US" sz="3200" dirty="0">
                <a:solidFill>
                  <a:schemeClr val="bg1"/>
                </a:solidFill>
              </a:rPr>
            </a:br>
            <a:r>
              <a:rPr lang="en-US" sz="3200" b="1" dirty="0">
                <a:solidFill>
                  <a:schemeClr val="bg1"/>
                </a:solidFill>
              </a:rPr>
              <a:t>Questions and Answers from the Field</a:t>
            </a:r>
            <a:br>
              <a:rPr lang="en-US" sz="3200" b="1" dirty="0">
                <a:solidFill>
                  <a:schemeClr val="bg1"/>
                </a:solidFill>
              </a:rPr>
            </a:br>
            <a:br>
              <a:rPr lang="en-US" sz="3200" b="1" dirty="0">
                <a:solidFill>
                  <a:schemeClr val="bg1"/>
                </a:solidFill>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https://drive.google.com/file/d/1Bo7U0iJ8Ti-bmyIFtxGfG0TIt3dB1xX4/view?usp=sharing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831699" y="1885567"/>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BCF9C76B-AB2D-4DD5-983A-3E424F894CC2}"/>
              </a:ext>
            </a:extLst>
          </p:cNvPr>
          <p:cNvSpPr txBox="1">
            <a:spLocks/>
          </p:cNvSpPr>
          <p:nvPr/>
        </p:nvSpPr>
        <p:spPr>
          <a:xfrm>
            <a:off x="1873022" y="850452"/>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After the Live Hour Discussions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(Open Dialogue)</a:t>
            </a:r>
          </a:p>
        </p:txBody>
      </p:sp>
    </p:spTree>
    <p:extLst>
      <p:ext uri="{BB962C8B-B14F-4D97-AF65-F5344CB8AC3E}">
        <p14:creationId xmlns:p14="http://schemas.microsoft.com/office/powerpoint/2010/main" val="167518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550" y="783453"/>
            <a:ext cx="8978900" cy="2492418"/>
          </a:xfrm>
        </p:spPr>
        <p:txBody>
          <a:bodyPr>
            <a:normAutofit/>
          </a:bodyPr>
          <a:lstStyle/>
          <a:p>
            <a:r>
              <a:rPr lang="en-US" b="1" dirty="0">
                <a:solidFill>
                  <a:schemeClr val="bg1"/>
                </a:solidFill>
              </a:rPr>
              <a:t>Good News from the Field!</a:t>
            </a:r>
            <a:br>
              <a:rPr lang="en-US" b="1"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2"/>
          <a:stretch>
            <a:fillRect/>
          </a:stretch>
        </p:blipFill>
        <p:spPr>
          <a:xfrm>
            <a:off x="-1228725" y="1093015"/>
            <a:ext cx="44450" cy="3329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pic>
        <p:nvPicPr>
          <p:cNvPr id="4" name="Picture 3">
            <a:extLst>
              <a:ext uri="{FF2B5EF4-FFF2-40B4-BE49-F238E27FC236}">
                <a16:creationId xmlns:a16="http://schemas.microsoft.com/office/drawing/2014/main" id="{0B3341AC-0E18-425E-814D-6CD6E4F89A8B}"/>
              </a:ext>
            </a:extLst>
          </p:cNvPr>
          <p:cNvPicPr>
            <a:picLocks noChangeAspect="1"/>
          </p:cNvPicPr>
          <p:nvPr/>
        </p:nvPicPr>
        <p:blipFill>
          <a:blip r:embed="rId4"/>
          <a:stretch>
            <a:fillRect/>
          </a:stretch>
        </p:blipFill>
        <p:spPr>
          <a:xfrm>
            <a:off x="3927526" y="2319184"/>
            <a:ext cx="4336948" cy="3469558"/>
          </a:xfrm>
          <a:prstGeom prst="rect">
            <a:avLst/>
          </a:prstGeom>
        </p:spPr>
      </p:pic>
    </p:spTree>
    <p:extLst>
      <p:ext uri="{BB962C8B-B14F-4D97-AF65-F5344CB8AC3E}">
        <p14:creationId xmlns:p14="http://schemas.microsoft.com/office/powerpoint/2010/main" val="15001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9150" y="1143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652041" y="1892466"/>
            <a:ext cx="7634959" cy="29930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END OF AUGUST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EXPLORING LIVE HOUR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PRESENTATION SLIDES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All Other Slides Below are Informational</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477" y="-320152"/>
            <a:ext cx="5707824" cy="2075570"/>
          </a:xfrm>
          <a:prstGeom prst="rect">
            <a:avLst/>
          </a:prstGeom>
        </p:spPr>
      </p:pic>
    </p:spTree>
    <p:extLst>
      <p:ext uri="{BB962C8B-B14F-4D97-AF65-F5344CB8AC3E}">
        <p14:creationId xmlns:p14="http://schemas.microsoft.com/office/powerpoint/2010/main" val="21177347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74601" y="3414941"/>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EXPLORING UPDATES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REMINDERS</a:t>
            </a: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274541" y="5061685"/>
            <a:ext cx="5284667" cy="163121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b="1" i="1" dirty="0">
              <a:solidFill>
                <a:prstClr val="white"/>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Older Youth Programs</a:t>
            </a:r>
          </a:p>
        </p:txBody>
      </p:sp>
      <p:pic>
        <p:nvPicPr>
          <p:cNvPr id="7" name="Picture 6">
            <a:extLst>
              <a:ext uri="{FF2B5EF4-FFF2-40B4-BE49-F238E27FC236}">
                <a16:creationId xmlns:a16="http://schemas.microsoft.com/office/drawing/2014/main" id="{641926CE-C60B-405C-A059-961F108AF9C5}"/>
              </a:ext>
            </a:extLst>
          </p:cNvPr>
          <p:cNvPicPr>
            <a:picLocks noChangeAspect="1"/>
          </p:cNvPicPr>
          <p:nvPr/>
        </p:nvPicPr>
        <p:blipFill>
          <a:blip r:embed="rId3"/>
          <a:stretch>
            <a:fillRect/>
          </a:stretch>
        </p:blipFill>
        <p:spPr>
          <a:xfrm>
            <a:off x="7723761" y="1967854"/>
            <a:ext cx="2567195" cy="2922292"/>
          </a:xfrm>
          <a:prstGeom prst="rect">
            <a:avLst/>
          </a:prstGeom>
        </p:spPr>
      </p:pic>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4" y="1848290"/>
            <a:ext cx="5707824" cy="2075570"/>
          </a:xfrm>
          <a:prstGeom prst="rect">
            <a:avLst/>
          </a:prstGeom>
        </p:spPr>
      </p:pic>
    </p:spTree>
    <p:extLst>
      <p:ext uri="{BB962C8B-B14F-4D97-AF65-F5344CB8AC3E}">
        <p14:creationId xmlns:p14="http://schemas.microsoft.com/office/powerpoint/2010/main" val="671993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89611182"/>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29651385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386149F-F064-48C6-89C2-0460CFEC0190}"/>
              </a:ext>
            </a:extLst>
          </p:cNvPr>
          <p:cNvGraphicFramePr/>
          <p:nvPr/>
        </p:nvGraphicFramePr>
        <p:xfrm>
          <a:off x="378668" y="1887778"/>
          <a:ext cx="10648453" cy="4350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8FD4CA3-E0C4-4CCA-8AE1-085FF0080B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617" y="624009"/>
            <a:ext cx="3617881" cy="787215"/>
          </a:xfrm>
          <a:prstGeom prst="rect">
            <a:avLst/>
          </a:prstGeom>
        </p:spPr>
      </p:pic>
      <p:sp>
        <p:nvSpPr>
          <p:cNvPr id="7" name="TextBox 6">
            <a:extLst>
              <a:ext uri="{FF2B5EF4-FFF2-40B4-BE49-F238E27FC236}">
                <a16:creationId xmlns:a16="http://schemas.microsoft.com/office/drawing/2014/main" id="{21CB9C55-89EF-4CF3-9346-8835C73715F7}"/>
              </a:ext>
            </a:extLst>
          </p:cNvPr>
          <p:cNvSpPr txBox="1"/>
          <p:nvPr/>
        </p:nvSpPr>
        <p:spPr>
          <a:xfrm>
            <a:off x="2175013" y="1501776"/>
            <a:ext cx="78419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Learning for Life/Exploring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Professional Staff Direct Support</a:t>
            </a:r>
          </a:p>
        </p:txBody>
      </p:sp>
    </p:spTree>
    <p:extLst>
      <p:ext uri="{BB962C8B-B14F-4D97-AF65-F5344CB8AC3E}">
        <p14:creationId xmlns:p14="http://schemas.microsoft.com/office/powerpoint/2010/main" val="4807801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prstClr val="white"/>
              </a:buClr>
              <a:buSzPct val="75000"/>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indent="0">
              <a:lnSpc>
                <a:spcPct val="110000"/>
              </a:lnSpc>
              <a:buClr>
                <a:prstClr val="white"/>
              </a:buClr>
              <a:buSzPct val="75000"/>
              <a:buNone/>
            </a:pPr>
            <a:r>
              <a:rPr lang="en-US" altLang="en-US" sz="3000" b="1" dirty="0">
                <a:solidFill>
                  <a:prstClr val="white"/>
                </a:solidFill>
                <a:latin typeface="Calibri"/>
              </a:rPr>
              <a:t>		</a:t>
            </a: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“joinexploring.org”</a:t>
            </a:r>
          </a:p>
          <a:p>
            <a:pPr marL="0" indent="0">
              <a:lnSpc>
                <a:spcPct val="110000"/>
              </a:lnSpc>
              <a:buClr>
                <a:prstClr val="white"/>
              </a:buClr>
              <a:buSzPct val="75000"/>
              <a:buNone/>
            </a:pPr>
            <a:r>
              <a:rPr lang="en-US" altLang="en-US" sz="3000" b="1" dirty="0">
                <a:solidFill>
                  <a:prstClr val="white"/>
                </a:solidFill>
                <a:latin typeface="Calibri"/>
              </a:rPr>
              <a:t>		“joinexploring.com”</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Scoutbook for Exploring</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Registration</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Renewal</a:t>
            </a: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198244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9"/>
            <a:ext cx="12192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b="1" dirty="0">
                <a:solidFill>
                  <a:srgbClr val="C00000"/>
                </a:solidFill>
              </a:rPr>
              <a:t>*Exploring Leadership Experience</a:t>
            </a:r>
            <a:endParaRPr lang="en-US" altLang="en-US" sz="4200" b="1" dirty="0">
              <a:solidFill>
                <a:srgbClr val="C00000"/>
              </a:solidFill>
            </a:endParaRP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1752600" y="1902547"/>
            <a:ext cx="8686800" cy="3758952"/>
          </a:xfrm>
          <a:prstGeom prst="rect">
            <a:avLst/>
          </a:prstGeom>
        </p:spPr>
        <p:txBody>
          <a:bodyPr vert="horz" lIns="182880" tIns="0" rIns="0" bIns="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800" b="1" i="1" u="none" strike="noStrike" kern="1200" cap="none" spc="0" normalizeH="0" baseline="0" noProof="0" dirty="0">
                <a:ln>
                  <a:noFill/>
                </a:ln>
                <a:solidFill>
                  <a:prstClr val="white"/>
                </a:solidFill>
                <a:effectLst/>
                <a:uLnTx/>
                <a:uFillTx/>
                <a:latin typeface="Calibri"/>
                <a:ea typeface="+mn-ea"/>
                <a:cs typeface="+mn-cs"/>
              </a:rPr>
              <a:t>Resume Builder that will help recognize Explorers </a:t>
            </a:r>
          </a:p>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200" b="1" i="1" u="none" strike="noStrike" kern="1200" cap="none" spc="0" normalizeH="0" baseline="0" noProof="0" dirty="0">
                <a:ln>
                  <a:noFill/>
                </a:ln>
                <a:solidFill>
                  <a:prstClr val="white"/>
                </a:solidFill>
                <a:effectLst/>
                <a:uLnTx/>
                <a:uFillTx/>
                <a:latin typeface="Calibri"/>
                <a:ea typeface="+mn-ea"/>
                <a:cs typeface="+mn-cs"/>
              </a:rPr>
              <a:t>This online, mentor assisted, self-paced and guided experience will allow our Explorers to…   </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Have an opportunity to discover their inner leadership potential</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Gain practical leadership experience – participate in a capstone project</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Work with a mentor to gain professional leadership experience</a:t>
            </a:r>
          </a:p>
          <a:p>
            <a:pPr marL="342900" marR="0" lvl="0" indent="-342900" algn="l" defTabSz="457200" rtl="0" eaLnBrk="1" fontAlgn="auto" latinLnBrk="0" hangingPunct="1">
              <a:lnSpc>
                <a:spcPct val="110000"/>
              </a:lnSpc>
              <a:spcBef>
                <a:spcPts val="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Pct val="75000"/>
              <a:buFont typeface="Arial"/>
              <a:buChar char="•"/>
              <a:tabLst/>
              <a:defRPr/>
            </a:pPr>
            <a:endParaRPr kumimoji="0" lang="en-US" altLang="en-US" sz="32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C02AAD-D90C-44B9-937F-74B93D5987B4}"/>
              </a:ext>
            </a:extLst>
          </p:cNvPr>
          <p:cNvPicPr>
            <a:picLocks noChangeAspect="1"/>
          </p:cNvPicPr>
          <p:nvPr/>
        </p:nvPicPr>
        <p:blipFill>
          <a:blip r:embed="rId6"/>
          <a:stretch>
            <a:fillRect/>
          </a:stretch>
        </p:blipFill>
        <p:spPr>
          <a:xfrm>
            <a:off x="9611140" y="5387980"/>
            <a:ext cx="2294340" cy="1242364"/>
          </a:xfrm>
          <a:prstGeom prst="rect">
            <a:avLst/>
          </a:prstGeom>
        </p:spPr>
      </p:pic>
      <p:sp>
        <p:nvSpPr>
          <p:cNvPr id="2" name="Rectangle 1">
            <a:extLst>
              <a:ext uri="{FF2B5EF4-FFF2-40B4-BE49-F238E27FC236}">
                <a16:creationId xmlns:a16="http://schemas.microsoft.com/office/drawing/2014/main" id="{5A08EFB0-5B6A-4CAC-A6E3-F5C9D6419E83}"/>
              </a:ext>
            </a:extLst>
          </p:cNvPr>
          <p:cNvSpPr/>
          <p:nvPr/>
        </p:nvSpPr>
        <p:spPr>
          <a:xfrm>
            <a:off x="3469781" y="1343002"/>
            <a:ext cx="4741683"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500" b="1" i="0" u="none" strike="noStrike" kern="1200" cap="none" spc="0" normalizeH="0" baseline="0" noProof="0" dirty="0">
                <a:ln>
                  <a:noFill/>
                </a:ln>
                <a:solidFill>
                  <a:srgbClr val="FF0000"/>
                </a:solidFill>
                <a:effectLst/>
                <a:uLnTx/>
                <a:uFillTx/>
                <a:latin typeface="Calibri"/>
                <a:ea typeface="+mn-ea"/>
                <a:cs typeface="+mn-cs"/>
              </a:rPr>
              <a:t>*Coming soon for Exploring youth</a:t>
            </a:r>
            <a:endParaRPr kumimoji="0" lang="en-US" sz="25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5688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5469" y="1600200"/>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2991104461"/>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8" name="Picture 7">
            <a:extLst>
              <a:ext uri="{FF2B5EF4-FFF2-40B4-BE49-F238E27FC236}">
                <a16:creationId xmlns:a16="http://schemas.microsoft.com/office/drawing/2014/main" id="{2CC72456-843E-45B7-8470-67E69513D40D}"/>
              </a:ext>
            </a:extLst>
          </p:cNvPr>
          <p:cNvPicPr>
            <a:picLocks noChangeAspect="1"/>
          </p:cNvPicPr>
          <p:nvPr/>
        </p:nvPicPr>
        <p:blipFill rotWithShape="1">
          <a:blip r:embed="rId2"/>
          <a:srcRect l="17584" t="26159" r="3054" b="13333"/>
          <a:stretch/>
        </p:blipFill>
        <p:spPr>
          <a:xfrm>
            <a:off x="0" y="0"/>
            <a:ext cx="12280392" cy="6863248"/>
          </a:xfrm>
          <a:prstGeom prst="rect">
            <a:avLst/>
          </a:prstGeom>
        </p:spPr>
      </p:pic>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spTree>
    <p:extLst>
      <p:ext uri="{BB962C8B-B14F-4D97-AF65-F5344CB8AC3E}">
        <p14:creationId xmlns:p14="http://schemas.microsoft.com/office/powerpoint/2010/main" val="10543506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r>
              <a:rPr lang="en-US" sz="2400" b="1" dirty="0">
                <a:solidFill>
                  <a:schemeClr val="bg1"/>
                </a:solidFill>
              </a:rPr>
              <a:t>There is no BeAnExplorer…yet </a:t>
            </a:r>
            <a:r>
              <a:rPr lang="en-US" sz="2400" b="1" dirty="0">
                <a:solidFill>
                  <a:schemeClr val="bg1"/>
                </a:solidFill>
                <a:sym typeface="Wingdings" panose="05000000000000000000" pitchFamily="2" charset="2"/>
              </a:rPr>
              <a:t></a:t>
            </a:r>
            <a:endParaRPr lang="en-US" sz="2400" kern="1200" dirty="0">
              <a:solidFill>
                <a:schemeClr val="bg1"/>
              </a:solidFill>
            </a:endParaRPr>
          </a:p>
        </p:txBody>
      </p:sp>
      <p:pic>
        <p:nvPicPr>
          <p:cNvPr id="8" name="Picture 7">
            <a:extLst>
              <a:ext uri="{FF2B5EF4-FFF2-40B4-BE49-F238E27FC236}">
                <a16:creationId xmlns:a16="http://schemas.microsoft.com/office/drawing/2014/main" id="{35A50D2C-6DEF-4827-B62B-E57C629E9A54}"/>
              </a:ext>
            </a:extLst>
          </p:cNvPr>
          <p:cNvPicPr>
            <a:picLocks noChangeAspect="1"/>
          </p:cNvPicPr>
          <p:nvPr/>
        </p:nvPicPr>
        <p:blipFill>
          <a:blip r:embed="rId4"/>
          <a:stretch>
            <a:fillRect/>
          </a:stretch>
        </p:blipFill>
        <p:spPr>
          <a:xfrm>
            <a:off x="5214892" y="-25121"/>
            <a:ext cx="6954082" cy="6883121"/>
          </a:xfrm>
          <a:prstGeom prst="rect">
            <a:avLst/>
          </a:prstGeom>
        </p:spPr>
      </p:pic>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5"/>
          <a:stretch>
            <a:fillRect/>
          </a:stretch>
        </p:blipFill>
        <p:spPr>
          <a:xfrm>
            <a:off x="5410836" y="643235"/>
            <a:ext cx="859336" cy="859336"/>
          </a:xfrm>
          <a:prstGeom prst="rect">
            <a:avLst/>
          </a:prstGeom>
        </p:spPr>
      </p:pic>
    </p:spTree>
    <p:extLst>
      <p:ext uri="{BB962C8B-B14F-4D97-AF65-F5344CB8AC3E}">
        <p14:creationId xmlns:p14="http://schemas.microsoft.com/office/powerpoint/2010/main" val="12101829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3180497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5469" y="1600200"/>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RENEWAL/</a:t>
            </a:r>
            <a:br>
              <a:rPr lang="en-US" sz="6000" b="1" dirty="0">
                <a:solidFill>
                  <a:srgbClr val="FF0000"/>
                </a:solidFill>
              </a:rPr>
            </a:br>
            <a:r>
              <a:rPr lang="en-US" sz="6000" b="1" dirty="0">
                <a:solidFill>
                  <a:srgbClr val="FF0000"/>
                </a:solidFill>
              </a:rPr>
              <a:t>“RECHARTERING”</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751129862"/>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145C3F-0FCE-ED21-A1EE-48DE6A3E9CB1}"/>
              </a:ext>
            </a:extLst>
          </p:cNvPr>
          <p:cNvPicPr>
            <a:picLocks noChangeAspect="1"/>
          </p:cNvPicPr>
          <p:nvPr/>
        </p:nvPicPr>
        <p:blipFill>
          <a:blip r:embed="rId2">
            <a:extLst>
              <a:ext uri="{28A0092B-C50C-407E-A947-70E740481C1C}">
                <a14:useLocalDpi xmlns:a14="http://schemas.microsoft.com/office/drawing/2010/main" val="0"/>
              </a:ext>
            </a:extLst>
          </a:blip>
          <a:srcRect l="10783" r="10783"/>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le 1">
            <a:extLst>
              <a:ext uri="{FF2B5EF4-FFF2-40B4-BE49-F238E27FC236}">
                <a16:creationId xmlns:a16="http://schemas.microsoft.com/office/drawing/2014/main" id="{BFF9B3D5-F43F-C1FF-AE72-3A46C733EBF3}"/>
              </a:ext>
            </a:extLst>
          </p:cNvPr>
          <p:cNvSpPr>
            <a:spLocks noGrp="1"/>
          </p:cNvSpPr>
          <p:nvPr>
            <p:ph type="ctrTitle"/>
          </p:nvPr>
        </p:nvSpPr>
        <p:spPr>
          <a:xfrm>
            <a:off x="477981" y="1122363"/>
            <a:ext cx="4023360" cy="3204134"/>
          </a:xfrm>
        </p:spPr>
        <p:txBody>
          <a:bodyPr anchor="b">
            <a:normAutofit/>
          </a:bodyPr>
          <a:lstStyle/>
          <a:p>
            <a:r>
              <a:rPr lang="en-US" sz="4400" dirty="0"/>
              <a:t>UNIT </a:t>
            </a:r>
            <a:br>
              <a:rPr lang="en-US" sz="4400" dirty="0"/>
            </a:br>
            <a:r>
              <a:rPr lang="en-US" sz="4400" dirty="0"/>
              <a:t>“RENEWAL”</a:t>
            </a:r>
            <a:br>
              <a:rPr lang="en-US" sz="4400" dirty="0"/>
            </a:br>
            <a:endParaRPr lang="en-US" sz="4400" dirty="0"/>
          </a:p>
        </p:txBody>
      </p:sp>
      <p:sp>
        <p:nvSpPr>
          <p:cNvPr id="6" name="Title 1">
            <a:extLst>
              <a:ext uri="{FF2B5EF4-FFF2-40B4-BE49-F238E27FC236}">
                <a16:creationId xmlns:a16="http://schemas.microsoft.com/office/drawing/2014/main" id="{59B841D1-6509-C420-C186-3FAA92194F45}"/>
              </a:ext>
            </a:extLst>
          </p:cNvPr>
          <p:cNvSpPr txBox="1">
            <a:spLocks/>
          </p:cNvSpPr>
          <p:nvPr/>
        </p:nvSpPr>
        <p:spPr>
          <a:xfrm>
            <a:off x="477980" y="4676872"/>
            <a:ext cx="3827753" cy="103465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8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Neue Haas Grotesk Text Pro"/>
                <a:ea typeface="+mj-ea"/>
                <a:cs typeface="+mj-cs"/>
              </a:rPr>
              <a:t>Aug 2023 – Feb 2024 Recharters</a:t>
            </a:r>
          </a:p>
        </p:txBody>
      </p:sp>
    </p:spTree>
    <p:extLst>
      <p:ext uri="{BB962C8B-B14F-4D97-AF65-F5344CB8AC3E}">
        <p14:creationId xmlns:p14="http://schemas.microsoft.com/office/powerpoint/2010/main" val="81168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hlinkClick r:id="rId3"/>
              </a:rPr>
              <a:t>https://www.scouting.org/commissioners/internet-rechartering/</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https://advancements.scouting.org/login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1416926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4480F2-E421-2F1B-F500-2E891F5B657D}"/>
              </a:ext>
            </a:extLst>
          </p:cNvPr>
          <p:cNvSpPr>
            <a:spLocks noGrp="1"/>
          </p:cNvSpPr>
          <p:nvPr>
            <p:ph type="sldNum" sz="quarter" idx="12"/>
          </p:nvPr>
        </p:nvSpPr>
        <p:spPr>
          <a:xfrm>
            <a:off x="9382723" y="5390913"/>
            <a:ext cx="574399" cy="268878"/>
          </a:xfrm>
        </p:spPr>
        <p:txBody>
          <a:bodyPr/>
          <a:lstStyle/>
          <a:p>
            <a:pPr defTabSz="667512">
              <a:spcAft>
                <a:spcPts val="600"/>
              </a:spcAft>
            </a:pPr>
            <a:fld id="{3A98EE3D-8CD1-4C3F-BD1C-C98C9596463C}" type="slidenum">
              <a:rPr lang="en-US" sz="584" kern="1200">
                <a:solidFill>
                  <a:srgbClr val="FFFFFF"/>
                </a:solidFill>
                <a:latin typeface="+mn-lt"/>
                <a:ea typeface="+mn-ea"/>
                <a:cs typeface="+mn-cs"/>
              </a:rPr>
              <a:pPr defTabSz="667512">
                <a:spcAft>
                  <a:spcPts val="600"/>
                </a:spcAft>
              </a:pPr>
              <a:t>59</a:t>
            </a:fld>
            <a:endParaRPr lang="en-US"/>
          </a:p>
        </p:txBody>
      </p:sp>
      <p:sp>
        <p:nvSpPr>
          <p:cNvPr id="2" name="Rectangle 1">
            <a:extLst>
              <a:ext uri="{FF2B5EF4-FFF2-40B4-BE49-F238E27FC236}">
                <a16:creationId xmlns:a16="http://schemas.microsoft.com/office/drawing/2014/main" id="{BEB45B6B-E2AD-0E74-F34D-6D73F1F71405}"/>
              </a:ext>
            </a:extLst>
          </p:cNvPr>
          <p:cNvSpPr/>
          <p:nvPr/>
        </p:nvSpPr>
        <p:spPr>
          <a:xfrm>
            <a:off x="1178169" y="1846385"/>
            <a:ext cx="10040816" cy="1670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kids taking a selfie&#10;&#10;Description automatically generated with medium confidence">
            <a:extLst>
              <a:ext uri="{FF2B5EF4-FFF2-40B4-BE49-F238E27FC236}">
                <a16:creationId xmlns:a16="http://schemas.microsoft.com/office/drawing/2014/main" id="{0A5684D8-2C66-D12C-236B-C6CFC30E4D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77000" y="258240"/>
            <a:ext cx="7575338" cy="5050225"/>
          </a:xfrm>
          <a:prstGeom prst="rect">
            <a:avLst/>
          </a:prstGeom>
        </p:spPr>
      </p:pic>
      <p:sp>
        <p:nvSpPr>
          <p:cNvPr id="7" name="Rectangle 6">
            <a:extLst>
              <a:ext uri="{FF2B5EF4-FFF2-40B4-BE49-F238E27FC236}">
                <a16:creationId xmlns:a16="http://schemas.microsoft.com/office/drawing/2014/main" id="{CB9DDA4B-275A-93F1-865C-84E8DD386C63}"/>
              </a:ext>
            </a:extLst>
          </p:cNvPr>
          <p:cNvSpPr/>
          <p:nvPr/>
        </p:nvSpPr>
        <p:spPr>
          <a:xfrm>
            <a:off x="2284888" y="5131447"/>
            <a:ext cx="7827378" cy="124383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67512">
              <a:spcAft>
                <a:spcPts val="600"/>
              </a:spcAft>
            </a:pPr>
            <a:r>
              <a:rPr lang="en-US" sz="2920" b="1" dirty="0">
                <a:solidFill>
                  <a:srgbClr val="002060"/>
                </a:solidFill>
                <a:latin typeface="Calibri" panose="020F0502020204030204" pitchFamily="34" charset="0"/>
                <a:ea typeface="Calibri" panose="020F0502020204030204" pitchFamily="34" charset="0"/>
                <a:cs typeface="Calibri" panose="020F0502020204030204" pitchFamily="34" charset="0"/>
              </a:rPr>
              <a:t>BSA </a:t>
            </a:r>
            <a:r>
              <a:rPr lang="en-US" sz="292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New Renewal System Overview</a:t>
            </a:r>
          </a:p>
          <a:p>
            <a:pPr algn="ctr" defTabSz="667512">
              <a:spcAft>
                <a:spcPts val="600"/>
              </a:spcAft>
            </a:pPr>
            <a:endPar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1777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746969" y="2465239"/>
            <a:ext cx="6511370" cy="2140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Executive Board Chair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rial" panose="020B0604020202020204" pitchFamily="34" charset="0"/>
                <a:cs typeface="Arial" panose="020B0604020202020204" pitchFamily="34" charset="0"/>
              </a:rPr>
              <a:t>(Board Member)</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31950"/>
                </a:solidFill>
                <a:latin typeface="Arial" panose="020B0604020202020204" pitchFamily="34" charset="0"/>
                <a:cs typeface="Arial" panose="020B0604020202020204" pitchFamily="34" charset="0"/>
              </a:rPr>
              <a:t>Bernard “Bernie” Lockard</a:t>
            </a: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algn="ctr">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a:t>
            </a:r>
          </a:p>
          <a:p>
            <a:pPr algn="ctr">
              <a:defRPr/>
            </a:pP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Immediate Past Executive Board Chair/Governance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rial" panose="020B0604020202020204" pitchFamily="34" charset="0"/>
                <a:cs typeface="Arial" panose="020B0604020202020204" pitchFamily="34" charset="0"/>
              </a:rPr>
              <a:t>(Board Member)</a:t>
            </a: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p>
          <a:p>
            <a:pPr algn="ctr">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Mark Wiesenhahn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p:txBody>
      </p:sp>
      <p:sp>
        <p:nvSpPr>
          <p:cNvPr id="73" name="Rounded Rectangle 72"/>
          <p:cNvSpPr/>
          <p:nvPr/>
        </p:nvSpPr>
        <p:spPr>
          <a:xfrm>
            <a:off x="9554055" y="3308938"/>
            <a:ext cx="2548081"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National Learning for Life </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Curriculum Based Program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Dr. Helen Stiff-Williams (V</a:t>
            </a:r>
            <a:r>
              <a:rPr lang="en-US" sz="1200" b="1" dirty="0">
                <a:solidFill>
                  <a:prstClr val="black"/>
                </a:solidFill>
                <a:latin typeface="Arial Narrow" panose="020B060602020203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4" name="Rounded Rectangle 23"/>
          <p:cNvSpPr/>
          <p:nvPr/>
        </p:nvSpPr>
        <p:spPr>
          <a:xfrm>
            <a:off x="9940705" y="40255"/>
            <a:ext cx="2067838" cy="68983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Director/President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 (E)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ounded Rectangle 31"/>
          <p:cNvSpPr/>
          <p:nvPr/>
        </p:nvSpPr>
        <p:spPr>
          <a:xfrm>
            <a:off x="7240844" y="5779861"/>
            <a:ext cx="2517332"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Marketing &amp; Technology</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Jeff Schweiger</a:t>
            </a:r>
          </a:p>
        </p:txBody>
      </p:sp>
      <p:sp>
        <p:nvSpPr>
          <p:cNvPr id="33" name="Rounded Rectangle 32"/>
          <p:cNvSpPr/>
          <p:nvPr/>
        </p:nvSpPr>
        <p:spPr>
          <a:xfrm>
            <a:off x="4742139" y="5743554"/>
            <a:ext cx="2410558"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Partnerships</a:t>
            </a:r>
            <a:r>
              <a:rPr lang="en-US" sz="1200" b="1" dirty="0">
                <a:solidFill>
                  <a:srgbClr val="C00000"/>
                </a:solidFill>
                <a:latin typeface="Arial Narrow" panose="020B0606020202030204" pitchFamily="34" charset="0"/>
                <a:cs typeface="Arial" panose="020B0604020202020204" pitchFamily="34" charset="0"/>
              </a:rPr>
              <a:t> &amp; </a:t>
            </a: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Relationships</a:t>
            </a:r>
            <a:r>
              <a:rPr lang="en-US" sz="1200" b="1" dirty="0">
                <a:solidFill>
                  <a:srgbClr val="C00000"/>
                </a:solidFill>
                <a:latin typeface="Arial Narrow" panose="020B0606020202030204" pitchFamily="34" charset="0"/>
                <a:cs typeface="Arial" panose="020B0604020202020204" pitchFamily="34" charset="0"/>
              </a:rPr>
              <a:t> Chair</a:t>
            </a: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3812" y="139264"/>
            <a:ext cx="5427806" cy="933772"/>
          </a:xfrm>
          <a:prstGeom prst="rect">
            <a:avLst/>
          </a:prstGeom>
        </p:spPr>
      </p:pic>
      <p:sp>
        <p:nvSpPr>
          <p:cNvPr id="43" name="TextBox 42"/>
          <p:cNvSpPr txBox="1"/>
          <p:nvPr/>
        </p:nvSpPr>
        <p:spPr>
          <a:xfrm>
            <a:off x="1992697" y="1289719"/>
            <a:ext cx="77654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NATIONAL LEARNING FOR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EXECUTIVE BOARD</a:t>
            </a:r>
          </a:p>
        </p:txBody>
      </p:sp>
      <p:cxnSp>
        <p:nvCxnSpPr>
          <p:cNvPr id="48" name="Straight Connector 47"/>
          <p:cNvCxnSpPr>
            <a:cxnSpLocks/>
            <a:stCxn id="24" idx="1"/>
            <a:endCxn id="24" idx="1"/>
          </p:cNvCxnSpPr>
          <p:nvPr/>
        </p:nvCxnSpPr>
        <p:spPr>
          <a:xfrm>
            <a:off x="9940705" y="38517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9935625" y="1676466"/>
            <a:ext cx="2067838" cy="75468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Treasurer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Lisa Fritschel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ounded Rectangle 49"/>
          <p:cNvSpPr/>
          <p:nvPr/>
        </p:nvSpPr>
        <p:spPr>
          <a:xfrm>
            <a:off x="2220603" y="5767151"/>
            <a:ext cx="2433389"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Fundraising &amp; 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Vacant</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(V)</a:t>
            </a:r>
          </a:p>
        </p:txBody>
      </p:sp>
      <p:cxnSp>
        <p:nvCxnSpPr>
          <p:cNvPr id="57" name="Straight Connector 56"/>
          <p:cNvCxnSpPr>
            <a:cxnSpLocks/>
          </p:cNvCxnSpPr>
          <p:nvPr/>
        </p:nvCxnSpPr>
        <p:spPr>
          <a:xfrm flipV="1">
            <a:off x="2254218" y="3494351"/>
            <a:ext cx="504689" cy="498921"/>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03CA632F-FB1D-41F4-BAC9-EF6EAFF62F9F}"/>
              </a:ext>
            </a:extLst>
          </p:cNvPr>
          <p:cNvSpPr/>
          <p:nvPr/>
        </p:nvSpPr>
        <p:spPr>
          <a:xfrm>
            <a:off x="9935625" y="868463"/>
            <a:ext cx="2067838" cy="61630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Steven Hardy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A1108A63-585C-414E-BC90-5B50AE7601DA}"/>
              </a:ext>
            </a:extLst>
          </p:cNvPr>
          <p:cNvSpPr/>
          <p:nvPr/>
        </p:nvSpPr>
        <p:spPr>
          <a:xfrm>
            <a:off x="10103563" y="3244334"/>
            <a:ext cx="7861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A26664A-1475-4D57-9255-F9F91C81D192}"/>
              </a:ext>
            </a:extLst>
          </p:cNvPr>
          <p:cNvSpPr/>
          <p:nvPr/>
        </p:nvSpPr>
        <p:spPr>
          <a:xfrm>
            <a:off x="10078162" y="3266357"/>
            <a:ext cx="10724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9">
            <a:extLst>
              <a:ext uri="{FF2B5EF4-FFF2-40B4-BE49-F238E27FC236}">
                <a16:creationId xmlns:a16="http://schemas.microsoft.com/office/drawing/2014/main" id="{8965058E-25A1-4D9C-82B0-B7275417B60C}"/>
              </a:ext>
            </a:extLst>
          </p:cNvPr>
          <p:cNvSpPr/>
          <p:nvPr/>
        </p:nvSpPr>
        <p:spPr>
          <a:xfrm>
            <a:off x="53085" y="3308938"/>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Craig Martin (V)</a:t>
            </a:r>
          </a:p>
        </p:txBody>
      </p:sp>
      <p:sp>
        <p:nvSpPr>
          <p:cNvPr id="39" name="Rounded Rectangle 23">
            <a:extLst>
              <a:ext uri="{FF2B5EF4-FFF2-40B4-BE49-F238E27FC236}">
                <a16:creationId xmlns:a16="http://schemas.microsoft.com/office/drawing/2014/main" id="{ED017034-1005-4B64-8140-6334C7FA14FB}"/>
              </a:ext>
            </a:extLst>
          </p:cNvPr>
          <p:cNvSpPr/>
          <p:nvPr/>
        </p:nvSpPr>
        <p:spPr>
          <a:xfrm>
            <a:off x="262050" y="330835"/>
            <a:ext cx="2075009" cy="55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Employee/Professional</a:t>
            </a:r>
          </a:p>
        </p:txBody>
      </p:sp>
      <p:sp>
        <p:nvSpPr>
          <p:cNvPr id="40" name="Rounded Rectangle 72">
            <a:extLst>
              <a:ext uri="{FF2B5EF4-FFF2-40B4-BE49-F238E27FC236}">
                <a16:creationId xmlns:a16="http://schemas.microsoft.com/office/drawing/2014/main" id="{2D03901C-8D6D-461A-A7E2-5156D21176D1}"/>
              </a:ext>
            </a:extLst>
          </p:cNvPr>
          <p:cNvSpPr/>
          <p:nvPr/>
        </p:nvSpPr>
        <p:spPr>
          <a:xfrm>
            <a:off x="57966" y="4641484"/>
            <a:ext cx="2563568"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C00000"/>
                </a:solidFill>
                <a:latin typeface="Arial Narrow" panose="020B0606020202030204" pitchFamily="34" charset="0"/>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Richard “Dick” Davies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FC3713EC-61B3-D590-FF81-43EC5F1AFE10}"/>
              </a:ext>
            </a:extLst>
          </p:cNvPr>
          <p:cNvCxnSpPr>
            <a:cxnSpLocks/>
            <a:stCxn id="40" idx="3"/>
          </p:cNvCxnSpPr>
          <p:nvPr/>
        </p:nvCxnSpPr>
        <p:spPr>
          <a:xfrm flipV="1">
            <a:off x="2621534" y="4510424"/>
            <a:ext cx="232739" cy="6121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7FFC0CD-4E48-84FC-3F58-908ED740283B}"/>
              </a:ext>
            </a:extLst>
          </p:cNvPr>
          <p:cNvCxnSpPr>
            <a:cxnSpLocks/>
            <a:stCxn id="33" idx="0"/>
          </p:cNvCxnSpPr>
          <p:nvPr/>
        </p:nvCxnSpPr>
        <p:spPr>
          <a:xfrm flipH="1" flipV="1">
            <a:off x="5945644" y="4597085"/>
            <a:ext cx="1774" cy="11464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9AE355E-61DC-2A58-7C33-4F844B9B0CB5}"/>
              </a:ext>
            </a:extLst>
          </p:cNvPr>
          <p:cNvCxnSpPr>
            <a:cxnSpLocks/>
            <a:stCxn id="50" idx="0"/>
          </p:cNvCxnSpPr>
          <p:nvPr/>
        </p:nvCxnSpPr>
        <p:spPr>
          <a:xfrm flipV="1">
            <a:off x="3437298" y="4690377"/>
            <a:ext cx="25645" cy="1076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71A11E-F8E9-0A71-98A5-6E230F01C600}"/>
              </a:ext>
            </a:extLst>
          </p:cNvPr>
          <p:cNvCxnSpPr>
            <a:cxnSpLocks/>
          </p:cNvCxnSpPr>
          <p:nvPr/>
        </p:nvCxnSpPr>
        <p:spPr>
          <a:xfrm flipV="1">
            <a:off x="8360936" y="4646064"/>
            <a:ext cx="0" cy="1133797"/>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EB0A5C2-E522-1461-3227-BD9A85A30943}"/>
              </a:ext>
            </a:extLst>
          </p:cNvPr>
          <p:cNvCxnSpPr>
            <a:cxnSpLocks/>
            <a:stCxn id="73" idx="1"/>
          </p:cNvCxnSpPr>
          <p:nvPr/>
        </p:nvCxnSpPr>
        <p:spPr>
          <a:xfrm flipH="1" flipV="1">
            <a:off x="9265845" y="3439300"/>
            <a:ext cx="288210" cy="376832"/>
          </a:xfrm>
          <a:prstGeom prst="line">
            <a:avLst/>
          </a:prstGeom>
        </p:spPr>
        <p:style>
          <a:lnRef idx="1">
            <a:schemeClr val="accent1"/>
          </a:lnRef>
          <a:fillRef idx="0">
            <a:schemeClr val="accent1"/>
          </a:fillRef>
          <a:effectRef idx="0">
            <a:schemeClr val="accent1"/>
          </a:effectRef>
          <a:fontRef idx="minor">
            <a:schemeClr val="tx1"/>
          </a:fontRef>
        </p:style>
      </p:cxnSp>
      <p:sp>
        <p:nvSpPr>
          <p:cNvPr id="36" name="Rounded Rectangle 49">
            <a:extLst>
              <a:ext uri="{FF2B5EF4-FFF2-40B4-BE49-F238E27FC236}">
                <a16:creationId xmlns:a16="http://schemas.microsoft.com/office/drawing/2014/main" id="{6B72D897-84E5-2A8C-356D-0FC177550A2C}"/>
              </a:ext>
            </a:extLst>
          </p:cNvPr>
          <p:cNvSpPr/>
          <p:nvPr/>
        </p:nvSpPr>
        <p:spPr>
          <a:xfrm>
            <a:off x="9451821" y="4605626"/>
            <a:ext cx="2650316"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r>
              <a:rPr lang="en-US" sz="1200" b="1" dirty="0">
                <a:solidFill>
                  <a:srgbClr val="C00000"/>
                </a:solidFill>
                <a:latin typeface="Arial Narrow" panose="020B0606020202030204" pitchFamily="34" charset="0"/>
                <a:cs typeface="Arial" panose="020B0604020202020204" pitchFamily="34" charset="0"/>
              </a:rPr>
              <a:t>Membership &amp; Retention Chair</a:t>
            </a: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Narrow" panose="020B0606020202030204" pitchFamily="34" charset="0"/>
                <a:cs typeface="Arial" panose="020B0604020202020204" pitchFamily="34" charset="0"/>
              </a:rPr>
              <a:t>Vacant</a:t>
            </a: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(V)</a:t>
            </a:r>
          </a:p>
        </p:txBody>
      </p:sp>
      <p:cxnSp>
        <p:nvCxnSpPr>
          <p:cNvPr id="58" name="Straight Connector 57">
            <a:extLst>
              <a:ext uri="{FF2B5EF4-FFF2-40B4-BE49-F238E27FC236}">
                <a16:creationId xmlns:a16="http://schemas.microsoft.com/office/drawing/2014/main" id="{30E6F83E-2E58-7851-E382-90BBA34325FD}"/>
              </a:ext>
            </a:extLst>
          </p:cNvPr>
          <p:cNvCxnSpPr>
            <a:cxnSpLocks/>
            <a:endCxn id="36" idx="1"/>
          </p:cNvCxnSpPr>
          <p:nvPr/>
        </p:nvCxnSpPr>
        <p:spPr>
          <a:xfrm>
            <a:off x="9025600" y="4605439"/>
            <a:ext cx="426221" cy="50738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580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313F9-E5B6-184C-220B-19FBB24A5A8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CD89480-77C6-729D-8464-3D62A7C4F9B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8">
            <a:extLst>
              <a:ext uri="{FF2B5EF4-FFF2-40B4-BE49-F238E27FC236}">
                <a16:creationId xmlns:a16="http://schemas.microsoft.com/office/drawing/2014/main" id="{5DAB853F-795E-9639-F98D-66D38E90E677}"/>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algn="ctr"/>
            <a:endParaRPr lang="en-US" altLang="en-US" sz="2400" dirty="0">
              <a:solidFill>
                <a:srgbClr val="00206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C007204A-7E48-8EE1-D07C-FDA130B64EFA}"/>
              </a:ext>
            </a:extLst>
          </p:cNvPr>
          <p:cNvSpPr>
            <a:spLocks noGrp="1"/>
          </p:cNvSpPr>
          <p:nvPr>
            <p:ph type="sldNum" sz="quarter" idx="12"/>
          </p:nvPr>
        </p:nvSpPr>
        <p:spPr/>
        <p:txBody>
          <a:bodyPr/>
          <a:lstStyle/>
          <a:p>
            <a:pPr algn="r"/>
            <a:fld id="{3A98EE3D-8CD1-4C3F-BD1C-C98C9596463C}" type="slidenum">
              <a:rPr lang="en-US" smtClean="0"/>
              <a:pPr algn="r"/>
              <a:t>60</a:t>
            </a:fld>
            <a:endParaRPr lang="en-US" dirty="0"/>
          </a:p>
        </p:txBody>
      </p:sp>
      <p:sp>
        <p:nvSpPr>
          <p:cNvPr id="2" name="Title 1">
            <a:extLst>
              <a:ext uri="{FF2B5EF4-FFF2-40B4-BE49-F238E27FC236}">
                <a16:creationId xmlns:a16="http://schemas.microsoft.com/office/drawing/2014/main" id="{A6356413-5E3E-D2EE-8017-E3CE9A7187A6}"/>
              </a:ext>
            </a:extLst>
          </p:cNvPr>
          <p:cNvSpPr>
            <a:spLocks noGrp="1"/>
          </p:cNvSpPr>
          <p:nvPr>
            <p:ph type="title"/>
          </p:nvPr>
        </p:nvSpPr>
        <p:spPr>
          <a:xfrm>
            <a:off x="291547" y="17417"/>
            <a:ext cx="11062252" cy="940903"/>
          </a:xfrm>
        </p:spPr>
        <p:txBody>
          <a:bodyPr>
            <a:normAutofit fontScale="90000"/>
          </a:bodyPr>
          <a:lstStyle/>
          <a:p>
            <a:pPr algn="ctr"/>
            <a:r>
              <a:rPr lang="en-US" sz="3600" b="1" dirty="0">
                <a:solidFill>
                  <a:srgbClr val="002060"/>
                </a:solidFill>
                <a:latin typeface="Calibri" panose="020F0502020204030204" pitchFamily="34" charset="0"/>
                <a:cs typeface="Calibri" panose="020F0502020204030204" pitchFamily="34" charset="0"/>
              </a:rPr>
              <a:t>Registrar Tools and Online Registration – Scheduled Updates</a:t>
            </a:r>
            <a:endParaRPr lang="en-US" sz="3600" dirty="0">
              <a:solidFill>
                <a:srgbClr val="002060"/>
              </a:solidFill>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8BA4AD09-D385-B1FD-D543-775D2A106E28}"/>
              </a:ext>
            </a:extLst>
          </p:cNvPr>
          <p:cNvSpPr>
            <a:spLocks noGrp="1"/>
          </p:cNvSpPr>
          <p:nvPr>
            <p:ph idx="1"/>
          </p:nvPr>
        </p:nvSpPr>
        <p:spPr>
          <a:xfrm>
            <a:off x="177247" y="955025"/>
            <a:ext cx="11837505" cy="5766450"/>
          </a:xfrm>
        </p:spPr>
        <p:txBody>
          <a:bodyPr>
            <a:normAutofit lnSpcReduction="10000"/>
          </a:bodyPr>
          <a:lstStyle/>
          <a:p>
            <a:endParaRPr lang="en-US" sz="4400" b="1"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Unit Renewal (new method)– Mid February </a:t>
            </a:r>
          </a:p>
          <a:p>
            <a:r>
              <a:rPr lang="en-US" sz="3600" dirty="0">
                <a:latin typeface="Calibri" panose="020F0502020204030204" pitchFamily="34" charset="0"/>
                <a:ea typeface="Calibri" panose="020F0502020204030204" pitchFamily="34" charset="0"/>
                <a:cs typeface="Calibri" panose="020F0502020204030204" pitchFamily="34" charset="0"/>
              </a:rPr>
              <a:t>Auto Renewal Membership – Mid-February</a:t>
            </a:r>
          </a:p>
          <a:p>
            <a:r>
              <a:rPr lang="en-US" sz="3600" dirty="0">
                <a:latin typeface="Calibri" panose="020F0502020204030204" pitchFamily="34" charset="0"/>
                <a:ea typeface="Calibri" panose="020F0502020204030204" pitchFamily="34" charset="0"/>
                <a:cs typeface="Calibri" panose="020F0502020204030204" pitchFamily="34" charset="0"/>
              </a:rPr>
              <a:t>Change in Adult Workflow / CBC requirement -  Early March</a:t>
            </a:r>
          </a:p>
          <a:p>
            <a:r>
              <a:rPr lang="en-US" sz="3600" dirty="0">
                <a:latin typeface="Calibri" panose="020F0502020204030204" pitchFamily="34" charset="0"/>
                <a:ea typeface="Calibri" panose="020F0502020204030204" pitchFamily="34" charset="0"/>
                <a:cs typeface="Calibri" panose="020F0502020204030204" pitchFamily="34" charset="0"/>
              </a:rPr>
              <a:t>Final Auto Renewal Implementation – Early March</a:t>
            </a:r>
          </a:p>
          <a:p>
            <a:r>
              <a:rPr lang="en-US" sz="3600" dirty="0">
                <a:latin typeface="Calibri" panose="020F0502020204030204" pitchFamily="34" charset="0"/>
                <a:ea typeface="Calibri" panose="020F0502020204030204" pitchFamily="34" charset="0"/>
                <a:cs typeface="Calibri" panose="020F0502020204030204" pitchFamily="34" charset="0"/>
              </a:rPr>
              <a:t>New Fee Structure – April 1</a:t>
            </a:r>
            <a:r>
              <a:rPr lang="en-US" sz="3600" baseline="30000" dirty="0">
                <a:latin typeface="Calibri" panose="020F0502020204030204" pitchFamily="34" charset="0"/>
                <a:ea typeface="Calibri" panose="020F0502020204030204" pitchFamily="34" charset="0"/>
                <a:cs typeface="Calibri" panose="020F0502020204030204" pitchFamily="34" charset="0"/>
              </a:rPr>
              <a:t>st</a:t>
            </a:r>
            <a:endParaRPr lang="en-US" sz="3600"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Council Service Territory Changes – April 1</a:t>
            </a:r>
            <a:r>
              <a:rPr lang="en-US" sz="3600" baseline="30000" dirty="0">
                <a:latin typeface="Calibri" panose="020F0502020204030204" pitchFamily="34" charset="0"/>
                <a:ea typeface="Calibri" panose="020F0502020204030204" pitchFamily="34" charset="0"/>
                <a:cs typeface="Calibri" panose="020F0502020204030204" pitchFamily="34" charset="0"/>
              </a:rPr>
              <a:t>st</a:t>
            </a:r>
            <a:endParaRPr lang="en-US" sz="3600"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New Cub Scout Program integrated into Scoutbook+ - June 1st</a:t>
            </a:r>
          </a:p>
          <a:p>
            <a:pPr marL="0" indent="0">
              <a:buNone/>
            </a:pPr>
            <a:endParaRPr lang="en-US" sz="2800" b="1"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en-US" sz="3700" dirty="0">
              <a:latin typeface="Calibri" panose="020F0502020204030204" pitchFamily="34" charset="0"/>
              <a:cs typeface="Calibri" panose="020F0502020204030204" pitchFamily="34" charset="0"/>
            </a:endParaRPr>
          </a:p>
          <a:p>
            <a:endParaRPr lang="en-US" sz="3600" dirty="0"/>
          </a:p>
          <a:p>
            <a:pPr marL="0" indent="0">
              <a:buNone/>
            </a:pPr>
            <a:endParaRPr lang="en-US" sz="4000" dirty="0"/>
          </a:p>
        </p:txBody>
      </p:sp>
    </p:spTree>
    <p:extLst>
      <p:ext uri="{BB962C8B-B14F-4D97-AF65-F5344CB8AC3E}">
        <p14:creationId xmlns:p14="http://schemas.microsoft.com/office/powerpoint/2010/main" val="24237976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4000" b="1" dirty="0">
                <a:solidFill>
                  <a:srgbClr val="002060"/>
                </a:solidFill>
                <a:latin typeface="Calibri" panose="020F0502020204030204" pitchFamily="34" charset="0"/>
                <a:cs typeface="Calibri" panose="020F0502020204030204" pitchFamily="34" charset="0"/>
              </a:rPr>
              <a:t>Criminal Background Check Workflow Change</a:t>
            </a:r>
            <a:endParaRPr lang="en-US" sz="4000" dirty="0">
              <a:solidFill>
                <a:srgbClr val="002060"/>
              </a:solidFill>
              <a:latin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CD5F233A-FA83-9A86-D06A-88EA4B1033A2}"/>
              </a:ext>
            </a:extLst>
          </p:cNvPr>
          <p:cNvSpPr>
            <a:spLocks noGrp="1"/>
          </p:cNvSpPr>
          <p:nvPr>
            <p:ph idx="1"/>
          </p:nvPr>
        </p:nvSpPr>
        <p:spPr>
          <a:xfrm>
            <a:off x="177247" y="955025"/>
            <a:ext cx="11837505" cy="5766450"/>
          </a:xfrm>
        </p:spPr>
        <p:txBody>
          <a:bodyPr>
            <a:normAutofit fontScale="92500" lnSpcReduction="20000"/>
          </a:bodyPr>
          <a:lstStyle/>
          <a:p>
            <a:pPr marL="0" indent="0" algn="ctr">
              <a:buNone/>
            </a:pPr>
            <a:r>
              <a:rPr lang="en-US" sz="3000" b="1" i="1" dirty="0">
                <a:latin typeface="Calibri" panose="020F0502020204030204" pitchFamily="34" charset="0"/>
                <a:ea typeface="Calibri" panose="020F0502020204030204" pitchFamily="34" charset="0"/>
                <a:cs typeface="Calibri" panose="020F0502020204030204" pitchFamily="34" charset="0"/>
              </a:rPr>
              <a:t>… during this process, you are not eligible to meet with youth …</a:t>
            </a:r>
          </a:p>
          <a:p>
            <a:endParaRPr lang="en-US" sz="4400" b="1" dirty="0">
              <a:latin typeface="Calibri" panose="020F0502020204030204" pitchFamily="34" charset="0"/>
              <a:ea typeface="Calibri" panose="020F0502020204030204" pitchFamily="34" charset="0"/>
              <a:cs typeface="Calibri" panose="020F0502020204030204" pitchFamily="34" charset="0"/>
            </a:endParaRPr>
          </a:p>
          <a:p>
            <a:r>
              <a:rPr lang="en-US" sz="39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March 2024 Implementation</a:t>
            </a:r>
          </a:p>
          <a:p>
            <a:pPr lvl="1"/>
            <a:r>
              <a:rPr lang="en-US" sz="3900" dirty="0">
                <a:latin typeface="Calibri" panose="020F0502020204030204" pitchFamily="34" charset="0"/>
                <a:ea typeface="Calibri" panose="020F0502020204030204" pitchFamily="34" charset="0"/>
                <a:cs typeface="Calibri" panose="020F0502020204030204" pitchFamily="34" charset="0"/>
              </a:rPr>
              <a:t>There will be a 3-5 day delay (or more) in acceptance as an Adult Leader</a:t>
            </a:r>
          </a:p>
          <a:p>
            <a:pPr marL="0" indent="0">
              <a:buNone/>
            </a:pPr>
            <a:endParaRPr lang="en-US" sz="4400" b="1" dirty="0">
              <a:latin typeface="Calibri" panose="020F0502020204030204" pitchFamily="34" charset="0"/>
              <a:ea typeface="Calibri" panose="020F0502020204030204" pitchFamily="34" charset="0"/>
              <a:cs typeface="Calibri" panose="020F0502020204030204" pitchFamily="34" charset="0"/>
            </a:endParaRPr>
          </a:p>
          <a:p>
            <a:r>
              <a:rPr lang="en-US" sz="3900" b="1"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Major Impact</a:t>
            </a:r>
          </a:p>
          <a:p>
            <a:pPr lvl="1"/>
            <a:r>
              <a:rPr lang="en-US" sz="3900" dirty="0">
                <a:latin typeface="Calibri" panose="020F0502020204030204" pitchFamily="34" charset="0"/>
                <a:ea typeface="Calibri" panose="020F0502020204030204" pitchFamily="34" charset="0"/>
                <a:cs typeface="Calibri" panose="020F0502020204030204" pitchFamily="34" charset="0"/>
              </a:rPr>
              <a:t>Rechartering Units</a:t>
            </a:r>
          </a:p>
          <a:p>
            <a:pPr lvl="1"/>
            <a:r>
              <a:rPr lang="en-US" sz="3900" dirty="0">
                <a:latin typeface="Calibri" panose="020F0502020204030204" pitchFamily="34" charset="0"/>
                <a:ea typeface="Calibri" panose="020F0502020204030204" pitchFamily="34" charset="0"/>
                <a:cs typeface="Calibri" panose="020F0502020204030204" pitchFamily="34" charset="0"/>
              </a:rPr>
              <a:t>Camp Leaders</a:t>
            </a:r>
          </a:p>
          <a:p>
            <a:pPr lvl="1"/>
            <a:r>
              <a:rPr lang="en-US" sz="3900" dirty="0">
                <a:latin typeface="Calibri" panose="020F0502020204030204" pitchFamily="34" charset="0"/>
                <a:ea typeface="Calibri" panose="020F0502020204030204" pitchFamily="34" charset="0"/>
                <a:cs typeface="Calibri" panose="020F0502020204030204" pitchFamily="34" charset="0"/>
              </a:rPr>
              <a:t>New Units</a:t>
            </a:r>
          </a:p>
          <a:p>
            <a:pPr>
              <a:buFont typeface="Arial" panose="020B0604020202020204" pitchFamily="34" charset="0"/>
              <a:buChar char="•"/>
            </a:pPr>
            <a:endParaRPr lang="en-US" sz="2800" b="1" dirty="0">
              <a:latin typeface="Calibri" panose="020F0502020204030204" pitchFamily="34" charset="0"/>
              <a:cs typeface="Calibri" panose="020F0502020204030204" pitchFamily="34" charset="0"/>
            </a:endParaRPr>
          </a:p>
          <a:p>
            <a:pPr>
              <a:buFont typeface="Arial" panose="020B0604020202020204" pitchFamily="34" charset="0"/>
              <a:buChar char="•"/>
            </a:pPr>
            <a:endParaRPr lang="en-US" sz="3700" dirty="0">
              <a:latin typeface="Calibri" panose="020F0502020204030204" pitchFamily="34" charset="0"/>
              <a:cs typeface="Calibri" panose="020F0502020204030204" pitchFamily="34" charset="0"/>
            </a:endParaRPr>
          </a:p>
          <a:p>
            <a:endParaRPr lang="en-US" sz="3600" dirty="0"/>
          </a:p>
          <a:p>
            <a:pPr marL="0" indent="0">
              <a:buNone/>
            </a:pPr>
            <a:endParaRPr lang="en-US" sz="4000" dirty="0"/>
          </a:p>
        </p:txBody>
      </p:sp>
    </p:spTree>
    <p:extLst>
      <p:ext uri="{BB962C8B-B14F-4D97-AF65-F5344CB8AC3E}">
        <p14:creationId xmlns:p14="http://schemas.microsoft.com/office/powerpoint/2010/main" val="11795997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564874" y="257358"/>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Units</a:t>
            </a:r>
            <a:endParaRPr lang="en-US" sz="3200" dirty="0">
              <a:solidFill>
                <a:srgbClr val="002060"/>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AD3EAE6B-F3A0-1194-4A26-FA4E3EF3FC1A}"/>
              </a:ext>
            </a:extLst>
          </p:cNvPr>
          <p:cNvSpPr>
            <a:spLocks noGrp="1"/>
          </p:cNvSpPr>
          <p:nvPr>
            <p:ph idx="1"/>
          </p:nvPr>
        </p:nvSpPr>
        <p:spPr>
          <a:xfrm>
            <a:off x="838200" y="1063256"/>
            <a:ext cx="10515600" cy="5658219"/>
          </a:xfrm>
        </p:spPr>
        <p:txBody>
          <a:bodyPr>
            <a:normAutofit lnSpcReduction="10000"/>
          </a:bodyPr>
          <a:lstStyle/>
          <a:p>
            <a:r>
              <a:rPr lang="en-US" sz="3200" b="1" dirty="0"/>
              <a:t>For all Youth and Adult members in the BSA</a:t>
            </a:r>
          </a:p>
          <a:p>
            <a:r>
              <a:rPr lang="en-US" sz="3200" b="1" dirty="0"/>
              <a:t>All Membership Terms are for 12 months</a:t>
            </a:r>
          </a:p>
          <a:p>
            <a:r>
              <a:rPr lang="en-US" sz="3200" b="1" dirty="0"/>
              <a:t>New Membership Renewal will only have a one-month lapse</a:t>
            </a:r>
          </a:p>
          <a:p>
            <a:r>
              <a:rPr lang="en-US" sz="3200" b="1" dirty="0"/>
              <a:t>New Unit Renewal will only have a one-month lapse</a:t>
            </a:r>
          </a:p>
          <a:p>
            <a:r>
              <a:rPr lang="en-US" sz="3200" b="1" dirty="0"/>
              <a:t>Parent/Guardian e-mails are needed</a:t>
            </a:r>
          </a:p>
          <a:p>
            <a:r>
              <a:rPr lang="en-US" sz="3200" b="1" dirty="0"/>
              <a:t>Parents can Opt-Out and Units can Opt-out the member too</a:t>
            </a:r>
          </a:p>
          <a:p>
            <a:r>
              <a:rPr lang="en-US" sz="3200" b="1" dirty="0"/>
              <a:t>A one-time data sync will be done in March  to align all Multiple and Functional Registrations to the Primary (paid) expiry date</a:t>
            </a:r>
          </a:p>
          <a:p>
            <a:endParaRPr lang="en-US" dirty="0"/>
          </a:p>
        </p:txBody>
      </p:sp>
    </p:spTree>
    <p:extLst>
      <p:ext uri="{BB962C8B-B14F-4D97-AF65-F5344CB8AC3E}">
        <p14:creationId xmlns:p14="http://schemas.microsoft.com/office/powerpoint/2010/main" val="10414246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Flowchart: Document 85">
            <a:extLst>
              <a:ext uri="{FF2B5EF4-FFF2-40B4-BE49-F238E27FC236}">
                <a16:creationId xmlns:a16="http://schemas.microsoft.com/office/drawing/2014/main" id="{83D3C3E7-AC8F-D660-C089-BE253C27458B}"/>
              </a:ext>
            </a:extLst>
          </p:cNvPr>
          <p:cNvSpPr/>
          <p:nvPr/>
        </p:nvSpPr>
        <p:spPr>
          <a:xfrm rot="10800000">
            <a:off x="30223" y="4834136"/>
            <a:ext cx="12192000" cy="2043406"/>
          </a:xfrm>
          <a:prstGeom prst="flowChartDocument">
            <a:avLst/>
          </a:prstGeom>
          <a:solidFill>
            <a:srgbClr val="FBFBFB"/>
          </a:solidFill>
          <a:ln>
            <a:noFill/>
          </a:ln>
          <a:effectLst>
            <a:outerShdw blurRad="152400" dist="38100" dir="16200000" rotWithShape="0">
              <a:prstClr val="black">
                <a:alpha val="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9" name="Rectangle: Rounded Corners 78">
            <a:extLst>
              <a:ext uri="{FF2B5EF4-FFF2-40B4-BE49-F238E27FC236}">
                <a16:creationId xmlns:a16="http://schemas.microsoft.com/office/drawing/2014/main" id="{5CF47C63-E8CF-50F1-CE7C-9FE0681843C9}"/>
              </a:ext>
            </a:extLst>
          </p:cNvPr>
          <p:cNvSpPr/>
          <p:nvPr/>
        </p:nvSpPr>
        <p:spPr>
          <a:xfrm>
            <a:off x="8092031" y="6339692"/>
            <a:ext cx="2120826" cy="398280"/>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6" name="Isosceles Triangle 65">
            <a:extLst>
              <a:ext uri="{FF2B5EF4-FFF2-40B4-BE49-F238E27FC236}">
                <a16:creationId xmlns:a16="http://schemas.microsoft.com/office/drawing/2014/main" id="{E7A2B08A-44F1-B260-22B7-4C2F38DB4181}"/>
              </a:ext>
            </a:extLst>
          </p:cNvPr>
          <p:cNvSpPr/>
          <p:nvPr/>
        </p:nvSpPr>
        <p:spPr>
          <a:xfrm rot="10800000">
            <a:off x="8767883" y="6155170"/>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9" name="Rectangle: Rounded Corners 88">
            <a:extLst>
              <a:ext uri="{FF2B5EF4-FFF2-40B4-BE49-F238E27FC236}">
                <a16:creationId xmlns:a16="http://schemas.microsoft.com/office/drawing/2014/main" id="{8DE3644F-9B3A-F5AA-5A1A-77639A0CD35A}"/>
              </a:ext>
            </a:extLst>
          </p:cNvPr>
          <p:cNvSpPr/>
          <p:nvPr/>
        </p:nvSpPr>
        <p:spPr>
          <a:xfrm>
            <a:off x="8105680" y="5753838"/>
            <a:ext cx="2120825" cy="398280"/>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5" name="Isosceles Triangle 64">
            <a:extLst>
              <a:ext uri="{FF2B5EF4-FFF2-40B4-BE49-F238E27FC236}">
                <a16:creationId xmlns:a16="http://schemas.microsoft.com/office/drawing/2014/main" id="{0BCBEA20-EC60-561F-8D06-C1F6D08414A4}"/>
              </a:ext>
            </a:extLst>
          </p:cNvPr>
          <p:cNvSpPr/>
          <p:nvPr/>
        </p:nvSpPr>
        <p:spPr>
          <a:xfrm rot="10800000">
            <a:off x="8767883" y="5569558"/>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1" name="Rectangle: Rounded Corners 80">
            <a:extLst>
              <a:ext uri="{FF2B5EF4-FFF2-40B4-BE49-F238E27FC236}">
                <a16:creationId xmlns:a16="http://schemas.microsoft.com/office/drawing/2014/main" id="{BFFC4BF9-1FB4-002C-251D-15047BDF109C}"/>
              </a:ext>
            </a:extLst>
          </p:cNvPr>
          <p:cNvSpPr/>
          <p:nvPr/>
        </p:nvSpPr>
        <p:spPr>
          <a:xfrm>
            <a:off x="6930753" y="4951545"/>
            <a:ext cx="4624995" cy="618013"/>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4" name="Isosceles Triangle 63">
            <a:extLst>
              <a:ext uri="{FF2B5EF4-FFF2-40B4-BE49-F238E27FC236}">
                <a16:creationId xmlns:a16="http://schemas.microsoft.com/office/drawing/2014/main" id="{428EAA49-D6A4-D0F1-FADC-BF2ED6E42755}"/>
              </a:ext>
            </a:extLst>
          </p:cNvPr>
          <p:cNvSpPr/>
          <p:nvPr/>
        </p:nvSpPr>
        <p:spPr>
          <a:xfrm rot="10800000">
            <a:off x="8726441" y="4753458"/>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1" name="Rectangle: Rounded Corners 90">
            <a:extLst>
              <a:ext uri="{FF2B5EF4-FFF2-40B4-BE49-F238E27FC236}">
                <a16:creationId xmlns:a16="http://schemas.microsoft.com/office/drawing/2014/main" id="{4F72A89B-9B84-634D-030D-E91B2157B855}"/>
              </a:ext>
            </a:extLst>
          </p:cNvPr>
          <p:cNvSpPr/>
          <p:nvPr/>
        </p:nvSpPr>
        <p:spPr>
          <a:xfrm>
            <a:off x="8137496" y="4354987"/>
            <a:ext cx="2127767" cy="403587"/>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3" name="Isosceles Triangle 62">
            <a:extLst>
              <a:ext uri="{FF2B5EF4-FFF2-40B4-BE49-F238E27FC236}">
                <a16:creationId xmlns:a16="http://schemas.microsoft.com/office/drawing/2014/main" id="{E12AD6ED-2D16-3059-0060-7B4D22D06DDE}"/>
              </a:ext>
            </a:extLst>
          </p:cNvPr>
          <p:cNvSpPr/>
          <p:nvPr/>
        </p:nvSpPr>
        <p:spPr>
          <a:xfrm rot="10800000">
            <a:off x="8712273" y="4185123"/>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3" name="Rectangle: Rounded Corners 92">
            <a:extLst>
              <a:ext uri="{FF2B5EF4-FFF2-40B4-BE49-F238E27FC236}">
                <a16:creationId xmlns:a16="http://schemas.microsoft.com/office/drawing/2014/main" id="{5FBF88F6-695E-6585-608E-B714F4E4F956}"/>
              </a:ext>
            </a:extLst>
          </p:cNvPr>
          <p:cNvSpPr/>
          <p:nvPr/>
        </p:nvSpPr>
        <p:spPr>
          <a:xfrm>
            <a:off x="7426579" y="3706491"/>
            <a:ext cx="3522125" cy="484124"/>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2" name="Isosceles Triangle 61">
            <a:extLst>
              <a:ext uri="{FF2B5EF4-FFF2-40B4-BE49-F238E27FC236}">
                <a16:creationId xmlns:a16="http://schemas.microsoft.com/office/drawing/2014/main" id="{469E4D6D-1C95-145C-154F-112EAA782B6F}"/>
              </a:ext>
            </a:extLst>
          </p:cNvPr>
          <p:cNvSpPr/>
          <p:nvPr/>
        </p:nvSpPr>
        <p:spPr>
          <a:xfrm rot="10800000">
            <a:off x="8726441" y="3589758"/>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1" name="Flowchart: Off-page Connector 60">
            <a:extLst>
              <a:ext uri="{FF2B5EF4-FFF2-40B4-BE49-F238E27FC236}">
                <a16:creationId xmlns:a16="http://schemas.microsoft.com/office/drawing/2014/main" id="{2E386984-B373-D606-3E7B-7A0ADA5C7AB5}"/>
              </a:ext>
            </a:extLst>
          </p:cNvPr>
          <p:cNvSpPr/>
          <p:nvPr/>
        </p:nvSpPr>
        <p:spPr>
          <a:xfrm>
            <a:off x="6362724" y="0"/>
            <a:ext cx="5683388" cy="1170533"/>
          </a:xfrm>
          <a:prstGeom prst="flowChartOffpageConnector">
            <a:avLst/>
          </a:prstGeom>
          <a:solidFill>
            <a:srgbClr val="067E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8" name="Rectangle: Rounded Corners 57">
            <a:extLst>
              <a:ext uri="{FF2B5EF4-FFF2-40B4-BE49-F238E27FC236}">
                <a16:creationId xmlns:a16="http://schemas.microsoft.com/office/drawing/2014/main" id="{B31AB6C9-032C-D082-1AAA-CDADCB12C82D}"/>
              </a:ext>
            </a:extLst>
          </p:cNvPr>
          <p:cNvSpPr/>
          <p:nvPr/>
        </p:nvSpPr>
        <p:spPr>
          <a:xfrm>
            <a:off x="1197310" y="6036451"/>
            <a:ext cx="3611892" cy="479893"/>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0" name="Isosceles Triangle 59">
            <a:extLst>
              <a:ext uri="{FF2B5EF4-FFF2-40B4-BE49-F238E27FC236}">
                <a16:creationId xmlns:a16="http://schemas.microsoft.com/office/drawing/2014/main" id="{F70F4316-875B-7A56-8D00-6D0BD543296C}"/>
              </a:ext>
            </a:extLst>
          </p:cNvPr>
          <p:cNvSpPr/>
          <p:nvPr/>
        </p:nvSpPr>
        <p:spPr>
          <a:xfrm rot="10800000">
            <a:off x="2573875" y="5861048"/>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7" name="Rectangle: Rounded Corners 56">
            <a:extLst>
              <a:ext uri="{FF2B5EF4-FFF2-40B4-BE49-F238E27FC236}">
                <a16:creationId xmlns:a16="http://schemas.microsoft.com/office/drawing/2014/main" id="{F7CDE351-A0D0-D069-80B6-8EE77415950F}"/>
              </a:ext>
            </a:extLst>
          </p:cNvPr>
          <p:cNvSpPr/>
          <p:nvPr/>
        </p:nvSpPr>
        <p:spPr>
          <a:xfrm>
            <a:off x="1185377" y="5375946"/>
            <a:ext cx="3611892" cy="479893"/>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9" name="Isosceles Triangle 58">
            <a:extLst>
              <a:ext uri="{FF2B5EF4-FFF2-40B4-BE49-F238E27FC236}">
                <a16:creationId xmlns:a16="http://schemas.microsoft.com/office/drawing/2014/main" id="{A4706B06-A148-68BE-5A14-62A2AEEDC079}"/>
              </a:ext>
            </a:extLst>
          </p:cNvPr>
          <p:cNvSpPr/>
          <p:nvPr/>
        </p:nvSpPr>
        <p:spPr>
          <a:xfrm rot="10800000">
            <a:off x="2595247" y="5191396"/>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5" name="Rectangle: Rounded Corners 54">
            <a:extLst>
              <a:ext uri="{FF2B5EF4-FFF2-40B4-BE49-F238E27FC236}">
                <a16:creationId xmlns:a16="http://schemas.microsoft.com/office/drawing/2014/main" id="{97E57CE8-1C58-7BC2-24E4-CE632C4F1620}"/>
              </a:ext>
            </a:extLst>
          </p:cNvPr>
          <p:cNvSpPr/>
          <p:nvPr/>
        </p:nvSpPr>
        <p:spPr>
          <a:xfrm>
            <a:off x="234684" y="4285101"/>
            <a:ext cx="5683387" cy="906295"/>
          </a:xfrm>
          <a:prstGeom prst="roundRect">
            <a:avLst>
              <a:gd name="adj" fmla="val 0"/>
            </a:avLst>
          </a:prstGeom>
          <a:solidFill>
            <a:schemeClr val="bg1">
              <a:lumMod val="65000"/>
              <a:alpha val="14902"/>
            </a:scheme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6" name="Isosceles Triangle 55">
            <a:extLst>
              <a:ext uri="{FF2B5EF4-FFF2-40B4-BE49-F238E27FC236}">
                <a16:creationId xmlns:a16="http://schemas.microsoft.com/office/drawing/2014/main" id="{D6F4FDB7-6C8B-2960-2C30-82611F3240A3}"/>
              </a:ext>
            </a:extLst>
          </p:cNvPr>
          <p:cNvSpPr/>
          <p:nvPr/>
        </p:nvSpPr>
        <p:spPr>
          <a:xfrm rot="10800000">
            <a:off x="2581515" y="4107952"/>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54" name="Group 53">
            <a:extLst>
              <a:ext uri="{FF2B5EF4-FFF2-40B4-BE49-F238E27FC236}">
                <a16:creationId xmlns:a16="http://schemas.microsoft.com/office/drawing/2014/main" id="{B3C6E41F-4FA5-4384-745F-74B5224D8A4F}"/>
              </a:ext>
            </a:extLst>
          </p:cNvPr>
          <p:cNvGrpSpPr/>
          <p:nvPr/>
        </p:nvGrpSpPr>
        <p:grpSpPr>
          <a:xfrm>
            <a:off x="1243296" y="3632444"/>
            <a:ext cx="3611892" cy="479893"/>
            <a:chOff x="1410871" y="3509612"/>
            <a:chExt cx="3611892" cy="479893"/>
          </a:xfrm>
        </p:grpSpPr>
        <p:sp>
          <p:nvSpPr>
            <p:cNvPr id="43" name="Rectangle: Rounded Corners 42">
              <a:extLst>
                <a:ext uri="{FF2B5EF4-FFF2-40B4-BE49-F238E27FC236}">
                  <a16:creationId xmlns:a16="http://schemas.microsoft.com/office/drawing/2014/main" id="{7BAD19FF-3B12-EFD2-7EE7-478D897725FC}"/>
                </a:ext>
              </a:extLst>
            </p:cNvPr>
            <p:cNvSpPr/>
            <p:nvPr/>
          </p:nvSpPr>
          <p:spPr>
            <a:xfrm>
              <a:off x="1410871" y="3509612"/>
              <a:ext cx="3611892" cy="479893"/>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4" name="TextBox 33">
              <a:extLst>
                <a:ext uri="{FF2B5EF4-FFF2-40B4-BE49-F238E27FC236}">
                  <a16:creationId xmlns:a16="http://schemas.microsoft.com/office/drawing/2014/main" id="{3C8F97F4-46A5-81A7-D01C-68F4A527DBBA}"/>
                </a:ext>
              </a:extLst>
            </p:cNvPr>
            <p:cNvSpPr txBox="1"/>
            <p:nvPr/>
          </p:nvSpPr>
          <p:spPr>
            <a:xfrm>
              <a:off x="1946143" y="3603021"/>
              <a:ext cx="27609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Edit Roster</a:t>
              </a:r>
            </a:p>
          </p:txBody>
        </p:sp>
      </p:grpSp>
      <p:sp>
        <p:nvSpPr>
          <p:cNvPr id="44" name="Isosceles Triangle 43">
            <a:extLst>
              <a:ext uri="{FF2B5EF4-FFF2-40B4-BE49-F238E27FC236}">
                <a16:creationId xmlns:a16="http://schemas.microsoft.com/office/drawing/2014/main" id="{52988481-A612-E241-5417-46F696515893}"/>
              </a:ext>
            </a:extLst>
          </p:cNvPr>
          <p:cNvSpPr/>
          <p:nvPr/>
        </p:nvSpPr>
        <p:spPr>
          <a:xfrm rot="10800000">
            <a:off x="2573876" y="3462360"/>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Rectangle: Rounded Corners 23">
            <a:extLst>
              <a:ext uri="{FF2B5EF4-FFF2-40B4-BE49-F238E27FC236}">
                <a16:creationId xmlns:a16="http://schemas.microsoft.com/office/drawing/2014/main" id="{637CF992-6003-2145-5B08-1C2998271888}"/>
              </a:ext>
            </a:extLst>
          </p:cNvPr>
          <p:cNvSpPr/>
          <p:nvPr/>
        </p:nvSpPr>
        <p:spPr>
          <a:xfrm>
            <a:off x="1243296" y="2980831"/>
            <a:ext cx="3611892" cy="479893"/>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2" name="Isosceles Triangle 41">
            <a:extLst>
              <a:ext uri="{FF2B5EF4-FFF2-40B4-BE49-F238E27FC236}">
                <a16:creationId xmlns:a16="http://schemas.microsoft.com/office/drawing/2014/main" id="{6231F803-959F-46B6-8843-BBED8519B988}"/>
              </a:ext>
            </a:extLst>
          </p:cNvPr>
          <p:cNvSpPr/>
          <p:nvPr/>
        </p:nvSpPr>
        <p:spPr>
          <a:xfrm rot="10800000">
            <a:off x="2573876" y="2810606"/>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53" name="Group 52">
            <a:extLst>
              <a:ext uri="{FF2B5EF4-FFF2-40B4-BE49-F238E27FC236}">
                <a16:creationId xmlns:a16="http://schemas.microsoft.com/office/drawing/2014/main" id="{99067E49-C0B9-F93A-9C0C-F91AD06F4CB0}"/>
              </a:ext>
            </a:extLst>
          </p:cNvPr>
          <p:cNvGrpSpPr/>
          <p:nvPr/>
        </p:nvGrpSpPr>
        <p:grpSpPr>
          <a:xfrm>
            <a:off x="370237" y="2334005"/>
            <a:ext cx="5358011" cy="479893"/>
            <a:chOff x="449120" y="2211173"/>
            <a:chExt cx="5358011" cy="479893"/>
          </a:xfrm>
        </p:grpSpPr>
        <p:sp>
          <p:nvSpPr>
            <p:cNvPr id="20" name="Rectangle: Rounded Corners 19">
              <a:extLst>
                <a:ext uri="{FF2B5EF4-FFF2-40B4-BE49-F238E27FC236}">
                  <a16:creationId xmlns:a16="http://schemas.microsoft.com/office/drawing/2014/main" id="{FB5179CF-3045-6974-B783-5375068BAA99}"/>
                </a:ext>
              </a:extLst>
            </p:cNvPr>
            <p:cNvSpPr/>
            <p:nvPr/>
          </p:nvSpPr>
          <p:spPr>
            <a:xfrm>
              <a:off x="449120" y="2211173"/>
              <a:ext cx="5358011" cy="479893"/>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TextBox 10">
              <a:extLst>
                <a:ext uri="{FF2B5EF4-FFF2-40B4-BE49-F238E27FC236}">
                  <a16:creationId xmlns:a16="http://schemas.microsoft.com/office/drawing/2014/main" id="{28191E03-C32D-F94F-C45B-1AC4EE000092}"/>
                </a:ext>
              </a:extLst>
            </p:cNvPr>
            <p:cNvSpPr txBox="1"/>
            <p:nvPr/>
          </p:nvSpPr>
          <p:spPr>
            <a:xfrm>
              <a:off x="559184" y="2291470"/>
              <a:ext cx="518062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on re-charter located on the lower right menu.</a:t>
              </a:r>
            </a:p>
          </p:txBody>
        </p:sp>
      </p:grpSp>
      <p:sp>
        <p:nvSpPr>
          <p:cNvPr id="13" name="Isosceles Triangle 12">
            <a:extLst>
              <a:ext uri="{FF2B5EF4-FFF2-40B4-BE49-F238E27FC236}">
                <a16:creationId xmlns:a16="http://schemas.microsoft.com/office/drawing/2014/main" id="{EB2D293D-8606-B52B-1AF6-058C0037665D}"/>
              </a:ext>
            </a:extLst>
          </p:cNvPr>
          <p:cNvSpPr/>
          <p:nvPr/>
        </p:nvSpPr>
        <p:spPr>
          <a:xfrm rot="10800000">
            <a:off x="2573876" y="2141765"/>
            <a:ext cx="950733" cy="250636"/>
          </a:xfrm>
          <a:prstGeom prst="triangle">
            <a:avLst/>
          </a:prstGeom>
          <a:solidFill>
            <a:srgbClr val="0D7549"/>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Flowchart: Off-page Connector 2">
            <a:extLst>
              <a:ext uri="{FF2B5EF4-FFF2-40B4-BE49-F238E27FC236}">
                <a16:creationId xmlns:a16="http://schemas.microsoft.com/office/drawing/2014/main" id="{8F940AA6-366C-406A-03EF-30984377FAC2}"/>
              </a:ext>
            </a:extLst>
          </p:cNvPr>
          <p:cNvSpPr/>
          <p:nvPr/>
        </p:nvSpPr>
        <p:spPr>
          <a:xfrm>
            <a:off x="215187" y="0"/>
            <a:ext cx="5683388" cy="1170533"/>
          </a:xfrm>
          <a:prstGeom prst="flowChartOffpageConnector">
            <a:avLst/>
          </a:prstGeom>
          <a:solidFill>
            <a:srgbClr val="003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20E686B5-2BB2-82B4-2193-7FC06443A840}"/>
              </a:ext>
            </a:extLst>
          </p:cNvPr>
          <p:cNvSpPr txBox="1"/>
          <p:nvPr/>
        </p:nvSpPr>
        <p:spPr>
          <a:xfrm>
            <a:off x="186405" y="206412"/>
            <a:ext cx="5683402" cy="722955"/>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Unit Recharter </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BEFORE</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March 1, 2024</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&gt;&gt; NO CHANGES &lt;&lt;</a:t>
            </a:r>
          </a:p>
        </p:txBody>
      </p:sp>
      <p:sp>
        <p:nvSpPr>
          <p:cNvPr id="5" name="TextBox 4">
            <a:extLst>
              <a:ext uri="{FF2B5EF4-FFF2-40B4-BE49-F238E27FC236}">
                <a16:creationId xmlns:a16="http://schemas.microsoft.com/office/drawing/2014/main" id="{898AAA11-FB1A-5EE6-2819-33859ED1FD43}"/>
              </a:ext>
            </a:extLst>
          </p:cNvPr>
          <p:cNvSpPr txBox="1"/>
          <p:nvPr/>
        </p:nvSpPr>
        <p:spPr>
          <a:xfrm>
            <a:off x="6253173" y="207791"/>
            <a:ext cx="5897270" cy="720197"/>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Unit Renewal </a:t>
            </a:r>
            <a:r>
              <a:rPr kumimoji="0" lang="en-US" sz="2400" b="1" i="0" u="none" strike="noStrike" kern="1200" cap="none" spc="0" normalizeH="0" baseline="0" noProof="0" dirty="0">
                <a:ln>
                  <a:noFill/>
                </a:ln>
                <a:solidFill>
                  <a:prstClr val="white"/>
                </a:solidFill>
                <a:effectLst/>
                <a:uLnTx/>
                <a:uFillTx/>
                <a:latin typeface="Arial"/>
                <a:ea typeface="+mn-ea"/>
                <a:cs typeface="+mn-cs"/>
              </a:rPr>
              <a:t>AFTER</a:t>
            </a:r>
            <a:r>
              <a:rPr kumimoji="0" lang="en-US" sz="2400" b="0" i="0" u="none" strike="noStrike" kern="1200" cap="none" spc="0" normalizeH="0" baseline="0" noProof="0" dirty="0">
                <a:ln>
                  <a:noFill/>
                </a:ln>
                <a:solidFill>
                  <a:prstClr val="white"/>
                </a:solidFill>
                <a:effectLst/>
                <a:uLnTx/>
                <a:uFillTx/>
                <a:latin typeface="Arial"/>
                <a:ea typeface="+mn-ea"/>
                <a:cs typeface="+mn-cs"/>
              </a:rPr>
              <a:t> March 1, 2024</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&gt;&gt; Auto-Renewal Process &lt;&lt;</a:t>
            </a:r>
          </a:p>
        </p:txBody>
      </p:sp>
      <p:grpSp>
        <p:nvGrpSpPr>
          <p:cNvPr id="52" name="Group 51">
            <a:extLst>
              <a:ext uri="{FF2B5EF4-FFF2-40B4-BE49-F238E27FC236}">
                <a16:creationId xmlns:a16="http://schemas.microsoft.com/office/drawing/2014/main" id="{B6D4ABA1-AC75-2A6B-A84C-01E564CB0621}"/>
              </a:ext>
            </a:extLst>
          </p:cNvPr>
          <p:cNvGrpSpPr/>
          <p:nvPr/>
        </p:nvGrpSpPr>
        <p:grpSpPr>
          <a:xfrm>
            <a:off x="370237" y="1428219"/>
            <a:ext cx="5358011" cy="721736"/>
            <a:chOff x="441481" y="1305387"/>
            <a:chExt cx="5358011" cy="721736"/>
          </a:xfrm>
        </p:grpSpPr>
        <p:sp>
          <p:nvSpPr>
            <p:cNvPr id="8" name="Rectangle: Rounded Corners 7">
              <a:extLst>
                <a:ext uri="{FF2B5EF4-FFF2-40B4-BE49-F238E27FC236}">
                  <a16:creationId xmlns:a16="http://schemas.microsoft.com/office/drawing/2014/main" id="{1327E92B-82BF-C513-2CAC-A4BA1E3E11BE}"/>
                </a:ext>
              </a:extLst>
            </p:cNvPr>
            <p:cNvSpPr/>
            <p:nvPr/>
          </p:nvSpPr>
          <p:spPr>
            <a:xfrm>
              <a:off x="441481" y="1309032"/>
              <a:ext cx="5358011" cy="714198"/>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F39F2081-24C9-E520-F048-25C537787583}"/>
                </a:ext>
              </a:extLst>
            </p:cNvPr>
            <p:cNvSpPr txBox="1"/>
            <p:nvPr/>
          </p:nvSpPr>
          <p:spPr>
            <a:xfrm>
              <a:off x="462737" y="1305387"/>
              <a:ext cx="5330779" cy="7217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Login at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2"/>
                </a:rPr>
                <a:t>https://advancements.scouting.org/</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85000"/>
                </a:lnSpc>
                <a:spcBef>
                  <a:spcPts val="3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Unit Leader, Unit committee chair, </a:t>
              </a:r>
              <a:b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chartered organization representative, or designee</a:t>
              </a:r>
            </a:p>
          </p:txBody>
        </p:sp>
      </p:grpSp>
      <p:sp>
        <p:nvSpPr>
          <p:cNvPr id="15" name="TextBox 14">
            <a:extLst>
              <a:ext uri="{FF2B5EF4-FFF2-40B4-BE49-F238E27FC236}">
                <a16:creationId xmlns:a16="http://schemas.microsoft.com/office/drawing/2014/main" id="{2BBD1D47-DDA8-E30C-A1A8-3B843116543A}"/>
              </a:ext>
            </a:extLst>
          </p:cNvPr>
          <p:cNvSpPr txBox="1"/>
          <p:nvPr/>
        </p:nvSpPr>
        <p:spPr>
          <a:xfrm>
            <a:off x="1668764" y="3050965"/>
            <a:ext cx="27609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Enter 12-month term</a:t>
            </a:r>
          </a:p>
        </p:txBody>
      </p:sp>
      <p:sp>
        <p:nvSpPr>
          <p:cNvPr id="19" name="TextBox 18">
            <a:extLst>
              <a:ext uri="{FF2B5EF4-FFF2-40B4-BE49-F238E27FC236}">
                <a16:creationId xmlns:a16="http://schemas.microsoft.com/office/drawing/2014/main" id="{E246B3EB-ACD8-CA58-D690-AC7BEBECE8D0}"/>
              </a:ext>
            </a:extLst>
          </p:cNvPr>
          <p:cNvSpPr txBox="1"/>
          <p:nvPr/>
        </p:nvSpPr>
        <p:spPr>
          <a:xfrm>
            <a:off x="1622778" y="5435070"/>
            <a:ext cx="27609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Validate Information</a:t>
            </a:r>
          </a:p>
        </p:txBody>
      </p:sp>
      <p:grpSp>
        <p:nvGrpSpPr>
          <p:cNvPr id="51" name="Group 50">
            <a:extLst>
              <a:ext uri="{FF2B5EF4-FFF2-40B4-BE49-F238E27FC236}">
                <a16:creationId xmlns:a16="http://schemas.microsoft.com/office/drawing/2014/main" id="{B27F8F49-DA5A-FE13-FC5F-3A610BEAA0C9}"/>
              </a:ext>
            </a:extLst>
          </p:cNvPr>
          <p:cNvGrpSpPr/>
          <p:nvPr/>
        </p:nvGrpSpPr>
        <p:grpSpPr>
          <a:xfrm>
            <a:off x="487304" y="4425986"/>
            <a:ext cx="5177443" cy="632808"/>
            <a:chOff x="550025" y="4236871"/>
            <a:chExt cx="5177443" cy="632808"/>
          </a:xfrm>
        </p:grpSpPr>
        <p:grpSp>
          <p:nvGrpSpPr>
            <p:cNvPr id="49" name="Group 48">
              <a:extLst>
                <a:ext uri="{FF2B5EF4-FFF2-40B4-BE49-F238E27FC236}">
                  <a16:creationId xmlns:a16="http://schemas.microsoft.com/office/drawing/2014/main" id="{0D0D876B-D3A3-9E9D-A808-052731C3943D}"/>
                </a:ext>
              </a:extLst>
            </p:cNvPr>
            <p:cNvGrpSpPr/>
            <p:nvPr/>
          </p:nvGrpSpPr>
          <p:grpSpPr>
            <a:xfrm>
              <a:off x="2158765" y="4236871"/>
              <a:ext cx="1959962" cy="632808"/>
              <a:chOff x="2198881" y="4250205"/>
              <a:chExt cx="1959962" cy="632808"/>
            </a:xfrm>
          </p:grpSpPr>
          <p:sp>
            <p:nvSpPr>
              <p:cNvPr id="46" name="Rectangle: Rounded Corners 45">
                <a:extLst>
                  <a:ext uri="{FF2B5EF4-FFF2-40B4-BE49-F238E27FC236}">
                    <a16:creationId xmlns:a16="http://schemas.microsoft.com/office/drawing/2014/main" id="{06AEB324-FF6E-7CE7-BFD0-B82E41D4691B}"/>
                  </a:ext>
                </a:extLst>
              </p:cNvPr>
              <p:cNvSpPr/>
              <p:nvPr/>
            </p:nvSpPr>
            <p:spPr>
              <a:xfrm>
                <a:off x="2198881" y="4250205"/>
                <a:ext cx="1959962" cy="632808"/>
              </a:xfrm>
              <a:prstGeom prst="roundRect">
                <a:avLst>
                  <a:gd name="adj" fmla="val 0"/>
                </a:avLst>
              </a:prstGeom>
              <a:solidFill>
                <a:srgbClr val="FFFF00">
                  <a:alpha val="14902"/>
                </a:srgbClr>
              </a:solidFill>
              <a:ln w="5715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AAAAC9A9-49A2-93BE-EB04-35CCE10725CD}"/>
                  </a:ext>
                </a:extLst>
              </p:cNvPr>
              <p:cNvSpPr txBox="1"/>
              <p:nvPr/>
            </p:nvSpPr>
            <p:spPr>
              <a:xfrm>
                <a:off x="2206052" y="4274222"/>
                <a:ext cx="194411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Update Adult Leader Positions</a:t>
                </a:r>
              </a:p>
            </p:txBody>
          </p:sp>
        </p:grpSp>
        <p:grpSp>
          <p:nvGrpSpPr>
            <p:cNvPr id="50" name="Group 49">
              <a:extLst>
                <a:ext uri="{FF2B5EF4-FFF2-40B4-BE49-F238E27FC236}">
                  <a16:creationId xmlns:a16="http://schemas.microsoft.com/office/drawing/2014/main" id="{EAC36D16-25DE-40F4-27D0-BE38446180F8}"/>
                </a:ext>
              </a:extLst>
            </p:cNvPr>
            <p:cNvGrpSpPr/>
            <p:nvPr/>
          </p:nvGrpSpPr>
          <p:grpSpPr>
            <a:xfrm>
              <a:off x="550025" y="4236871"/>
              <a:ext cx="1310821" cy="632808"/>
              <a:chOff x="550025" y="4223538"/>
              <a:chExt cx="1310821" cy="632808"/>
            </a:xfrm>
          </p:grpSpPr>
          <p:sp>
            <p:nvSpPr>
              <p:cNvPr id="45" name="Rectangle: Rounded Corners 44">
                <a:extLst>
                  <a:ext uri="{FF2B5EF4-FFF2-40B4-BE49-F238E27FC236}">
                    <a16:creationId xmlns:a16="http://schemas.microsoft.com/office/drawing/2014/main" id="{49F9580F-6B03-1503-C338-6F0B677B690D}"/>
                  </a:ext>
                </a:extLst>
              </p:cNvPr>
              <p:cNvSpPr/>
              <p:nvPr/>
            </p:nvSpPr>
            <p:spPr>
              <a:xfrm>
                <a:off x="550025" y="4223538"/>
                <a:ext cx="1310821" cy="632808"/>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26" name="TextBox 25">
                <a:extLst>
                  <a:ext uri="{FF2B5EF4-FFF2-40B4-BE49-F238E27FC236}">
                    <a16:creationId xmlns:a16="http://schemas.microsoft.com/office/drawing/2014/main" id="{F78F8791-3438-E84A-571F-6F3CDAECEFCB}"/>
                  </a:ext>
                </a:extLst>
              </p:cNvPr>
              <p:cNvSpPr txBox="1"/>
              <p:nvPr/>
            </p:nvSpPr>
            <p:spPr>
              <a:xfrm>
                <a:off x="564542" y="4247555"/>
                <a:ext cx="12817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Invite New Members</a:t>
                </a:r>
              </a:p>
            </p:txBody>
          </p:sp>
        </p:grpSp>
        <p:grpSp>
          <p:nvGrpSpPr>
            <p:cNvPr id="48" name="Group 47">
              <a:extLst>
                <a:ext uri="{FF2B5EF4-FFF2-40B4-BE49-F238E27FC236}">
                  <a16:creationId xmlns:a16="http://schemas.microsoft.com/office/drawing/2014/main" id="{668BEAAF-D043-2EBF-4F1D-F1F89D0E9F44}"/>
                </a:ext>
              </a:extLst>
            </p:cNvPr>
            <p:cNvGrpSpPr/>
            <p:nvPr/>
          </p:nvGrpSpPr>
          <p:grpSpPr>
            <a:xfrm>
              <a:off x="4416647" y="4236871"/>
              <a:ext cx="1310821" cy="632808"/>
              <a:chOff x="4416647" y="4239657"/>
              <a:chExt cx="1310821" cy="632808"/>
            </a:xfrm>
          </p:grpSpPr>
          <p:sp>
            <p:nvSpPr>
              <p:cNvPr id="47" name="Rectangle: Rounded Corners 46">
                <a:extLst>
                  <a:ext uri="{FF2B5EF4-FFF2-40B4-BE49-F238E27FC236}">
                    <a16:creationId xmlns:a16="http://schemas.microsoft.com/office/drawing/2014/main" id="{90AEDABA-2F31-27FE-87CA-AFDE77629F28}"/>
                  </a:ext>
                </a:extLst>
              </p:cNvPr>
              <p:cNvSpPr/>
              <p:nvPr/>
            </p:nvSpPr>
            <p:spPr>
              <a:xfrm>
                <a:off x="4416647" y="4239657"/>
                <a:ext cx="1310821" cy="632808"/>
              </a:xfrm>
              <a:prstGeom prst="roundRect">
                <a:avLst>
                  <a:gd name="adj" fmla="val 0"/>
                </a:avLst>
              </a:prstGeom>
              <a:solidFill>
                <a:srgbClr val="FF0000">
                  <a:alpha val="14902"/>
                </a:srgb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29" name="TextBox 28">
                <a:extLst>
                  <a:ext uri="{FF2B5EF4-FFF2-40B4-BE49-F238E27FC236}">
                    <a16:creationId xmlns:a16="http://schemas.microsoft.com/office/drawing/2014/main" id="{F962375C-76AC-3BA2-E39C-4295B334677E}"/>
                  </a:ext>
                </a:extLst>
              </p:cNvPr>
              <p:cNvSpPr txBox="1"/>
              <p:nvPr/>
            </p:nvSpPr>
            <p:spPr>
              <a:xfrm>
                <a:off x="4464492" y="4263674"/>
                <a:ext cx="12151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Remove    Members</a:t>
                </a:r>
              </a:p>
            </p:txBody>
          </p:sp>
        </p:grpSp>
      </p:grpSp>
      <p:sp>
        <p:nvSpPr>
          <p:cNvPr id="37" name="TextBox 36">
            <a:extLst>
              <a:ext uri="{FF2B5EF4-FFF2-40B4-BE49-F238E27FC236}">
                <a16:creationId xmlns:a16="http://schemas.microsoft.com/office/drawing/2014/main" id="{C32202B9-7F41-A2E9-195F-5F0074FC001B}"/>
              </a:ext>
            </a:extLst>
          </p:cNvPr>
          <p:cNvSpPr txBox="1"/>
          <p:nvPr/>
        </p:nvSpPr>
        <p:spPr>
          <a:xfrm>
            <a:off x="1657857" y="6091731"/>
            <a:ext cx="27609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Pay and Submit</a:t>
            </a:r>
          </a:p>
        </p:txBody>
      </p:sp>
      <p:cxnSp>
        <p:nvCxnSpPr>
          <p:cNvPr id="40" name="Straight Connector 39">
            <a:extLst>
              <a:ext uri="{FF2B5EF4-FFF2-40B4-BE49-F238E27FC236}">
                <a16:creationId xmlns:a16="http://schemas.microsoft.com/office/drawing/2014/main" id="{8955A8C9-F672-D802-EE84-8C2A7BD6B8E8}"/>
              </a:ext>
            </a:extLst>
          </p:cNvPr>
          <p:cNvCxnSpPr/>
          <p:nvPr/>
        </p:nvCxnSpPr>
        <p:spPr>
          <a:xfrm>
            <a:off x="6096000" y="150920"/>
            <a:ext cx="0" cy="6570730"/>
          </a:xfrm>
          <a:prstGeom prst="line">
            <a:avLst/>
          </a:prstGeom>
          <a:ln w="762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FC066F6A-D447-9D7F-A9F0-544956A804E4}"/>
              </a:ext>
            </a:extLst>
          </p:cNvPr>
          <p:cNvSpPr txBox="1"/>
          <p:nvPr/>
        </p:nvSpPr>
        <p:spPr>
          <a:xfrm>
            <a:off x="6096000" y="2939560"/>
            <a:ext cx="5831245" cy="589392"/>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Login at My.Scouting.org and go to Organization Manager </a:t>
            </a:r>
            <a:br>
              <a:rPr kumimoji="0" lang="en-US" sz="1200" b="0" i="0" u="none" strike="noStrike" kern="1200" cap="none" spc="0" normalizeH="0" baseline="0" noProof="0" dirty="0">
                <a:ln>
                  <a:noFill/>
                </a:ln>
                <a:solidFill>
                  <a:prstClr val="black"/>
                </a:solidFill>
                <a:effectLst/>
                <a:uLnTx/>
                <a:uFillTx/>
                <a:latin typeface="Arial"/>
                <a:ea typeface="+mn-ea"/>
                <a:cs typeface="+mn-cs"/>
              </a:rPr>
            </a:br>
            <a:r>
              <a:rPr kumimoji="0" lang="en-US" sz="1200" b="1" i="1" u="none" strike="noStrike" kern="1200" cap="none" spc="0" normalizeH="0" baseline="0" noProof="0" dirty="0">
                <a:ln>
                  <a:noFill/>
                </a:ln>
                <a:solidFill>
                  <a:prstClr val="black"/>
                </a:solidFill>
                <a:effectLst/>
                <a:uLnTx/>
                <a:uFillTx/>
                <a:latin typeface="Arial"/>
                <a:ea typeface="+mn-ea"/>
                <a:cs typeface="+mn-cs"/>
              </a:rPr>
              <a:t>(Unit Leader, committee chair, chartered organization representative, </a:t>
            </a:r>
            <a:br>
              <a:rPr kumimoji="0" lang="en-US" sz="1200" b="1" i="1" u="none" strike="noStrike" kern="1200" cap="none" spc="0" normalizeH="0" baseline="0" noProof="0" dirty="0">
                <a:ln>
                  <a:noFill/>
                </a:ln>
                <a:solidFill>
                  <a:prstClr val="black"/>
                </a:solidFill>
                <a:effectLst/>
                <a:uLnTx/>
                <a:uFillTx/>
                <a:latin typeface="Arial"/>
                <a:ea typeface="+mn-ea"/>
                <a:cs typeface="+mn-cs"/>
              </a:rPr>
            </a:br>
            <a:r>
              <a:rPr kumimoji="0" lang="en-US" sz="1200" b="1" i="1" u="none" strike="noStrike" kern="1200" cap="none" spc="0" normalizeH="0" baseline="0" noProof="0" dirty="0">
                <a:ln>
                  <a:noFill/>
                </a:ln>
                <a:solidFill>
                  <a:prstClr val="black"/>
                </a:solidFill>
                <a:effectLst/>
                <a:uLnTx/>
                <a:uFillTx/>
                <a:latin typeface="Arial"/>
                <a:ea typeface="+mn-ea"/>
                <a:cs typeface="+mn-cs"/>
              </a:rPr>
              <a:t>or designee have access) </a:t>
            </a:r>
          </a:p>
        </p:txBody>
      </p:sp>
      <p:sp>
        <p:nvSpPr>
          <p:cNvPr id="96" name="Rectangle: Rounded Corners 95">
            <a:extLst>
              <a:ext uri="{FF2B5EF4-FFF2-40B4-BE49-F238E27FC236}">
                <a16:creationId xmlns:a16="http://schemas.microsoft.com/office/drawing/2014/main" id="{E820630C-C8C3-6546-2787-39CD83485A8A}"/>
              </a:ext>
            </a:extLst>
          </p:cNvPr>
          <p:cNvSpPr/>
          <p:nvPr/>
        </p:nvSpPr>
        <p:spPr>
          <a:xfrm>
            <a:off x="6322194" y="2855890"/>
            <a:ext cx="5683403" cy="725781"/>
          </a:xfrm>
          <a:prstGeom prst="roundRect">
            <a:avLst>
              <a:gd name="adj" fmla="val 0"/>
            </a:avLst>
          </a:prstGeom>
          <a:solidFill>
            <a:srgbClr val="039B03">
              <a:alpha val="14902"/>
            </a:srgbClr>
          </a:solidFill>
          <a:ln w="57150">
            <a:solidFill>
              <a:srgbClr val="0D75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4" name="TextBox 93">
            <a:extLst>
              <a:ext uri="{FF2B5EF4-FFF2-40B4-BE49-F238E27FC236}">
                <a16:creationId xmlns:a16="http://schemas.microsoft.com/office/drawing/2014/main" id="{D6D5790D-F103-D4AC-0545-DE1580F71B1A}"/>
              </a:ext>
            </a:extLst>
          </p:cNvPr>
          <p:cNvSpPr txBox="1"/>
          <p:nvPr/>
        </p:nvSpPr>
        <p:spPr>
          <a:xfrm>
            <a:off x="7497131" y="3793716"/>
            <a:ext cx="338101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Click on “Unit Renewal "on the menu.</a:t>
            </a:r>
          </a:p>
        </p:txBody>
      </p:sp>
      <p:sp>
        <p:nvSpPr>
          <p:cNvPr id="90" name="TextBox 89">
            <a:extLst>
              <a:ext uri="{FF2B5EF4-FFF2-40B4-BE49-F238E27FC236}">
                <a16:creationId xmlns:a16="http://schemas.microsoft.com/office/drawing/2014/main" id="{5EBBA012-7333-3644-F429-DF7A7B2538CD}"/>
              </a:ext>
            </a:extLst>
          </p:cNvPr>
          <p:cNvSpPr txBox="1"/>
          <p:nvPr/>
        </p:nvSpPr>
        <p:spPr>
          <a:xfrm>
            <a:off x="8187408" y="4411004"/>
            <a:ext cx="200069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Validate Information</a:t>
            </a:r>
          </a:p>
        </p:txBody>
      </p:sp>
      <p:sp>
        <p:nvSpPr>
          <p:cNvPr id="82" name="TextBox 81">
            <a:extLst>
              <a:ext uri="{FF2B5EF4-FFF2-40B4-BE49-F238E27FC236}">
                <a16:creationId xmlns:a16="http://schemas.microsoft.com/office/drawing/2014/main" id="{78C24DA9-6CE5-DD6D-2A93-BF3C20BD7A6D}"/>
              </a:ext>
            </a:extLst>
          </p:cNvPr>
          <p:cNvSpPr txBox="1"/>
          <p:nvPr/>
        </p:nvSpPr>
        <p:spPr>
          <a:xfrm>
            <a:off x="6996831" y="5021232"/>
            <a:ext cx="44090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Make changes to Leadership if needed in Position Manager – Have leaders take YPT if needed</a:t>
            </a:r>
          </a:p>
        </p:txBody>
      </p:sp>
      <p:sp>
        <p:nvSpPr>
          <p:cNvPr id="80" name="TextBox 79">
            <a:extLst>
              <a:ext uri="{FF2B5EF4-FFF2-40B4-BE49-F238E27FC236}">
                <a16:creationId xmlns:a16="http://schemas.microsoft.com/office/drawing/2014/main" id="{F6874E6F-8D4B-A524-60CD-36A403364870}"/>
              </a:ext>
            </a:extLst>
          </p:cNvPr>
          <p:cNvSpPr txBox="1"/>
          <p:nvPr/>
        </p:nvSpPr>
        <p:spPr>
          <a:xfrm>
            <a:off x="8274028" y="6395513"/>
            <a:ext cx="18523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Pay and Submit</a:t>
            </a:r>
          </a:p>
        </p:txBody>
      </p:sp>
      <p:sp>
        <p:nvSpPr>
          <p:cNvPr id="102" name="TextBox 101">
            <a:extLst>
              <a:ext uri="{FF2B5EF4-FFF2-40B4-BE49-F238E27FC236}">
                <a16:creationId xmlns:a16="http://schemas.microsoft.com/office/drawing/2014/main" id="{A25F4DD3-9975-8A14-0183-0693325B52C4}"/>
              </a:ext>
            </a:extLst>
          </p:cNvPr>
          <p:cNvSpPr txBox="1"/>
          <p:nvPr/>
        </p:nvSpPr>
        <p:spPr>
          <a:xfrm>
            <a:off x="6096000" y="1160956"/>
            <a:ext cx="605444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0000"/>
                </a:solidFill>
                <a:effectLst/>
                <a:uLnTx/>
                <a:uFillTx/>
                <a:latin typeface="Arial"/>
                <a:ea typeface="+mn-ea"/>
                <a:cs typeface="+mn-cs"/>
              </a:rPr>
              <a:t>Youth and adult leader membership fees </a:t>
            </a:r>
            <a:r>
              <a:rPr kumimoji="0" lang="en-US" sz="1200" b="1" i="1" u="none" strike="noStrike" kern="1200" cap="none" spc="0" normalizeH="0" baseline="0" noProof="0" dirty="0">
                <a:ln>
                  <a:noFill/>
                </a:ln>
                <a:solidFill>
                  <a:srgbClr val="FF0000"/>
                </a:solidFill>
                <a:effectLst/>
                <a:uLnTx/>
                <a:uFillTx/>
                <a:latin typeface="Arial"/>
                <a:ea typeface="+mn-ea"/>
                <a:cs typeface="+mn-cs"/>
              </a:rPr>
              <a:t>will be </a:t>
            </a:r>
            <a:r>
              <a:rPr kumimoji="0" lang="en-US" sz="1200" b="0" i="1" u="none" strike="noStrike" kern="1200" cap="none" spc="0" normalizeH="0" baseline="0" noProof="0" dirty="0">
                <a:ln>
                  <a:noFill/>
                </a:ln>
                <a:solidFill>
                  <a:srgbClr val="FF0000"/>
                </a:solidFill>
                <a:effectLst/>
                <a:uLnTx/>
                <a:uFillTx/>
                <a:latin typeface="Arial"/>
                <a:ea typeface="+mn-ea"/>
                <a:cs typeface="+mn-cs"/>
              </a:rPr>
              <a:t>separated from the unit charter.  </a:t>
            </a:r>
          </a:p>
        </p:txBody>
      </p:sp>
      <p:sp>
        <p:nvSpPr>
          <p:cNvPr id="99" name="Rectangle 98">
            <a:extLst>
              <a:ext uri="{FF2B5EF4-FFF2-40B4-BE49-F238E27FC236}">
                <a16:creationId xmlns:a16="http://schemas.microsoft.com/office/drawing/2014/main" id="{C48BC535-D25D-D691-E492-30BEC9FC6FD8}"/>
              </a:ext>
            </a:extLst>
          </p:cNvPr>
          <p:cNvSpPr/>
          <p:nvPr/>
        </p:nvSpPr>
        <p:spPr>
          <a:xfrm>
            <a:off x="6245622" y="1500173"/>
            <a:ext cx="1844265" cy="1201308"/>
          </a:xfrm>
          <a:prstGeom prst="rect">
            <a:avLst/>
          </a:prstGeom>
          <a:solidFill>
            <a:srgbClr val="067EEB">
              <a:alpha val="20000"/>
            </a:srgbClr>
          </a:solidFill>
          <a:ln w="57150">
            <a:solidFill>
              <a:srgbClr val="006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4" name="TextBox 103">
            <a:extLst>
              <a:ext uri="{FF2B5EF4-FFF2-40B4-BE49-F238E27FC236}">
                <a16:creationId xmlns:a16="http://schemas.microsoft.com/office/drawing/2014/main" id="{F92456FC-2291-776A-D579-37BD7564100F}"/>
              </a:ext>
            </a:extLst>
          </p:cNvPr>
          <p:cNvSpPr txBox="1"/>
          <p:nvPr/>
        </p:nvSpPr>
        <p:spPr>
          <a:xfrm>
            <a:off x="6279794" y="1565704"/>
            <a:ext cx="1775321" cy="11233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Auto-Renewal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Individual membership renewal and fees are paid automatically by the individual</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Rectangle 106">
            <a:extLst>
              <a:ext uri="{FF2B5EF4-FFF2-40B4-BE49-F238E27FC236}">
                <a16:creationId xmlns:a16="http://schemas.microsoft.com/office/drawing/2014/main" id="{02E93CE5-74A2-A0E0-25BC-D50D3EF611F9}"/>
              </a:ext>
            </a:extLst>
          </p:cNvPr>
          <p:cNvSpPr/>
          <p:nvPr/>
        </p:nvSpPr>
        <p:spPr>
          <a:xfrm>
            <a:off x="8225629" y="1500173"/>
            <a:ext cx="1844265" cy="1201308"/>
          </a:xfrm>
          <a:prstGeom prst="rect">
            <a:avLst/>
          </a:prstGeom>
          <a:solidFill>
            <a:srgbClr val="067EEB">
              <a:alpha val="20000"/>
            </a:srgbClr>
          </a:solidFill>
          <a:ln w="57150">
            <a:solidFill>
              <a:srgbClr val="006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8" name="TextBox 107">
            <a:extLst>
              <a:ext uri="{FF2B5EF4-FFF2-40B4-BE49-F238E27FC236}">
                <a16:creationId xmlns:a16="http://schemas.microsoft.com/office/drawing/2014/main" id="{5E04BE06-4526-6566-1B78-90E16D0D9066}"/>
              </a:ext>
            </a:extLst>
          </p:cNvPr>
          <p:cNvSpPr txBox="1"/>
          <p:nvPr/>
        </p:nvSpPr>
        <p:spPr>
          <a:xfrm>
            <a:off x="8242884" y="1564479"/>
            <a:ext cx="1775321" cy="11233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Manual Renewal</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Individual membership renewal and fees are paid to the unit or local council office.</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Rectangle 109">
            <a:extLst>
              <a:ext uri="{FF2B5EF4-FFF2-40B4-BE49-F238E27FC236}">
                <a16:creationId xmlns:a16="http://schemas.microsoft.com/office/drawing/2014/main" id="{9008CC61-C409-A351-8686-6EF402677743}"/>
              </a:ext>
            </a:extLst>
          </p:cNvPr>
          <p:cNvSpPr/>
          <p:nvPr/>
        </p:nvSpPr>
        <p:spPr>
          <a:xfrm>
            <a:off x="10201847" y="1500173"/>
            <a:ext cx="1844265" cy="1201308"/>
          </a:xfrm>
          <a:prstGeom prst="rect">
            <a:avLst/>
          </a:prstGeom>
          <a:solidFill>
            <a:srgbClr val="067EEB">
              <a:alpha val="20000"/>
            </a:srgbClr>
          </a:solidFill>
          <a:ln w="57150">
            <a:solidFill>
              <a:srgbClr val="006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1" name="TextBox 110">
            <a:extLst>
              <a:ext uri="{FF2B5EF4-FFF2-40B4-BE49-F238E27FC236}">
                <a16:creationId xmlns:a16="http://schemas.microsoft.com/office/drawing/2014/main" id="{37DF03EC-728D-FBE0-40C0-52A28AF5A364}"/>
              </a:ext>
            </a:extLst>
          </p:cNvPr>
          <p:cNvSpPr txBox="1"/>
          <p:nvPr/>
        </p:nvSpPr>
        <p:spPr>
          <a:xfrm>
            <a:off x="10206033" y="1586898"/>
            <a:ext cx="1863260"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Unit Paid Renewals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Individual membership renewal and fees are paid by the unit</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TextBox 1">
            <a:extLst>
              <a:ext uri="{FF2B5EF4-FFF2-40B4-BE49-F238E27FC236}">
                <a16:creationId xmlns:a16="http://schemas.microsoft.com/office/drawing/2014/main" id="{408776A5-A5A1-8F54-B56B-161FB4E2077C}"/>
              </a:ext>
            </a:extLst>
          </p:cNvPr>
          <p:cNvSpPr txBox="1"/>
          <p:nvPr/>
        </p:nvSpPr>
        <p:spPr>
          <a:xfrm>
            <a:off x="8239908" y="5798509"/>
            <a:ext cx="185236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E-Sign the Page</a:t>
            </a:r>
          </a:p>
        </p:txBody>
      </p:sp>
      <p:sp>
        <p:nvSpPr>
          <p:cNvPr id="41" name="Graphic 2" descr="Cursor with solid fill">
            <a:extLst>
              <a:ext uri="{FF2B5EF4-FFF2-40B4-BE49-F238E27FC236}">
                <a16:creationId xmlns:a16="http://schemas.microsoft.com/office/drawing/2014/main" id="{C24A7669-1C66-4C3B-1C2C-F97519A9D6E8}"/>
              </a:ext>
            </a:extLst>
          </p:cNvPr>
          <p:cNvSpPr/>
          <p:nvPr/>
        </p:nvSpPr>
        <p:spPr>
          <a:xfrm rot="377777">
            <a:off x="5417217" y="2739640"/>
            <a:ext cx="432374" cy="392440"/>
          </a:xfrm>
          <a:custGeom>
            <a:avLst/>
            <a:gdLst>
              <a:gd name="connsiteX0" fmla="*/ 668072 w 668072"/>
              <a:gd name="connsiteY0" fmla="*/ 562271 h 668517"/>
              <a:gd name="connsiteX1" fmla="*/ 426929 w 668072"/>
              <a:gd name="connsiteY1" fmla="*/ 321247 h 668517"/>
              <a:gd name="connsiteX2" fmla="*/ 639422 w 668072"/>
              <a:gd name="connsiteY2" fmla="*/ 244725 h 668517"/>
              <a:gd name="connsiteX3" fmla="*/ 652388 w 668072"/>
              <a:gd name="connsiteY3" fmla="*/ 218179 h 668517"/>
              <a:gd name="connsiteX4" fmla="*/ 639422 w 668072"/>
              <a:gd name="connsiteY4" fmla="*/ 205211 h 668517"/>
              <a:gd name="connsiteX5" fmla="*/ 27131 w 668072"/>
              <a:gd name="connsiteY5" fmla="*/ 1075 h 668517"/>
              <a:gd name="connsiteX6" fmla="*/ 20327 w 668072"/>
              <a:gd name="connsiteY6" fmla="*/ 0 h 668517"/>
              <a:gd name="connsiteX7" fmla="*/ 20327 w 668072"/>
              <a:gd name="connsiteY7" fmla="*/ 0 h 668517"/>
              <a:gd name="connsiteX8" fmla="*/ 5 w 668072"/>
              <a:gd name="connsiteY8" fmla="*/ 21213 h 668517"/>
              <a:gd name="connsiteX9" fmla="*/ 1107 w 668072"/>
              <a:gd name="connsiteY9" fmla="*/ 27457 h 668517"/>
              <a:gd name="connsiteX10" fmla="*/ 204766 w 668072"/>
              <a:gd name="connsiteY10" fmla="*/ 640345 h 668517"/>
              <a:gd name="connsiteX11" fmla="*/ 231424 w 668072"/>
              <a:gd name="connsiteY11" fmla="*/ 653081 h 668517"/>
              <a:gd name="connsiteX12" fmla="*/ 244161 w 668072"/>
              <a:gd name="connsiteY12" fmla="*/ 640345 h 668517"/>
              <a:gd name="connsiteX13" fmla="*/ 320801 w 668072"/>
              <a:gd name="connsiteY13" fmla="*/ 427613 h 668517"/>
              <a:gd name="connsiteX14" fmla="*/ 561706 w 668072"/>
              <a:gd name="connsiteY14" fmla="*/ 668518 h 66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8072" h="668517">
                <a:moveTo>
                  <a:pt x="668072" y="562271"/>
                </a:moveTo>
                <a:lnTo>
                  <a:pt x="426929" y="321247"/>
                </a:lnTo>
                <a:lnTo>
                  <a:pt x="639422" y="244725"/>
                </a:lnTo>
                <a:cubicBezTo>
                  <a:pt x="650333" y="240976"/>
                  <a:pt x="656139" y="229090"/>
                  <a:pt x="652388" y="218179"/>
                </a:cubicBezTo>
                <a:cubicBezTo>
                  <a:pt x="650296" y="212089"/>
                  <a:pt x="645511" y="207304"/>
                  <a:pt x="639422" y="205211"/>
                </a:cubicBezTo>
                <a:lnTo>
                  <a:pt x="27131" y="1075"/>
                </a:lnTo>
                <a:cubicBezTo>
                  <a:pt x="24936" y="351"/>
                  <a:pt x="22638" y="-12"/>
                  <a:pt x="20327" y="0"/>
                </a:cubicBezTo>
                <a:lnTo>
                  <a:pt x="20327" y="0"/>
                </a:lnTo>
                <a:cubicBezTo>
                  <a:pt x="8857" y="246"/>
                  <a:pt x="-241" y="9743"/>
                  <a:pt x="5" y="21213"/>
                </a:cubicBezTo>
                <a:cubicBezTo>
                  <a:pt x="50" y="23339"/>
                  <a:pt x="421" y="25445"/>
                  <a:pt x="1107" y="27457"/>
                </a:cubicBezTo>
                <a:lnTo>
                  <a:pt x="204766" y="640345"/>
                </a:lnTo>
                <a:cubicBezTo>
                  <a:pt x="208610" y="651224"/>
                  <a:pt x="220545" y="656925"/>
                  <a:pt x="231424" y="653081"/>
                </a:cubicBezTo>
                <a:cubicBezTo>
                  <a:pt x="237376" y="650978"/>
                  <a:pt x="242057" y="646297"/>
                  <a:pt x="244161" y="640345"/>
                </a:cubicBezTo>
                <a:lnTo>
                  <a:pt x="320801" y="427613"/>
                </a:lnTo>
                <a:lnTo>
                  <a:pt x="561706" y="668518"/>
                </a:lnTo>
                <a:close/>
              </a:path>
            </a:pathLst>
          </a:custGeom>
          <a:solidFill>
            <a:srgbClr val="0D7549"/>
          </a:solidFill>
          <a:ln w="285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0FAF9779-4A38-9CC9-60C6-D6020D432C68}"/>
              </a:ext>
            </a:extLst>
          </p:cNvPr>
          <p:cNvSpPr/>
          <p:nvPr/>
        </p:nvSpPr>
        <p:spPr>
          <a:xfrm>
            <a:off x="6245622" y="1486016"/>
            <a:ext cx="1844263" cy="376903"/>
          </a:xfrm>
          <a:prstGeom prst="rect">
            <a:avLst/>
          </a:prstGeom>
          <a:solidFill>
            <a:srgbClr val="006FDE"/>
          </a:solidFill>
          <a:ln>
            <a:solidFill>
              <a:srgbClr val="006FD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9" name="TextBox 68">
            <a:extLst>
              <a:ext uri="{FF2B5EF4-FFF2-40B4-BE49-F238E27FC236}">
                <a16:creationId xmlns:a16="http://schemas.microsoft.com/office/drawing/2014/main" id="{3FA54AB3-65CC-4A12-3DFE-D8A1DB725499}"/>
              </a:ext>
            </a:extLst>
          </p:cNvPr>
          <p:cNvSpPr txBox="1"/>
          <p:nvPr/>
        </p:nvSpPr>
        <p:spPr>
          <a:xfrm>
            <a:off x="6273930" y="1511319"/>
            <a:ext cx="180661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Auto-Renewal</a:t>
            </a: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307634D8-4715-4041-C018-A2471E87E62E}"/>
              </a:ext>
            </a:extLst>
          </p:cNvPr>
          <p:cNvSpPr/>
          <p:nvPr/>
        </p:nvSpPr>
        <p:spPr>
          <a:xfrm>
            <a:off x="8225858" y="1492837"/>
            <a:ext cx="1844263" cy="376903"/>
          </a:xfrm>
          <a:prstGeom prst="rect">
            <a:avLst/>
          </a:prstGeom>
          <a:solidFill>
            <a:srgbClr val="006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6" name="TextBox 75">
            <a:extLst>
              <a:ext uri="{FF2B5EF4-FFF2-40B4-BE49-F238E27FC236}">
                <a16:creationId xmlns:a16="http://schemas.microsoft.com/office/drawing/2014/main" id="{2AFA39E7-D05F-B3D4-7B08-D3C65A0157FD}"/>
              </a:ext>
            </a:extLst>
          </p:cNvPr>
          <p:cNvSpPr txBox="1"/>
          <p:nvPr/>
        </p:nvSpPr>
        <p:spPr>
          <a:xfrm>
            <a:off x="8224641" y="1522145"/>
            <a:ext cx="175664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Manual Renewal</a:t>
            </a:r>
          </a:p>
        </p:txBody>
      </p:sp>
      <p:sp>
        <p:nvSpPr>
          <p:cNvPr id="83" name="Rectangle 82">
            <a:extLst>
              <a:ext uri="{FF2B5EF4-FFF2-40B4-BE49-F238E27FC236}">
                <a16:creationId xmlns:a16="http://schemas.microsoft.com/office/drawing/2014/main" id="{50E1E7E4-37F1-5DD1-CEA0-F0E6CA958516}"/>
              </a:ext>
            </a:extLst>
          </p:cNvPr>
          <p:cNvSpPr/>
          <p:nvPr/>
        </p:nvSpPr>
        <p:spPr>
          <a:xfrm>
            <a:off x="10204765" y="1492836"/>
            <a:ext cx="1844263" cy="376903"/>
          </a:xfrm>
          <a:prstGeom prst="rect">
            <a:avLst/>
          </a:prstGeom>
          <a:solidFill>
            <a:srgbClr val="006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5" name="TextBox 84">
            <a:extLst>
              <a:ext uri="{FF2B5EF4-FFF2-40B4-BE49-F238E27FC236}">
                <a16:creationId xmlns:a16="http://schemas.microsoft.com/office/drawing/2014/main" id="{020349A5-11CD-9367-3609-7CC80BF527BA}"/>
              </a:ext>
            </a:extLst>
          </p:cNvPr>
          <p:cNvSpPr txBox="1"/>
          <p:nvPr/>
        </p:nvSpPr>
        <p:spPr>
          <a:xfrm>
            <a:off x="10177339" y="1522144"/>
            <a:ext cx="184426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mn-cs"/>
              </a:rPr>
              <a:t>Unit Paid Renewals</a:t>
            </a:r>
          </a:p>
        </p:txBody>
      </p:sp>
      <p:sp>
        <p:nvSpPr>
          <p:cNvPr id="88" name="Graphic 2" descr="Cursor with solid fill">
            <a:extLst>
              <a:ext uri="{FF2B5EF4-FFF2-40B4-BE49-F238E27FC236}">
                <a16:creationId xmlns:a16="http://schemas.microsoft.com/office/drawing/2014/main" id="{BBD4EBFD-F9DB-E4E1-D01F-1717AB73F142}"/>
              </a:ext>
            </a:extLst>
          </p:cNvPr>
          <p:cNvSpPr/>
          <p:nvPr/>
        </p:nvSpPr>
        <p:spPr>
          <a:xfrm rot="377777">
            <a:off x="11656554" y="3451525"/>
            <a:ext cx="432374" cy="392440"/>
          </a:xfrm>
          <a:custGeom>
            <a:avLst/>
            <a:gdLst>
              <a:gd name="connsiteX0" fmla="*/ 668072 w 668072"/>
              <a:gd name="connsiteY0" fmla="*/ 562271 h 668517"/>
              <a:gd name="connsiteX1" fmla="*/ 426929 w 668072"/>
              <a:gd name="connsiteY1" fmla="*/ 321247 h 668517"/>
              <a:gd name="connsiteX2" fmla="*/ 639422 w 668072"/>
              <a:gd name="connsiteY2" fmla="*/ 244725 h 668517"/>
              <a:gd name="connsiteX3" fmla="*/ 652388 w 668072"/>
              <a:gd name="connsiteY3" fmla="*/ 218179 h 668517"/>
              <a:gd name="connsiteX4" fmla="*/ 639422 w 668072"/>
              <a:gd name="connsiteY4" fmla="*/ 205211 h 668517"/>
              <a:gd name="connsiteX5" fmla="*/ 27131 w 668072"/>
              <a:gd name="connsiteY5" fmla="*/ 1075 h 668517"/>
              <a:gd name="connsiteX6" fmla="*/ 20327 w 668072"/>
              <a:gd name="connsiteY6" fmla="*/ 0 h 668517"/>
              <a:gd name="connsiteX7" fmla="*/ 20327 w 668072"/>
              <a:gd name="connsiteY7" fmla="*/ 0 h 668517"/>
              <a:gd name="connsiteX8" fmla="*/ 5 w 668072"/>
              <a:gd name="connsiteY8" fmla="*/ 21213 h 668517"/>
              <a:gd name="connsiteX9" fmla="*/ 1107 w 668072"/>
              <a:gd name="connsiteY9" fmla="*/ 27457 h 668517"/>
              <a:gd name="connsiteX10" fmla="*/ 204766 w 668072"/>
              <a:gd name="connsiteY10" fmla="*/ 640345 h 668517"/>
              <a:gd name="connsiteX11" fmla="*/ 231424 w 668072"/>
              <a:gd name="connsiteY11" fmla="*/ 653081 h 668517"/>
              <a:gd name="connsiteX12" fmla="*/ 244161 w 668072"/>
              <a:gd name="connsiteY12" fmla="*/ 640345 h 668517"/>
              <a:gd name="connsiteX13" fmla="*/ 320801 w 668072"/>
              <a:gd name="connsiteY13" fmla="*/ 427613 h 668517"/>
              <a:gd name="connsiteX14" fmla="*/ 561706 w 668072"/>
              <a:gd name="connsiteY14" fmla="*/ 668518 h 66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8072" h="668517">
                <a:moveTo>
                  <a:pt x="668072" y="562271"/>
                </a:moveTo>
                <a:lnTo>
                  <a:pt x="426929" y="321247"/>
                </a:lnTo>
                <a:lnTo>
                  <a:pt x="639422" y="244725"/>
                </a:lnTo>
                <a:cubicBezTo>
                  <a:pt x="650333" y="240976"/>
                  <a:pt x="656139" y="229090"/>
                  <a:pt x="652388" y="218179"/>
                </a:cubicBezTo>
                <a:cubicBezTo>
                  <a:pt x="650296" y="212089"/>
                  <a:pt x="645511" y="207304"/>
                  <a:pt x="639422" y="205211"/>
                </a:cubicBezTo>
                <a:lnTo>
                  <a:pt x="27131" y="1075"/>
                </a:lnTo>
                <a:cubicBezTo>
                  <a:pt x="24936" y="351"/>
                  <a:pt x="22638" y="-12"/>
                  <a:pt x="20327" y="0"/>
                </a:cubicBezTo>
                <a:lnTo>
                  <a:pt x="20327" y="0"/>
                </a:lnTo>
                <a:cubicBezTo>
                  <a:pt x="8857" y="246"/>
                  <a:pt x="-241" y="9743"/>
                  <a:pt x="5" y="21213"/>
                </a:cubicBezTo>
                <a:cubicBezTo>
                  <a:pt x="50" y="23339"/>
                  <a:pt x="421" y="25445"/>
                  <a:pt x="1107" y="27457"/>
                </a:cubicBezTo>
                <a:lnTo>
                  <a:pt x="204766" y="640345"/>
                </a:lnTo>
                <a:cubicBezTo>
                  <a:pt x="208610" y="651224"/>
                  <a:pt x="220545" y="656925"/>
                  <a:pt x="231424" y="653081"/>
                </a:cubicBezTo>
                <a:cubicBezTo>
                  <a:pt x="237376" y="650978"/>
                  <a:pt x="242057" y="646297"/>
                  <a:pt x="244161" y="640345"/>
                </a:cubicBezTo>
                <a:lnTo>
                  <a:pt x="320801" y="427613"/>
                </a:lnTo>
                <a:lnTo>
                  <a:pt x="561706" y="668518"/>
                </a:lnTo>
                <a:close/>
              </a:path>
            </a:pathLst>
          </a:custGeom>
          <a:solidFill>
            <a:srgbClr val="0D7549"/>
          </a:solidFill>
          <a:ln w="2857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57905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444371" y="656155"/>
            <a:ext cx="8756604" cy="588275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273487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3184E-849E-9251-DBCD-6AFE54885AC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112EC36-C739-905E-B228-A72A946EE066}"/>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F6531970-2594-E63A-FE1E-9A6F51CDAA1E}"/>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B3FDB37-2E17-FA4C-8599-5682C2A0B4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39B83-ACBD-272D-C966-E4836D5ADB52}"/>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D4C0068A-0BF1-D6B1-BC89-E58D42138D1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444371" y="656155"/>
            <a:ext cx="8756604" cy="588275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063191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61559-E44F-838A-9359-3BE1CC80804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243BA15-3EEB-A793-49A1-1D1070EA63F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7476A033-4653-4CEE-0495-F096F2432B0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6F9E33D9-756E-9F46-8881-2DC1C71FDD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DCB93C-2561-4DF1-7C3D-D90BA4B927EA}"/>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15D1E7BF-7B4A-87ED-31DC-4091036014D3}"/>
              </a:ext>
            </a:extLst>
          </p:cNvPr>
          <p:cNvPicPr>
            <a:picLocks noChangeAspect="1"/>
          </p:cNvPicPr>
          <p:nvPr/>
        </p:nvPicPr>
        <p:blipFill>
          <a:blip r:embed="rId2"/>
          <a:stretch>
            <a:fillRect/>
          </a:stretch>
        </p:blipFill>
        <p:spPr>
          <a:xfrm>
            <a:off x="1460537" y="841368"/>
            <a:ext cx="9427680" cy="6073044"/>
          </a:xfrm>
          <a:prstGeom prst="rect">
            <a:avLst/>
          </a:prstGeom>
        </p:spPr>
      </p:pic>
    </p:spTree>
    <p:extLst>
      <p:ext uri="{BB962C8B-B14F-4D97-AF65-F5344CB8AC3E}">
        <p14:creationId xmlns:p14="http://schemas.microsoft.com/office/powerpoint/2010/main" val="37651392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Document 23">
            <a:extLst>
              <a:ext uri="{FF2B5EF4-FFF2-40B4-BE49-F238E27FC236}">
                <a16:creationId xmlns:a16="http://schemas.microsoft.com/office/drawing/2014/main" id="{9D83D887-41F1-5F9E-2DBF-A128E4D302D3}"/>
              </a:ext>
            </a:extLst>
          </p:cNvPr>
          <p:cNvSpPr/>
          <p:nvPr/>
        </p:nvSpPr>
        <p:spPr>
          <a:xfrm rot="10800000">
            <a:off x="0" y="4785851"/>
            <a:ext cx="12192000" cy="2072147"/>
          </a:xfrm>
          <a:prstGeom prst="flowChartDocument">
            <a:avLst/>
          </a:prstGeom>
          <a:solidFill>
            <a:srgbClr val="F3F3F3"/>
          </a:solidFill>
          <a:ln>
            <a:noFill/>
          </a:ln>
          <a:effectLst>
            <a:outerShdw blurRad="152400" dist="38100" dir="16200000"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C954A2-3062-90DB-E555-004500E1878D}"/>
              </a:ext>
            </a:extLst>
          </p:cNvPr>
          <p:cNvSpPr/>
          <p:nvPr/>
        </p:nvSpPr>
        <p:spPr>
          <a:xfrm>
            <a:off x="640080" y="0"/>
            <a:ext cx="7780713" cy="1371917"/>
          </a:xfrm>
          <a:custGeom>
            <a:avLst/>
            <a:gdLst>
              <a:gd name="connsiteX0" fmla="*/ 0 w 7780713"/>
              <a:gd name="connsiteY0" fmla="*/ 0 h 1189038"/>
              <a:gd name="connsiteX1" fmla="*/ 7780713 w 7780713"/>
              <a:gd name="connsiteY1" fmla="*/ 0 h 1189038"/>
              <a:gd name="connsiteX2" fmla="*/ 7780713 w 7780713"/>
              <a:gd name="connsiteY2" fmla="*/ 1189038 h 1189038"/>
              <a:gd name="connsiteX3" fmla="*/ 0 w 7780713"/>
              <a:gd name="connsiteY3" fmla="*/ 1189038 h 1189038"/>
              <a:gd name="connsiteX4" fmla="*/ 0 w 7780713"/>
              <a:gd name="connsiteY4" fmla="*/ 0 h 1189038"/>
              <a:gd name="connsiteX0" fmla="*/ 0 w 7780713"/>
              <a:gd name="connsiteY0" fmla="*/ 0 h 1338667"/>
              <a:gd name="connsiteX1" fmla="*/ 7780713 w 7780713"/>
              <a:gd name="connsiteY1" fmla="*/ 0 h 1338667"/>
              <a:gd name="connsiteX2" fmla="*/ 7780713 w 7780713"/>
              <a:gd name="connsiteY2" fmla="*/ 1189038 h 1338667"/>
              <a:gd name="connsiteX3" fmla="*/ 0 w 7780713"/>
              <a:gd name="connsiteY3" fmla="*/ 1338667 h 1338667"/>
              <a:gd name="connsiteX4" fmla="*/ 0 w 7780713"/>
              <a:gd name="connsiteY4" fmla="*/ 0 h 1338667"/>
              <a:gd name="connsiteX0" fmla="*/ 0 w 7780713"/>
              <a:gd name="connsiteY0" fmla="*/ 0 h 1413481"/>
              <a:gd name="connsiteX1" fmla="*/ 7780713 w 7780713"/>
              <a:gd name="connsiteY1" fmla="*/ 0 h 1413481"/>
              <a:gd name="connsiteX2" fmla="*/ 7780713 w 7780713"/>
              <a:gd name="connsiteY2" fmla="*/ 1189038 h 1413481"/>
              <a:gd name="connsiteX3" fmla="*/ 8312 w 7780713"/>
              <a:gd name="connsiteY3" fmla="*/ 1413481 h 1413481"/>
              <a:gd name="connsiteX4" fmla="*/ 0 w 7780713"/>
              <a:gd name="connsiteY4" fmla="*/ 0 h 1413481"/>
              <a:gd name="connsiteX0" fmla="*/ 0 w 7780713"/>
              <a:gd name="connsiteY0" fmla="*/ 0 h 1322041"/>
              <a:gd name="connsiteX1" fmla="*/ 7780713 w 7780713"/>
              <a:gd name="connsiteY1" fmla="*/ 0 h 1322041"/>
              <a:gd name="connsiteX2" fmla="*/ 7780713 w 7780713"/>
              <a:gd name="connsiteY2" fmla="*/ 1189038 h 1322041"/>
              <a:gd name="connsiteX3" fmla="*/ 8312 w 7780713"/>
              <a:gd name="connsiteY3" fmla="*/ 1322041 h 1322041"/>
              <a:gd name="connsiteX4" fmla="*/ 0 w 7780713"/>
              <a:gd name="connsiteY4" fmla="*/ 0 h 1322041"/>
              <a:gd name="connsiteX0" fmla="*/ 0 w 7780713"/>
              <a:gd name="connsiteY0" fmla="*/ 0 h 1371917"/>
              <a:gd name="connsiteX1" fmla="*/ 7780713 w 7780713"/>
              <a:gd name="connsiteY1" fmla="*/ 0 h 1371917"/>
              <a:gd name="connsiteX2" fmla="*/ 7780713 w 7780713"/>
              <a:gd name="connsiteY2" fmla="*/ 1189038 h 1371917"/>
              <a:gd name="connsiteX3" fmla="*/ 8312 w 7780713"/>
              <a:gd name="connsiteY3" fmla="*/ 1371917 h 1371917"/>
              <a:gd name="connsiteX4" fmla="*/ 0 w 7780713"/>
              <a:gd name="connsiteY4" fmla="*/ 0 h 137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0713" h="1371917">
                <a:moveTo>
                  <a:pt x="0" y="0"/>
                </a:moveTo>
                <a:lnTo>
                  <a:pt x="7780713" y="0"/>
                </a:lnTo>
                <a:lnTo>
                  <a:pt x="7780713" y="1189038"/>
                </a:lnTo>
                <a:lnTo>
                  <a:pt x="8312" y="1371917"/>
                </a:lnTo>
                <a:cubicBezTo>
                  <a:pt x="5541" y="900757"/>
                  <a:pt x="2771" y="471160"/>
                  <a:pt x="0" y="0"/>
                </a:cubicBezTo>
                <a:close/>
              </a:path>
            </a:pathLst>
          </a:custGeom>
          <a:solidFill>
            <a:srgbClr val="003F87"/>
          </a:solidFill>
          <a:ln>
            <a:noFill/>
          </a:ln>
          <a:effectLst>
            <a:outerShdw blurRad="152400"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B551D28-0999-ECF8-C162-E30B396EFC51}"/>
              </a:ext>
            </a:extLst>
          </p:cNvPr>
          <p:cNvSpPr>
            <a:spLocks noGrp="1"/>
          </p:cNvSpPr>
          <p:nvPr>
            <p:ph type="body" idx="1"/>
          </p:nvPr>
        </p:nvSpPr>
        <p:spPr>
          <a:xfrm>
            <a:off x="690157" y="2112045"/>
            <a:ext cx="5157787" cy="733854"/>
          </a:xfrm>
          <a:solidFill>
            <a:srgbClr val="93825B"/>
          </a:solidFill>
          <a:effectLst>
            <a:outerShdw blurRad="101600" dist="12700" dir="2700000" algn="tl" rotWithShape="0">
              <a:prstClr val="black">
                <a:alpha val="40000"/>
              </a:prstClr>
            </a:outerShdw>
          </a:effectLst>
        </p:spPr>
        <p:txBody>
          <a:bodyPr anchor="ctr"/>
          <a:lstStyle/>
          <a:p>
            <a:pPr>
              <a:spcAft>
                <a:spcPts val="600"/>
              </a:spcAft>
            </a:pPr>
            <a:r>
              <a:rPr lang="en-US" sz="1400" b="1" i="1" kern="1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Auto Renewal Membership  </a:t>
            </a:r>
            <a:br>
              <a:rPr lang="en-US" sz="1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b="1" kern="100" dirty="0">
                <a:solidFill>
                  <a:schemeClr val="bg1"/>
                </a:solidFill>
                <a:latin typeface="Arial" panose="020B0604020202020204" pitchFamily="34" charset="0"/>
                <a:ea typeface="Calibri" panose="020F0502020204030204" pitchFamily="34" charset="0"/>
                <a:cs typeface="Arial" panose="020B0604020202020204" pitchFamily="34" charset="0"/>
              </a:rPr>
              <a:t>Family/Self Pay</a:t>
            </a:r>
            <a:endParaRPr lang="en-US"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ABE364D-EDEA-C1CA-CD96-0799D39A9C16}"/>
              </a:ext>
            </a:extLst>
          </p:cNvPr>
          <p:cNvSpPr>
            <a:spLocks noGrp="1"/>
          </p:cNvSpPr>
          <p:nvPr>
            <p:ph sz="half" idx="2"/>
          </p:nvPr>
        </p:nvSpPr>
        <p:spPr>
          <a:xfrm>
            <a:off x="690157" y="2845899"/>
            <a:ext cx="5157787" cy="3739578"/>
          </a:xfrm>
          <a:solidFill>
            <a:srgbClr val="D6CEBD"/>
          </a:solidFill>
          <a:effectLst>
            <a:outerShdw blurRad="177800" dist="38100" dir="2700000" algn="tl" rotWithShape="0">
              <a:prstClr val="black">
                <a:alpha val="22000"/>
              </a:prstClr>
            </a:outerShdw>
          </a:effectLst>
        </p:spPr>
        <p:txBody>
          <a:bodyPr anchor="ctr">
            <a:normAutofit lnSpcReduction="10000"/>
          </a:bodyPr>
          <a:lstStyle/>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An email notification and a renewal link will be sent 60 days before membership expires.</a:t>
            </a:r>
          </a:p>
          <a:p>
            <a:pPr>
              <a:lnSpc>
                <a:spcPct val="100000"/>
              </a:lnSpc>
              <a:spcBef>
                <a:spcPts val="18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 link provided in the email will direct individuals to a renewal form on My.Scouting</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If registered in multiple positions, select the primary position. Renewing the primary position will automatically renew multiple positions.</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individual pays with a credit card and submits the renewal.</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unit will approve the membership renewal.</a:t>
            </a:r>
          </a:p>
        </p:txBody>
      </p:sp>
      <p:sp>
        <p:nvSpPr>
          <p:cNvPr id="6" name="Content Placeholder 5">
            <a:extLst>
              <a:ext uri="{FF2B5EF4-FFF2-40B4-BE49-F238E27FC236}">
                <a16:creationId xmlns:a16="http://schemas.microsoft.com/office/drawing/2014/main" id="{C592B7CC-ECCD-F178-C522-408C449461CC}"/>
              </a:ext>
            </a:extLst>
          </p:cNvPr>
          <p:cNvSpPr>
            <a:spLocks noGrp="1"/>
          </p:cNvSpPr>
          <p:nvPr>
            <p:ph sz="quarter" idx="4"/>
          </p:nvPr>
        </p:nvSpPr>
        <p:spPr>
          <a:xfrm>
            <a:off x="6515100" y="2845898"/>
            <a:ext cx="5157787" cy="3739579"/>
          </a:xfrm>
          <a:solidFill>
            <a:srgbClr val="E9E9E4"/>
          </a:solidFill>
          <a:effectLst>
            <a:outerShdw blurRad="177800" dist="38100" dir="2700000" algn="tl" rotWithShape="0">
              <a:prstClr val="black">
                <a:alpha val="22000"/>
              </a:prstClr>
            </a:outerShdw>
          </a:effectLst>
        </p:spPr>
        <p:txBody>
          <a:bodyPr anchor="ctr">
            <a:normAutofit lnSpcReduction="10000"/>
          </a:bodyPr>
          <a:lstStyle/>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 Organization Manager, the unit selects the </a:t>
            </a:r>
            <a:br>
              <a:rPr lang="en-US" sz="18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Pay option.</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Key 3s are notified each month about which members are due to renew that month.</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Using the Roster tab, the unit selects which members they are ren</a:t>
            </a:r>
            <a:r>
              <a:rPr lang="en-US" sz="1800" b="1" kern="100" dirty="0">
                <a:latin typeface="Calibri" panose="020F0502020204030204" pitchFamily="34" charset="0"/>
                <a:ea typeface="Calibri" panose="020F0502020204030204" pitchFamily="34" charset="0"/>
                <a:cs typeface="Times New Roman" panose="02020603050405020304" pitchFamily="18" charset="0"/>
              </a:rPr>
              <a:t>ewing</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t>
            </a:r>
          </a:p>
          <a:p>
            <a:pPr>
              <a:spcBef>
                <a:spcPts val="1200"/>
              </a:spcBef>
            </a:pPr>
            <a:r>
              <a:rPr lang="en-US" sz="1800" b="1" kern="100" dirty="0">
                <a:effectLst/>
                <a:latin typeface="Calibri"/>
                <a:ea typeface="Calibri" panose="020F0502020204030204" pitchFamily="34" charset="0"/>
                <a:cs typeface="Times New Roman"/>
              </a:rPr>
              <a:t>The unit can choose not to renew a member </a:t>
            </a:r>
            <a:br>
              <a:rPr lang="en-US" sz="1800" b="1" kern="100" dirty="0">
                <a:latin typeface="Calibri"/>
                <a:ea typeface="Calibri" panose="020F0502020204030204" pitchFamily="34" charset="0"/>
                <a:cs typeface="Times New Roman"/>
              </a:rPr>
            </a:br>
            <a:r>
              <a:rPr lang="en-US" sz="1800" b="1" kern="100" dirty="0">
                <a:effectLst/>
                <a:latin typeface="Calibri"/>
                <a:ea typeface="Calibri" panose="020F0502020204030204" pitchFamily="34" charset="0"/>
                <a:cs typeface="Times New Roman"/>
              </a:rPr>
              <a:t>(opt-out). The unit can also change the Scout’s Life subscription settings for each person.</a:t>
            </a:r>
          </a:p>
          <a:p>
            <a:pPr>
              <a:spcBef>
                <a:spcPts val="12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unit pays with a credit card or establishes a securely stored electronic fund transfer payment (ACH) and submits the renewal.</a:t>
            </a:r>
          </a:p>
        </p:txBody>
      </p:sp>
      <p:sp>
        <p:nvSpPr>
          <p:cNvPr id="9" name="TextBox 8">
            <a:extLst>
              <a:ext uri="{FF2B5EF4-FFF2-40B4-BE49-F238E27FC236}">
                <a16:creationId xmlns:a16="http://schemas.microsoft.com/office/drawing/2014/main" id="{3F98E211-2FED-BB83-9151-A17C1987877D}"/>
              </a:ext>
            </a:extLst>
          </p:cNvPr>
          <p:cNvSpPr txBox="1"/>
          <p:nvPr/>
        </p:nvSpPr>
        <p:spPr>
          <a:xfrm>
            <a:off x="640080" y="1482412"/>
            <a:ext cx="11413374" cy="499047"/>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200" b="1" i="1" u="none" strike="noStrike" kern="100" cap="none" spc="0" normalizeH="0" baseline="0" noProof="0" dirty="0">
                <a:ln>
                  <a:noFill/>
                </a:ln>
                <a:solidFill>
                  <a:srgbClr val="CE1126"/>
                </a:solidFill>
                <a:effectLst/>
                <a:uLnTx/>
                <a:uFillTx/>
                <a:latin typeface="Arial" panose="020B0604020202020204" pitchFamily="34" charset="0"/>
                <a:ea typeface="Calibri" panose="020F0502020204030204" pitchFamily="34" charset="0"/>
                <a:cs typeface="Arial" panose="020B0604020202020204" pitchFamily="34" charset="0"/>
              </a:rPr>
              <a:t>Note: All registrations are for 12 months. For example, if your current registration expires on 12/31/2023, your renewed membership will start on 1/1/2024 </a:t>
            </a:r>
            <a:br>
              <a:rPr kumimoji="0" lang="en-US" sz="1200" b="1" i="1" u="none" strike="noStrike" kern="100" cap="none" spc="0" normalizeH="0" baseline="0" noProof="0" dirty="0">
                <a:ln>
                  <a:noFill/>
                </a:ln>
                <a:solidFill>
                  <a:srgbClr val="CE1126"/>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200" b="1" i="1" u="none" strike="noStrike" kern="100" cap="none" spc="0" normalizeH="0" baseline="0" noProof="0" dirty="0">
                <a:ln>
                  <a:noFill/>
                </a:ln>
                <a:solidFill>
                  <a:srgbClr val="CE1126"/>
                </a:solidFill>
                <a:effectLst/>
                <a:uLnTx/>
                <a:uFillTx/>
                <a:latin typeface="Arial" panose="020B0604020202020204" pitchFamily="34" charset="0"/>
                <a:ea typeface="Calibri" panose="020F0502020204030204" pitchFamily="34" charset="0"/>
                <a:cs typeface="Arial" panose="020B0604020202020204" pitchFamily="34" charset="0"/>
              </a:rPr>
              <a:t>and run through the entire calendar year until 12/31/2024. Membership renewal can be completed by either the individual, the family or the unit.</a:t>
            </a:r>
          </a:p>
        </p:txBody>
      </p:sp>
      <p:sp>
        <p:nvSpPr>
          <p:cNvPr id="11" name="Text Placeholder 2">
            <a:extLst>
              <a:ext uri="{FF2B5EF4-FFF2-40B4-BE49-F238E27FC236}">
                <a16:creationId xmlns:a16="http://schemas.microsoft.com/office/drawing/2014/main" id="{0F4F24C9-DFAD-D248-A197-B64CFDCE1273}"/>
              </a:ext>
            </a:extLst>
          </p:cNvPr>
          <p:cNvSpPr txBox="1">
            <a:spLocks/>
          </p:cNvSpPr>
          <p:nvPr/>
        </p:nvSpPr>
        <p:spPr>
          <a:xfrm>
            <a:off x="6515100" y="2112045"/>
            <a:ext cx="5157787" cy="733854"/>
          </a:xfrm>
          <a:prstGeom prst="rect">
            <a:avLst/>
          </a:prstGeom>
          <a:solidFill>
            <a:srgbClr val="AD9D7B"/>
          </a:solidFill>
          <a:effectLst>
            <a:outerShdw blurRad="101600" dist="12700" dir="2700000" algn="tl" rotWithShape="0">
              <a:prstClr val="black">
                <a:alpha val="40000"/>
              </a:prstClr>
            </a:outerShdw>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400" b="1" i="1" u="none" strike="noStrike" kern="100" cap="none" spc="0" normalizeH="0" baseline="0" noProof="0" dirty="0">
                <a:ln>
                  <a:noFill/>
                </a:ln>
                <a:solidFill>
                  <a:srgbClr val="70AD47">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Auto Renewal Membership  </a:t>
            </a:r>
            <a:br>
              <a:rPr kumimoji="0" lang="en-US" sz="1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Unit Pay</a:t>
            </a:r>
          </a:p>
        </p:txBody>
      </p:sp>
      <p:sp>
        <p:nvSpPr>
          <p:cNvPr id="13" name="TextBox 12">
            <a:extLst>
              <a:ext uri="{FF2B5EF4-FFF2-40B4-BE49-F238E27FC236}">
                <a16:creationId xmlns:a16="http://schemas.microsoft.com/office/drawing/2014/main" id="{8E7A7BE0-7D9D-02DA-81B3-D45F5DFDD82E}"/>
              </a:ext>
            </a:extLst>
          </p:cNvPr>
          <p:cNvSpPr txBox="1"/>
          <p:nvPr/>
        </p:nvSpPr>
        <p:spPr>
          <a:xfrm>
            <a:off x="8467731" y="385806"/>
            <a:ext cx="3503751" cy="720197"/>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600"/>
              </a:spcAft>
              <a:buClrTx/>
              <a:buSzTx/>
              <a:buFontTx/>
              <a:buNone/>
              <a:tabLst/>
              <a:defRPr/>
            </a:pP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 all youth and adult</a:t>
            </a:r>
            <a:b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members of the BSA</a:t>
            </a:r>
          </a:p>
        </p:txBody>
      </p:sp>
      <p:sp>
        <p:nvSpPr>
          <p:cNvPr id="22" name="Arrow: Pentagon 21">
            <a:extLst>
              <a:ext uri="{FF2B5EF4-FFF2-40B4-BE49-F238E27FC236}">
                <a16:creationId xmlns:a16="http://schemas.microsoft.com/office/drawing/2014/main" id="{96A44E2D-7436-5D39-C8A3-8D827E3F2108}"/>
              </a:ext>
            </a:extLst>
          </p:cNvPr>
          <p:cNvSpPr/>
          <p:nvPr/>
        </p:nvSpPr>
        <p:spPr>
          <a:xfrm rot="5400000">
            <a:off x="4830003" y="1812476"/>
            <a:ext cx="564787" cy="1163924"/>
          </a:xfrm>
          <a:prstGeom prst="homePlate">
            <a:avLst>
              <a:gd name="adj" fmla="val 22414"/>
            </a:avLst>
          </a:prstGeom>
          <a:solidFill>
            <a:srgbClr val="AD9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Arrow: Pentagon 22">
            <a:extLst>
              <a:ext uri="{FF2B5EF4-FFF2-40B4-BE49-F238E27FC236}">
                <a16:creationId xmlns:a16="http://schemas.microsoft.com/office/drawing/2014/main" id="{C73D034C-3318-79FD-11D1-D5319C475F12}"/>
              </a:ext>
            </a:extLst>
          </p:cNvPr>
          <p:cNvSpPr/>
          <p:nvPr/>
        </p:nvSpPr>
        <p:spPr>
          <a:xfrm rot="5400000">
            <a:off x="10652700" y="1812476"/>
            <a:ext cx="564787" cy="1163924"/>
          </a:xfrm>
          <a:prstGeom prst="homePlate">
            <a:avLst>
              <a:gd name="adj" fmla="val 22414"/>
            </a:avLst>
          </a:prstGeom>
          <a:solidFill>
            <a:srgbClr val="9382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399872CE-8659-F2DA-4575-34AE955C6A85}"/>
              </a:ext>
            </a:extLst>
          </p:cNvPr>
          <p:cNvGrpSpPr/>
          <p:nvPr/>
        </p:nvGrpSpPr>
        <p:grpSpPr>
          <a:xfrm rot="-60000">
            <a:off x="1003202" y="-48752"/>
            <a:ext cx="4982896" cy="1434366"/>
            <a:chOff x="9319259" y="824211"/>
            <a:chExt cx="1861189" cy="535758"/>
          </a:xfrm>
        </p:grpSpPr>
        <p:grpSp>
          <p:nvGrpSpPr>
            <p:cNvPr id="20" name="Group 19">
              <a:extLst>
                <a:ext uri="{FF2B5EF4-FFF2-40B4-BE49-F238E27FC236}">
                  <a16:creationId xmlns:a16="http://schemas.microsoft.com/office/drawing/2014/main" id="{E6AFF905-8B13-7E8F-0B3D-52E52737C6E9}"/>
                </a:ext>
              </a:extLst>
            </p:cNvPr>
            <p:cNvGrpSpPr/>
            <p:nvPr/>
          </p:nvGrpSpPr>
          <p:grpSpPr>
            <a:xfrm>
              <a:off x="9319259" y="824211"/>
              <a:ext cx="1861189" cy="535758"/>
              <a:chOff x="9067462" y="784501"/>
              <a:chExt cx="2167275" cy="623867"/>
            </a:xfrm>
          </p:grpSpPr>
          <p:pic>
            <p:nvPicPr>
              <p:cNvPr id="15" name="Graphic 14" descr="Smart Phone with solid fill">
                <a:extLst>
                  <a:ext uri="{FF2B5EF4-FFF2-40B4-BE49-F238E27FC236}">
                    <a16:creationId xmlns:a16="http://schemas.microsoft.com/office/drawing/2014/main" id="{F00785FE-C055-10EC-B7B3-8E64CF431C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30329" y="894230"/>
                <a:ext cx="404408" cy="404408"/>
              </a:xfrm>
              <a:prstGeom prst="rect">
                <a:avLst/>
              </a:prstGeom>
            </p:spPr>
          </p:pic>
          <p:pic>
            <p:nvPicPr>
              <p:cNvPr id="16" name="Graphic 15" descr="Laptop with solid fill">
                <a:extLst>
                  <a:ext uri="{FF2B5EF4-FFF2-40B4-BE49-F238E27FC236}">
                    <a16:creationId xmlns:a16="http://schemas.microsoft.com/office/drawing/2014/main" id="{6F601486-2FE1-51BB-8C1E-3982A96B38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554120" y="784501"/>
                <a:ext cx="623867" cy="623867"/>
              </a:xfrm>
              <a:prstGeom prst="rect">
                <a:avLst/>
              </a:prstGeom>
            </p:spPr>
          </p:pic>
          <p:pic>
            <p:nvPicPr>
              <p:cNvPr id="17" name="Graphic 16" descr="Tablet with solid fill">
                <a:extLst>
                  <a:ext uri="{FF2B5EF4-FFF2-40B4-BE49-F238E27FC236}">
                    <a16:creationId xmlns:a16="http://schemas.microsoft.com/office/drawing/2014/main" id="{9F9F2DE0-1525-7FDD-5A09-5AE88C54AD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206462" y="784501"/>
                <a:ext cx="623867" cy="623867"/>
              </a:xfrm>
              <a:prstGeom prst="rect">
                <a:avLst/>
              </a:prstGeom>
            </p:spPr>
          </p:pic>
          <p:pic>
            <p:nvPicPr>
              <p:cNvPr id="19" name="Graphic 18" descr="Email with solid fill">
                <a:extLst>
                  <a:ext uri="{FF2B5EF4-FFF2-40B4-BE49-F238E27FC236}">
                    <a16:creationId xmlns:a16="http://schemas.microsoft.com/office/drawing/2014/main" id="{088251A5-946F-2491-3AC9-5AC3A8D4B8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067462" y="874741"/>
                <a:ext cx="443387" cy="443387"/>
              </a:xfrm>
              <a:prstGeom prst="rect">
                <a:avLst/>
              </a:prstGeom>
            </p:spPr>
          </p:pic>
        </p:grpSp>
        <p:pic>
          <p:nvPicPr>
            <p:cNvPr id="26" name="Graphic 25" descr="Cursor with solid fill">
              <a:extLst>
                <a:ext uri="{FF2B5EF4-FFF2-40B4-BE49-F238E27FC236}">
                  <a16:creationId xmlns:a16="http://schemas.microsoft.com/office/drawing/2014/main" id="{9F29A08C-4D69-4CA5-69CF-F88812BEDB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62921" y="975425"/>
              <a:ext cx="209144" cy="209144"/>
            </a:xfrm>
            <a:prstGeom prst="rect">
              <a:avLst/>
            </a:prstGeom>
          </p:spPr>
        </p:pic>
      </p:grpSp>
      <p:sp>
        <p:nvSpPr>
          <p:cNvPr id="2" name="Title 1">
            <a:extLst>
              <a:ext uri="{FF2B5EF4-FFF2-40B4-BE49-F238E27FC236}">
                <a16:creationId xmlns:a16="http://schemas.microsoft.com/office/drawing/2014/main" id="{CF10ED77-DAD1-4FB0-FB15-84BBAFBF10D2}"/>
              </a:ext>
            </a:extLst>
          </p:cNvPr>
          <p:cNvSpPr>
            <a:spLocks noGrp="1"/>
          </p:cNvSpPr>
          <p:nvPr>
            <p:ph type="title"/>
          </p:nvPr>
        </p:nvSpPr>
        <p:spPr>
          <a:xfrm>
            <a:off x="793964" y="286424"/>
            <a:ext cx="7472939" cy="823913"/>
          </a:xfrm>
        </p:spPr>
        <p:txBody>
          <a:bodyPr/>
          <a:lstStyle/>
          <a:p>
            <a:r>
              <a:rPr lang="en-US" b="1" dirty="0">
                <a:solidFill>
                  <a:schemeClr val="bg1"/>
                </a:solidFill>
                <a:latin typeface="Arial" panose="020B0604020202020204" pitchFamily="34" charset="0"/>
                <a:cs typeface="Arial" panose="020B0604020202020204" pitchFamily="34" charset="0"/>
              </a:rPr>
              <a:t>Auto-Renewal Membership</a:t>
            </a:r>
          </a:p>
        </p:txBody>
      </p:sp>
    </p:spTree>
    <p:extLst>
      <p:ext uri="{BB962C8B-B14F-4D97-AF65-F5344CB8AC3E}">
        <p14:creationId xmlns:p14="http://schemas.microsoft.com/office/powerpoint/2010/main" val="14631554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876458" y="961794"/>
            <a:ext cx="6603096" cy="397828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58814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62774" y="1088806"/>
            <a:ext cx="10023205" cy="468038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6538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32845" y="1879181"/>
            <a:ext cx="3834432" cy="4185761"/>
          </a:xfrm>
          <a:prstGeom prst="rect">
            <a:avLst/>
          </a:prstGeom>
          <a:ln>
            <a:solidFill>
              <a:srgbClr val="FFFF00"/>
            </a:solidFill>
          </a:ln>
        </p:spPr>
        <p:txBody>
          <a:bodyPr wrap="square">
            <a:spAutoFit/>
          </a:bodyPr>
          <a:lstStyle/>
          <a:p>
            <a:r>
              <a:rPr lang="en-US" sz="1400" b="1" dirty="0">
                <a:solidFill>
                  <a:srgbClr val="FFFF00"/>
                </a:solidFill>
                <a:latin typeface="Arial" panose="020B0604020202020204" pitchFamily="34" charset="0"/>
                <a:cs typeface="Arial" panose="020B0604020202020204" pitchFamily="34" charset="0"/>
              </a:rPr>
              <a:t>Scouting…</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Eagle Scout (1972)</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Order of the Arrow Vigil Honor </a:t>
            </a:r>
          </a:p>
          <a:p>
            <a:pPr marL="285750" indent="-285750">
              <a:buFont typeface="Arial" panose="020B0604020202020204" pitchFamily="34" charset="0"/>
              <a:buChar char="•"/>
            </a:pPr>
            <a:r>
              <a:rPr lang="en-US" sz="1400" b="1" dirty="0" err="1">
                <a:solidFill>
                  <a:srgbClr val="FFFF00"/>
                </a:solidFill>
                <a:latin typeface="Arial" panose="020B0604020202020204" pitchFamily="34" charset="0"/>
                <a:cs typeface="Arial" panose="020B0604020202020204" pitchFamily="34" charset="0"/>
              </a:rPr>
              <a:t>Cubmaster</a:t>
            </a:r>
            <a:r>
              <a:rPr lang="en-US" sz="14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Pack Committee Chairman</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Assistant Scoutmaster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Scoutmaster</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Unit Commissioner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Wood Badge Course Director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NYLT Course Director</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District Chairman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President, Laurel Highlands Council’s Board of Directors (2013 - 2014)</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2019 World Jamboree Scoutmaster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Chair, National Venturing Committee (2020 - 2022)</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2023 &amp; 2017 National Jamboree Staff</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Eagle Scout Association Scholarship Committee (2013 - Present)             </a:t>
            </a:r>
          </a:p>
        </p:txBody>
      </p:sp>
      <p:sp>
        <p:nvSpPr>
          <p:cNvPr id="3" name="TextBox 2"/>
          <p:cNvSpPr txBox="1"/>
          <p:nvPr/>
        </p:nvSpPr>
        <p:spPr>
          <a:xfrm>
            <a:off x="5821868" y="2111794"/>
            <a:ext cx="4683947" cy="2031325"/>
          </a:xfrm>
          <a:prstGeom prst="rect">
            <a:avLst/>
          </a:prstGeom>
          <a:noFill/>
          <a:ln>
            <a:solidFill>
              <a:srgbClr val="FFFF00"/>
            </a:solidFill>
          </a:ln>
        </p:spPr>
        <p:txBody>
          <a:bodyPr wrap="square" rtlCol="0">
            <a:spAutoFit/>
          </a:bodyPr>
          <a:lstStyle/>
          <a:p>
            <a:r>
              <a:rPr lang="en-US" sz="1400" b="1" dirty="0">
                <a:solidFill>
                  <a:srgbClr val="FFFF00"/>
                </a:solidFill>
                <a:latin typeface="Arial" panose="020B0604020202020204" pitchFamily="34" charset="0"/>
                <a:cs typeface="Arial" panose="020B0604020202020204" pitchFamily="34" charset="0"/>
              </a:rPr>
              <a:t>BSA Recognition…</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Award of Merit – 1998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Silver Beaver – 2001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Distinguished Citizen – 2010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Rockefeller Award – 2010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Silver Antelope – 2014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Outstanding Eagle Scout Award - 2015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Venturing Leadership Award – 2022 </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Silver Buffalo - 2024 </a:t>
            </a:r>
          </a:p>
        </p:txBody>
      </p:sp>
      <p:sp>
        <p:nvSpPr>
          <p:cNvPr id="4" name="TextBox 3"/>
          <p:cNvSpPr txBox="1"/>
          <p:nvPr/>
        </p:nvSpPr>
        <p:spPr>
          <a:xfrm>
            <a:off x="5821869" y="4249060"/>
            <a:ext cx="4683947" cy="1815882"/>
          </a:xfrm>
          <a:prstGeom prst="rect">
            <a:avLst/>
          </a:prstGeom>
          <a:noFill/>
          <a:ln>
            <a:solidFill>
              <a:srgbClr val="FFFF00"/>
            </a:solidFill>
          </a:ln>
        </p:spPr>
        <p:txBody>
          <a:bodyPr wrap="square" rtlCol="0">
            <a:spAutoFit/>
          </a:bodyPr>
          <a:lstStyle/>
          <a:p>
            <a:r>
              <a:rPr lang="en-US" sz="1400" b="1" dirty="0">
                <a:solidFill>
                  <a:srgbClr val="FFFF00"/>
                </a:solidFill>
                <a:latin typeface="Arial" panose="020B0604020202020204" pitchFamily="34" charset="0"/>
                <a:cs typeface="Arial" panose="020B0604020202020204" pitchFamily="34" charset="0"/>
              </a:rPr>
              <a:t>Personal…</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Married to Robyn L. </a:t>
            </a:r>
            <a:r>
              <a:rPr lang="en-US" sz="1400" b="1" dirty="0" err="1">
                <a:solidFill>
                  <a:srgbClr val="FFFF00"/>
                </a:solidFill>
                <a:latin typeface="Arial" panose="020B0604020202020204" pitchFamily="34" charset="0"/>
                <a:cs typeface="Arial" panose="020B0604020202020204" pitchFamily="34" charset="0"/>
              </a:rPr>
              <a:t>Ashbridge</a:t>
            </a:r>
            <a:r>
              <a:rPr lang="en-US" sz="1400" b="1" dirty="0">
                <a:solidFill>
                  <a:srgbClr val="FFFF00"/>
                </a:solidFill>
                <a:latin typeface="Arial" panose="020B0604020202020204" pitchFamily="34" charset="0"/>
                <a:cs typeface="Arial" panose="020B0604020202020204" pitchFamily="34" charset="0"/>
              </a:rPr>
              <a:t>, father of five and grandfather of seven</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President, The Lockard Company, Indiana, PA</a:t>
            </a: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905697BD-F092-6659-E1FB-DA8448A37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510" y="260693"/>
            <a:ext cx="1430948" cy="1430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A5C47A-CB26-2957-6A3D-9C666A40CCBC}"/>
              </a:ext>
            </a:extLst>
          </p:cNvPr>
          <p:cNvSpPr txBox="1"/>
          <p:nvPr/>
        </p:nvSpPr>
        <p:spPr>
          <a:xfrm>
            <a:off x="2132542" y="863892"/>
            <a:ext cx="6249083" cy="461665"/>
          </a:xfrm>
          <a:prstGeom prst="rect">
            <a:avLst/>
          </a:prstGeom>
          <a:noFill/>
        </p:spPr>
        <p:txBody>
          <a:bodyPr wrap="none" rtlCol="0">
            <a:spAutoFit/>
          </a:bodyPr>
          <a:lstStyle/>
          <a:p>
            <a:r>
              <a:rPr lang="en-US" sz="2400" b="1" dirty="0">
                <a:solidFill>
                  <a:srgbClr val="FFFF00"/>
                </a:solidFill>
              </a:rPr>
              <a:t>National Learning for Life Executive Board Chair</a:t>
            </a:r>
          </a:p>
        </p:txBody>
      </p:sp>
      <p:sp>
        <p:nvSpPr>
          <p:cNvPr id="8" name="TextBox 7">
            <a:extLst>
              <a:ext uri="{FF2B5EF4-FFF2-40B4-BE49-F238E27FC236}">
                <a16:creationId xmlns:a16="http://schemas.microsoft.com/office/drawing/2014/main" id="{F598E036-4942-2307-68D5-74E29E43829C}"/>
              </a:ext>
            </a:extLst>
          </p:cNvPr>
          <p:cNvSpPr txBox="1"/>
          <p:nvPr/>
        </p:nvSpPr>
        <p:spPr>
          <a:xfrm>
            <a:off x="8628510" y="1717051"/>
            <a:ext cx="1600887" cy="369332"/>
          </a:xfrm>
          <a:prstGeom prst="rect">
            <a:avLst/>
          </a:prstGeom>
          <a:noFill/>
        </p:spPr>
        <p:txBody>
          <a:bodyPr wrap="none" rtlCol="0">
            <a:spAutoFit/>
          </a:bodyPr>
          <a:lstStyle/>
          <a:p>
            <a:r>
              <a:rPr lang="en-US" b="1" dirty="0">
                <a:solidFill>
                  <a:srgbClr val="FFFF00"/>
                </a:solidFill>
              </a:rPr>
              <a:t>Bernie Lockard</a:t>
            </a:r>
          </a:p>
        </p:txBody>
      </p:sp>
    </p:spTree>
    <p:extLst>
      <p:ext uri="{BB962C8B-B14F-4D97-AF65-F5344CB8AC3E}">
        <p14:creationId xmlns:p14="http://schemas.microsoft.com/office/powerpoint/2010/main" val="36784785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97293" y="941094"/>
            <a:ext cx="7397414" cy="497581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17993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9939"/>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93634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629208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39735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87097" y="806351"/>
            <a:ext cx="9974560" cy="57019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181107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047BA152-20F3-2AC2-2789-6C6C918B9D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11400240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9314-7125-BC22-B5BA-DC897AFA3F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649B921-C8B4-628A-DE42-4EB42235BE4F}"/>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295FEE55-1CC9-3D89-6572-120868FACA4F}"/>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9D78A3E4-9B06-FB3F-87CD-6FEEEBA7B9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A07760-7470-E698-503D-5CC1D7D8B97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708552BE-4C8E-FA1A-629E-25C4249267F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40467839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fontScale="90000"/>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Missing Parent Guardian Relationship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930140" y="802446"/>
            <a:ext cx="10488473" cy="5919029"/>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559611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Missing Email Address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63034" y="839625"/>
            <a:ext cx="10665932" cy="5875113"/>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44757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 without Unit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987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Bruin1967@aol.com</a:t>
            </a:r>
          </a:p>
        </p:txBody>
      </p:sp>
      <p:sp>
        <p:nvSpPr>
          <p:cNvPr id="7" name="Rectangle 6">
            <a:extLst>
              <a:ext uri="{FF2B5EF4-FFF2-40B4-BE49-F238E27FC236}">
                <a16:creationId xmlns:a16="http://schemas.microsoft.com/office/drawing/2014/main" id="{392B370D-ED78-459B-A634-71A292C6CBB7}"/>
              </a:ext>
            </a:extLst>
          </p:cNvPr>
          <p:cNvSpPr/>
          <p:nvPr/>
        </p:nvSpPr>
        <p:spPr>
          <a:xfrm>
            <a:off x="6410324" y="5018089"/>
            <a:ext cx="5232470" cy="1015663"/>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Exploring Program Chair</a:t>
            </a:r>
            <a:endPar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176" y="1848290"/>
            <a:ext cx="5707824" cy="2075570"/>
          </a:xfrm>
          <a:prstGeom prst="rect">
            <a:avLst/>
          </a:prstGeom>
        </p:spPr>
      </p:pic>
      <p:pic>
        <p:nvPicPr>
          <p:cNvPr id="10" name="Picture 2">
            <a:extLst>
              <a:ext uri="{FF2B5EF4-FFF2-40B4-BE49-F238E27FC236}">
                <a16:creationId xmlns:a16="http://schemas.microsoft.com/office/drawing/2014/main" id="{A26DB2EC-4972-4087-86A9-FB6EC50A7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3503" y="852218"/>
            <a:ext cx="3166112" cy="3957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7FAF74-BD42-4DE4-85EF-82BCA8AD205A}"/>
              </a:ext>
            </a:extLst>
          </p:cNvPr>
          <p:cNvSpPr txBox="1"/>
          <p:nvPr/>
        </p:nvSpPr>
        <p:spPr>
          <a:xfrm>
            <a:off x="8059238" y="6054746"/>
            <a:ext cx="45521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5"/>
              </a:rPr>
              <a:t>Bruin1967@aol.com</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41898154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82927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9FFBAD29-6CC0-4879-513C-75CF5E0A9C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843395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979779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522269" y="77548"/>
            <a:ext cx="11147461"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 </a:t>
                      </a:r>
                      <a:r>
                        <a:rPr lang="en-US" sz="900" b="1" baseline="0" dirty="0">
                          <a:solidFill>
                            <a:schemeClr val="bg1"/>
                          </a:solidFill>
                          <a:latin typeface="Helvetica" panose="020B0604020202020204" pitchFamily="34" charset="0"/>
                          <a:cs typeface="Helvetica" panose="020B0604020202020204" pitchFamily="34" charset="0"/>
                        </a:rPr>
                        <a:t> or Agency Nomenclature</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Participant</a:t>
                      </a:r>
                      <a:r>
                        <a:rPr lang="en-US" sz="900" b="1" baseline="0" dirty="0">
                          <a:solidFill>
                            <a:schemeClr val="bg1"/>
                          </a:solidFill>
                          <a:latin typeface="Helvetica" panose="020B0604020202020204" pitchFamily="34" charset="0"/>
                          <a:cs typeface="Helvetica" panose="020B0604020202020204" pitchFamily="34" charset="0"/>
                        </a:rPr>
                        <a:t> or </a:t>
                      </a:r>
                      <a:r>
                        <a:rPr lang="en-US" sz="900" b="1" dirty="0">
                          <a:solidFill>
                            <a:schemeClr val="bg1"/>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MOU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Participating Org</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Memorandum</a:t>
                      </a:r>
                      <a:r>
                        <a:rPr lang="en-US" sz="900" b="1" baseline="0" dirty="0">
                          <a:solidFill>
                            <a:schemeClr val="bg1"/>
                          </a:solidFill>
                          <a:latin typeface="Helvetica" panose="020B0604020202020204" pitchFamily="34" charset="0"/>
                          <a:cs typeface="Helvetica" panose="020B0604020202020204" pitchFamily="34" charset="0"/>
                        </a:rPr>
                        <a:t> of Understanding (</a:t>
                      </a:r>
                      <a:r>
                        <a:rPr lang="en-US" sz="900" b="1" dirty="0">
                          <a:solidFill>
                            <a:schemeClr val="bg1"/>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11-13/14-20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Scouts BSA</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Scouts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258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547312984"/>
      </p:ext>
    </p:extLst>
  </p:cSld>
  <p:clrMapOvr>
    <a:overrideClrMapping bg1="dk1" tx1="lt1" bg2="dk2"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Exploring Position-Specific Training Modules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Update Status</a:t>
            </a:r>
            <a:endParaRPr lang="en-US" dirty="0"/>
          </a:p>
        </p:txBody>
      </p:sp>
    </p:spTree>
    <p:extLst>
      <p:ext uri="{BB962C8B-B14F-4D97-AF65-F5344CB8AC3E}">
        <p14:creationId xmlns:p14="http://schemas.microsoft.com/office/powerpoint/2010/main" val="16553292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014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fontScale="90000"/>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100" dirty="0">
                <a:solidFill>
                  <a:srgbClr val="1FC77F"/>
                </a:solidFill>
                <a:latin typeface="Arial Black"/>
                <a:cs typeface="Arial Black"/>
              </a:rPr>
              <a:t>…</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1351798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4470450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433557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3"/>
            <a:ext cx="8632371" cy="5816148"/>
          </a:xfrm>
        </p:spPr>
        <p:txBody>
          <a:bodyPr>
            <a:normAutofit fontScale="90000"/>
          </a:bodyPr>
          <a:lstStyle/>
          <a:p>
            <a:br>
              <a:rPr lang="en-US" sz="6600" b="1" dirty="0">
                <a:solidFill>
                  <a:srgbClr val="1FC77F"/>
                </a:solidFill>
                <a:latin typeface="Arial Black" panose="020B0A04020102020204" pitchFamily="34" charset="0"/>
                <a:cs typeface="Arial" panose="020B0604020202020204" pitchFamily="34" charset="0"/>
              </a:rPr>
            </a:b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Ideas &amp; Tips*</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1800" b="1" dirty="0">
                <a:solidFill>
                  <a:srgbClr val="1FC77F"/>
                </a:solidFill>
                <a:latin typeface="Arial Black" panose="020B0A04020102020204" pitchFamily="34" charset="0"/>
                <a:cs typeface="Arial" panose="020B0604020202020204" pitchFamily="34" charset="0"/>
              </a:rPr>
              <a:t>*</a:t>
            </a:r>
            <a:r>
              <a:rPr lang="en-US" sz="1800" dirty="0">
                <a:solidFill>
                  <a:srgbClr val="1FC77F"/>
                </a:solidFill>
              </a:rPr>
              <a:t>Adapted from a 10 April 2018 Team Slice article. Team Slice is an organization founded by Chanel </a:t>
            </a:r>
            <a:r>
              <a:rPr lang="en-US" sz="1800" dirty="0" err="1">
                <a:solidFill>
                  <a:srgbClr val="1FC77F"/>
                </a:solidFill>
              </a:rPr>
              <a:t>Collete</a:t>
            </a:r>
            <a:r>
              <a:rPr lang="en-US" sz="1800" dirty="0">
                <a:solidFill>
                  <a:srgbClr val="1FC77F"/>
                </a:solidFill>
              </a:rPr>
              <a:t> Carter to help women from across the country learn how to achieve specific fitness goals via online nutrition coaching and training</a:t>
            </a: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5725485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902714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58952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364-F4F4-49C8-8206-6ACCC2DB9121}"/>
              </a:ext>
            </a:extLst>
          </p:cNvPr>
          <p:cNvSpPr>
            <a:spLocks noGrp="1"/>
          </p:cNvSpPr>
          <p:nvPr>
            <p:ph type="title"/>
          </p:nvPr>
        </p:nvSpPr>
        <p:spPr>
          <a:xfrm>
            <a:off x="609600" y="2857500"/>
            <a:ext cx="10972800" cy="1143000"/>
          </a:xfrm>
        </p:spPr>
        <p:txBody>
          <a:bodyPr>
            <a:normAutofit fontScale="90000"/>
          </a:bodyPr>
          <a:lstStyle/>
          <a:p>
            <a:r>
              <a:rPr lang="en-US" dirty="0"/>
              <a:t>ADDITIONAL SLIDES FOR COUNCIL USE</a:t>
            </a:r>
            <a:br>
              <a:rPr lang="en-US" dirty="0"/>
            </a:br>
            <a:br>
              <a:rPr lang="en-US" dirty="0"/>
            </a:br>
            <a:r>
              <a:rPr lang="en-US" dirty="0"/>
              <a:t>All slides will be emailed to each </a:t>
            </a:r>
            <a:br>
              <a:rPr lang="en-US" dirty="0"/>
            </a:br>
            <a:r>
              <a:rPr lang="en-US" dirty="0"/>
              <a:t>Exploring Live Hour Participant every month</a:t>
            </a:r>
          </a:p>
        </p:txBody>
      </p:sp>
    </p:spTree>
    <p:extLst>
      <p:ext uri="{BB962C8B-B14F-4D97-AF65-F5344CB8AC3E}">
        <p14:creationId xmlns:p14="http://schemas.microsoft.com/office/powerpoint/2010/main" val="304302801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798269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163484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98333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6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408435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2235980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F263A873AC474438EB04F68AF2370A5" ma:contentTypeVersion="12" ma:contentTypeDescription="Create a new document." ma:contentTypeScope="" ma:versionID="5f668bb2372ab2997d30937854250a39">
  <xsd:schema xmlns:xsd="http://www.w3.org/2001/XMLSchema" xmlns:xs="http://www.w3.org/2001/XMLSchema" xmlns:p="http://schemas.microsoft.com/office/2006/metadata/properties" xmlns:ns3="820791a6-6a71-45f0-ae55-949f1499c53c" xmlns:ns4="4088bcce-7c3d-4e86-9daf-847c6549aed6" targetNamespace="http://schemas.microsoft.com/office/2006/metadata/properties" ma:root="true" ma:fieldsID="4984ca7ac3a164638b4f740144b80680" ns3:_="" ns4:_="">
    <xsd:import namespace="820791a6-6a71-45f0-ae55-949f1499c53c"/>
    <xsd:import namespace="4088bcce-7c3d-4e86-9daf-847c6549ae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791a6-6a71-45f0-ae55-949f1499c5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8bcce-7c3d-4e86-9daf-847c6549ae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753FF5-4147-4FB2-9645-34559B8C5B94}">
  <ds:schemaRefs>
    <ds:schemaRef ds:uri="http://schemas.microsoft.com/office/2006/metadata/properties"/>
    <ds:schemaRef ds:uri="http://schemas.microsoft.com/office/2006/documentManagement/types"/>
    <ds:schemaRef ds:uri="820791a6-6a71-45f0-ae55-949f1499c53c"/>
    <ds:schemaRef ds:uri="http://schemas.microsoft.com/office/infopath/2007/PartnerControls"/>
    <ds:schemaRef ds:uri="http://purl.org/dc/dcmitype/"/>
    <ds:schemaRef ds:uri="http://purl.org/dc/terms/"/>
    <ds:schemaRef ds:uri="http://purl.org/dc/elements/1.1/"/>
    <ds:schemaRef ds:uri="http://schemas.openxmlformats.org/package/2006/metadata/core-properties"/>
    <ds:schemaRef ds:uri="4088bcce-7c3d-4e86-9daf-847c6549aed6"/>
    <ds:schemaRef ds:uri="http://www.w3.org/XML/1998/namespace"/>
  </ds:schemaRefs>
</ds:datastoreItem>
</file>

<file path=customXml/itemProps2.xml><?xml version="1.0" encoding="utf-8"?>
<ds:datastoreItem xmlns:ds="http://schemas.openxmlformats.org/officeDocument/2006/customXml" ds:itemID="{3FEE200A-AC6E-49C3-8D91-FBF9CB1DFB31}">
  <ds:schemaRefs>
    <ds:schemaRef ds:uri="http://schemas.microsoft.com/sharepoint/v3/contenttype/forms"/>
  </ds:schemaRefs>
</ds:datastoreItem>
</file>

<file path=customXml/itemProps3.xml><?xml version="1.0" encoding="utf-8"?>
<ds:datastoreItem xmlns:ds="http://schemas.openxmlformats.org/officeDocument/2006/customXml" ds:itemID="{EFC23089-C467-44B7-83ED-F93604A8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0791a6-6a71-45f0-ae55-949f1499c53c"/>
    <ds:schemaRef ds:uri="4088bcce-7c3d-4e86-9daf-847c6549ae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14957</TotalTime>
  <Words>9841</Words>
  <Application>Microsoft Office PowerPoint</Application>
  <PresentationFormat>Widescreen</PresentationFormat>
  <Paragraphs>1194</Paragraphs>
  <Slides>145</Slides>
  <Notes>41</Notes>
  <HiddenSlides>0</HiddenSlides>
  <MMClips>0</MMClips>
  <ScaleCrop>false</ScaleCrop>
  <HeadingPairs>
    <vt:vector size="6" baseType="variant">
      <vt:variant>
        <vt:lpstr>Fonts Used</vt:lpstr>
      </vt:variant>
      <vt:variant>
        <vt:i4>17</vt:i4>
      </vt:variant>
      <vt:variant>
        <vt:lpstr>Theme</vt:lpstr>
      </vt:variant>
      <vt:variant>
        <vt:i4>12</vt:i4>
      </vt:variant>
      <vt:variant>
        <vt:lpstr>Slide Titles</vt:lpstr>
      </vt:variant>
      <vt:variant>
        <vt:i4>145</vt:i4>
      </vt:variant>
    </vt:vector>
  </HeadingPairs>
  <TitlesOfParts>
    <vt:vector size="174" baseType="lpstr">
      <vt:lpstr>Arial</vt:lpstr>
      <vt:lpstr>Arial Black</vt:lpstr>
      <vt:lpstr>Arial Narrow</vt:lpstr>
      <vt:lpstr>Arial-Black</vt:lpstr>
      <vt:lpstr>Calibri</vt:lpstr>
      <vt:lpstr>Calibri Light</vt:lpstr>
      <vt:lpstr>Calibri-Bold</vt:lpstr>
      <vt:lpstr>Calibri-BoldItalic</vt:lpstr>
      <vt:lpstr>Cambria</vt:lpstr>
      <vt:lpstr>Courier New</vt:lpstr>
      <vt:lpstr>Halis r black</vt:lpstr>
      <vt:lpstr>Helvetica</vt:lpstr>
      <vt:lpstr>Helvetica Neue</vt:lpstr>
      <vt:lpstr>Neue Haas Grotesk Text Pro</vt:lpstr>
      <vt:lpstr>Roboto</vt:lpstr>
      <vt:lpstr>Symbol</vt:lpstr>
      <vt:lpstr>Wingdings</vt:lpstr>
      <vt:lpstr>Office Theme</vt:lpstr>
      <vt:lpstr>1_Office Theme</vt:lpstr>
      <vt:lpstr>4_Office Theme</vt:lpstr>
      <vt:lpstr>5_Office Theme</vt:lpstr>
      <vt:lpstr>6_Office Theme</vt:lpstr>
      <vt:lpstr>7_Office Theme</vt:lpstr>
      <vt:lpstr>2_Office Theme</vt:lpstr>
      <vt:lpstr>8_Office Theme</vt:lpstr>
      <vt:lpstr>9_Office Theme</vt:lpstr>
      <vt:lpstr>10_Office Theme</vt:lpstr>
      <vt:lpstr>3_Office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Safety Moment Ideas &amp; Tips*    *Adapted from a 10 April 2018 Team Slice article. Team Slice is an organization founded by Chanel Collete Carter to help women from across the country learn how to achieve specific fitness goals via online nutrition coaching and training ) </vt:lpstr>
      <vt:lpstr>Safety Moment Ideas &amp; Tips</vt:lpstr>
      <vt:lpstr>Safety Moment Ideas &amp; Tips continued</vt:lpstr>
      <vt:lpstr>Safety Moment Ideas &amp; Tips continued</vt:lpstr>
      <vt:lpstr>National Exploring Program Commissioner</vt:lpstr>
      <vt:lpstr>PowerPoint Presentation</vt:lpstr>
      <vt:lpstr>National Exploring Program Committee</vt:lpstr>
      <vt:lpstr>New National Exploring Committee Charter for 2024-2025  (Page 1)</vt:lpstr>
      <vt:lpstr>New National Exploring Committee Charter for 2024-2025  (Page 2)</vt:lpstr>
      <vt:lpstr>Nat’l Exploring Committee Members…</vt:lpstr>
      <vt:lpstr>National Exploring Subject Matter Experts &amp; Exploring Resource Associate Advisors</vt:lpstr>
      <vt:lpstr>Council Service Territories (CSTs)…</vt:lpstr>
      <vt:lpstr>Current National Exploring SMEs / RAAs Team...</vt:lpstr>
      <vt:lpstr>Current National Exploring SMEs / ERAs Team...</vt:lpstr>
      <vt:lpstr>Current National Exploring SMEs / ERAs Team...</vt:lpstr>
      <vt:lpstr>Current National Exploring SMEs / ERAs Team...</vt:lpstr>
      <vt:lpstr>Current National Exploring SMEs / RAAs Team...</vt:lpstr>
      <vt:lpstr>PowerPoint Presentation</vt:lpstr>
      <vt:lpstr>PowerPoint Presentation</vt:lpstr>
      <vt:lpstr>Exploring Position-Specific Training Modules Update Status …</vt:lpstr>
      <vt:lpstr>Exploring Position-Specific Training</vt:lpstr>
      <vt:lpstr>PowerPoint Presentation</vt:lpstr>
      <vt:lpstr>PowerPoint Presentation</vt:lpstr>
      <vt:lpstr>        Youth Protection Training</vt:lpstr>
      <vt:lpstr>        Exploring Youth Training Update</vt:lpstr>
      <vt:lpstr>PowerPoint Presentation</vt:lpstr>
      <vt:lpstr>PowerPoint Presentation</vt:lpstr>
      <vt:lpstr>PowerPoint Presentation</vt:lpstr>
      <vt:lpstr>Barriers to Abuse Update</vt:lpstr>
      <vt:lpstr>PowerPoint Presentation</vt:lpstr>
      <vt:lpstr>PowerPoint Presentation</vt:lpstr>
      <vt:lpstr>PowerPoint Presentation</vt:lpstr>
      <vt:lpstr>Questions?</vt:lpstr>
      <vt:lpstr>PowerPoint Presentation</vt:lpstr>
      <vt:lpstr>       Exploring at Home (Discuss Best Practices)  Idea Sharing  Questions and Answers from the Field   https://drive.google.com/file/d/1Bo7U0iJ8Ti-bmyIFtxGfG0TIt3dB1xX4/view?usp=sharing </vt:lpstr>
      <vt:lpstr>Good News from the Field! </vt:lpstr>
      <vt:lpstr>PowerPoint Presentation</vt:lpstr>
      <vt:lpstr>PowerPoint Presentation</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Newest Technology for Exploring</vt:lpstr>
      <vt:lpstr>*Exploring Leadership Experience</vt:lpstr>
      <vt:lpstr>  ONLINE REGISTRATION FOR EXPLORING</vt:lpstr>
      <vt:lpstr>PowerPoint Presentation</vt:lpstr>
      <vt:lpstr>Invitation Manager  There is no BeAnExplorer…yet </vt:lpstr>
      <vt:lpstr>Create Account &amp; Complete Application</vt:lpstr>
      <vt:lpstr>  ONLINE RENEWAL/ “RECHARTERING” FOR EXPLORING</vt:lpstr>
      <vt:lpstr>UNIT  “RENEWAL” </vt:lpstr>
      <vt:lpstr>PowerPoint Presentation</vt:lpstr>
      <vt:lpstr>PowerPoint Presentation</vt:lpstr>
      <vt:lpstr>Registrar Tools and Online Registration – Scheduled Updates</vt:lpstr>
      <vt:lpstr>Criminal Background Check Workflow Change</vt:lpstr>
      <vt:lpstr>Auto Renewal Membership / Units</vt:lpstr>
      <vt:lpstr>PowerPoint Presentation</vt:lpstr>
      <vt:lpstr>Auto Renewal Membership –  Unit Renewals</vt:lpstr>
      <vt:lpstr>Auto Renewal Membership –  Unit Renewals</vt:lpstr>
      <vt:lpstr>Auto Renewal Membership –  Unit Renewals</vt:lpstr>
      <vt:lpstr>Auto-Renewal Membership</vt:lpstr>
      <vt:lpstr>Auto Renewal Membership – Family / Self Pay</vt:lpstr>
      <vt:lpstr>Auto Renewal Membership – Family / Self Pay</vt:lpstr>
      <vt:lpstr>Auto Renewal Membership – Family / Self Pay</vt:lpstr>
      <vt:lpstr>Auto Renewal Membership – Family / Self Pay</vt:lpstr>
      <vt:lpstr>Auto Renewal Membership – Family / Self Pay</vt:lpstr>
      <vt:lpstr>Auto Renewal Membership – Family / Self Pay</vt:lpstr>
      <vt:lpstr>Auto Renewal Membership – Unit Pay</vt:lpstr>
      <vt:lpstr>Auto Renewal Membership – Unit Pay</vt:lpstr>
      <vt:lpstr>Auto Renewal Membership – Unit Pay</vt:lpstr>
      <vt:lpstr>Auto Renewal Membership – Missing Parent Guardian Relationship </vt:lpstr>
      <vt:lpstr>Auto Renewal Membership – Missing Email Address Report </vt:lpstr>
      <vt:lpstr>Auto Renewal Membership – Member without Unit Report </vt:lpstr>
      <vt:lpstr>Auto Renewal Membership – Members Due to Renew Report </vt:lpstr>
      <vt:lpstr>Auto Renewal Membership – Members Opt-Out Report </vt:lpstr>
      <vt:lpstr>PowerPoint Presentation</vt:lpstr>
      <vt:lpstr>PowerPoint Presentation</vt:lpstr>
      <vt:lpstr>PowerPoint Presentation</vt:lpstr>
      <vt:lpstr>Exploring Position-Specific Training Modules  Update Status</vt:lpstr>
      <vt:lpstr>Exploring Position-Specific Training Modules Update Status …</vt:lpstr>
      <vt:lpstr>Exploring Position-Specific Training Modules Update Status …</vt:lpstr>
      <vt:lpstr>PowerPoint Presentation</vt:lpstr>
      <vt:lpstr>PowerPoint Presentation</vt:lpstr>
      <vt:lpstr>        Youth Protection Training</vt:lpstr>
      <vt:lpstr>        Exploring Youth Training Update</vt:lpstr>
      <vt:lpstr>PowerPoint Presentation</vt:lpstr>
      <vt:lpstr>ADDITIONAL SLIDES FOR COUNCIL USE  All slides will be emailed to each  Exploring Live Hour Participant every month</vt:lpstr>
      <vt:lpstr>Successful Councils… Intentionally Providing a Pathway to Exploring Growth and  Strategic Planning In Your Council </vt:lpstr>
      <vt:lpstr>PowerPoint Presentation</vt:lpstr>
      <vt:lpstr>12 Keys To Success </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 “Action Planning” The Beginning of your Strategic Plan</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Resources to help you…  www.exploring.org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Srader</dc:creator>
  <cp:lastModifiedBy>Tim Anderson</cp:lastModifiedBy>
  <cp:revision>130</cp:revision>
  <cp:lastPrinted>2024-04-10T15:03:18Z</cp:lastPrinted>
  <dcterms:created xsi:type="dcterms:W3CDTF">2019-08-06T20:23:11Z</dcterms:created>
  <dcterms:modified xsi:type="dcterms:W3CDTF">2024-08-13T20:56:51Z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0x0101003F263A873AC474438EB04F68AF2370A5</vt:lpwstr>
  </property>
</Properties>
</file>