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 id="2147483886" r:id="rId16"/>
    <p:sldMasterId id="2147483898" r:id="rId17"/>
  </p:sldMasterIdLst>
  <p:notesMasterIdLst>
    <p:notesMasterId r:id="rId184"/>
  </p:notesMasterIdLst>
  <p:sldIdLst>
    <p:sldId id="882" r:id="rId18"/>
    <p:sldId id="942" r:id="rId19"/>
    <p:sldId id="943" r:id="rId20"/>
    <p:sldId id="944" r:id="rId21"/>
    <p:sldId id="1730" r:id="rId22"/>
    <p:sldId id="1731" r:id="rId23"/>
    <p:sldId id="1692" r:id="rId24"/>
    <p:sldId id="1751" r:id="rId25"/>
    <p:sldId id="1752" r:id="rId26"/>
    <p:sldId id="659" r:id="rId27"/>
    <p:sldId id="706" r:id="rId28"/>
    <p:sldId id="643" r:id="rId29"/>
    <p:sldId id="515" r:id="rId30"/>
    <p:sldId id="947" r:id="rId31"/>
    <p:sldId id="359" r:id="rId32"/>
    <p:sldId id="726" r:id="rId33"/>
    <p:sldId id="741" r:id="rId34"/>
    <p:sldId id="679" r:id="rId35"/>
    <p:sldId id="590" r:id="rId36"/>
    <p:sldId id="571" r:id="rId37"/>
    <p:sldId id="785" r:id="rId38"/>
    <p:sldId id="784" r:id="rId39"/>
    <p:sldId id="511" r:id="rId40"/>
    <p:sldId id="740" r:id="rId41"/>
    <p:sldId id="522" r:id="rId42"/>
    <p:sldId id="704" r:id="rId43"/>
    <p:sldId id="630" r:id="rId44"/>
    <p:sldId id="631" r:id="rId45"/>
    <p:sldId id="632" r:id="rId46"/>
    <p:sldId id="1753" r:id="rId47"/>
    <p:sldId id="693" r:id="rId48"/>
    <p:sldId id="710" r:id="rId49"/>
    <p:sldId id="725" r:id="rId50"/>
    <p:sldId id="738" r:id="rId51"/>
    <p:sldId id="711" r:id="rId52"/>
    <p:sldId id="348" r:id="rId53"/>
    <p:sldId id="781" r:id="rId54"/>
    <p:sldId id="749" r:id="rId55"/>
    <p:sldId id="750" r:id="rId56"/>
    <p:sldId id="786" r:id="rId57"/>
    <p:sldId id="782" r:id="rId58"/>
    <p:sldId id="783" r:id="rId59"/>
    <p:sldId id="712" r:id="rId60"/>
    <p:sldId id="1742" r:id="rId61"/>
    <p:sldId id="1754" r:id="rId62"/>
    <p:sldId id="1755" r:id="rId63"/>
    <p:sldId id="1756" r:id="rId64"/>
    <p:sldId id="1757" r:id="rId65"/>
    <p:sldId id="1758" r:id="rId66"/>
    <p:sldId id="1655" r:id="rId67"/>
    <p:sldId id="1637" r:id="rId68"/>
    <p:sldId id="1759" r:id="rId69"/>
    <p:sldId id="1639" r:id="rId70"/>
    <p:sldId id="1640" r:id="rId71"/>
    <p:sldId id="1641" r:id="rId72"/>
    <p:sldId id="1642" r:id="rId73"/>
    <p:sldId id="1643" r:id="rId74"/>
    <p:sldId id="1644" r:id="rId75"/>
    <p:sldId id="1645" r:id="rId76"/>
    <p:sldId id="1646" r:id="rId77"/>
    <p:sldId id="1647" r:id="rId78"/>
    <p:sldId id="1648" r:id="rId79"/>
    <p:sldId id="1649" r:id="rId80"/>
    <p:sldId id="1650" r:id="rId81"/>
    <p:sldId id="1651" r:id="rId82"/>
    <p:sldId id="1652" r:id="rId83"/>
    <p:sldId id="1653" r:id="rId84"/>
    <p:sldId id="1656" r:id="rId85"/>
    <p:sldId id="1760" r:id="rId86"/>
    <p:sldId id="1761" r:id="rId87"/>
    <p:sldId id="1762" r:id="rId88"/>
    <p:sldId id="1657" r:id="rId89"/>
    <p:sldId id="1553" r:id="rId90"/>
    <p:sldId id="1519" r:id="rId91"/>
    <p:sldId id="859" r:id="rId92"/>
    <p:sldId id="1750" r:id="rId93"/>
    <p:sldId id="1661" r:id="rId94"/>
    <p:sldId id="1662" r:id="rId95"/>
    <p:sldId id="972" r:id="rId96"/>
    <p:sldId id="257" r:id="rId97"/>
    <p:sldId id="1763" r:id="rId98"/>
    <p:sldId id="793" r:id="rId99"/>
    <p:sldId id="881" r:id="rId100"/>
    <p:sldId id="925" r:id="rId101"/>
    <p:sldId id="994" r:id="rId102"/>
    <p:sldId id="1049" r:id="rId103"/>
    <p:sldId id="1765" r:id="rId104"/>
    <p:sldId id="1766" r:id="rId105"/>
    <p:sldId id="1764" r:id="rId106"/>
    <p:sldId id="367" r:id="rId107"/>
    <p:sldId id="899" r:id="rId108"/>
    <p:sldId id="335" r:id="rId109"/>
    <p:sldId id="304" r:id="rId110"/>
    <p:sldId id="1554" r:id="rId111"/>
    <p:sldId id="873" r:id="rId112"/>
    <p:sldId id="296" r:id="rId113"/>
    <p:sldId id="954" r:id="rId114"/>
    <p:sldId id="1693" r:id="rId115"/>
    <p:sldId id="911" r:id="rId116"/>
    <p:sldId id="1544" r:id="rId117"/>
    <p:sldId id="914" r:id="rId118"/>
    <p:sldId id="1035" r:id="rId119"/>
    <p:sldId id="897" r:id="rId120"/>
    <p:sldId id="1555" r:id="rId121"/>
    <p:sldId id="883" r:id="rId122"/>
    <p:sldId id="519" r:id="rId123"/>
    <p:sldId id="520" r:id="rId124"/>
    <p:sldId id="504" r:id="rId125"/>
    <p:sldId id="795" r:id="rId126"/>
    <p:sldId id="928" r:id="rId127"/>
    <p:sldId id="1039" r:id="rId128"/>
    <p:sldId id="1054" r:id="rId129"/>
    <p:sldId id="1541" r:id="rId130"/>
    <p:sldId id="898" r:id="rId131"/>
    <p:sldId id="915" r:id="rId132"/>
    <p:sldId id="329" r:id="rId133"/>
    <p:sldId id="330" r:id="rId134"/>
    <p:sldId id="916" r:id="rId135"/>
    <p:sldId id="577" r:id="rId136"/>
    <p:sldId id="917" r:id="rId137"/>
    <p:sldId id="578" r:id="rId138"/>
    <p:sldId id="918" r:id="rId139"/>
    <p:sldId id="1694" r:id="rId140"/>
    <p:sldId id="278" r:id="rId141"/>
    <p:sldId id="1695" r:id="rId142"/>
    <p:sldId id="1638" r:id="rId143"/>
    <p:sldId id="1696" r:id="rId144"/>
    <p:sldId id="1697" r:id="rId145"/>
    <p:sldId id="1698" r:id="rId146"/>
    <p:sldId id="1699" r:id="rId147"/>
    <p:sldId id="1700" r:id="rId148"/>
    <p:sldId id="1701" r:id="rId149"/>
    <p:sldId id="1702" r:id="rId150"/>
    <p:sldId id="1703" r:id="rId151"/>
    <p:sldId id="1704" r:id="rId152"/>
    <p:sldId id="1705" r:id="rId153"/>
    <p:sldId id="1706" r:id="rId154"/>
    <p:sldId id="1707" r:id="rId155"/>
    <p:sldId id="1708" r:id="rId156"/>
    <p:sldId id="1709" r:id="rId157"/>
    <p:sldId id="1710" r:id="rId158"/>
    <p:sldId id="1711" r:id="rId159"/>
    <p:sldId id="1712" r:id="rId160"/>
    <p:sldId id="1713" r:id="rId161"/>
    <p:sldId id="1714" r:id="rId162"/>
    <p:sldId id="1715" r:id="rId163"/>
    <p:sldId id="1658" r:id="rId164"/>
    <p:sldId id="1660" r:id="rId165"/>
    <p:sldId id="1716" r:id="rId166"/>
    <p:sldId id="1717" r:id="rId167"/>
    <p:sldId id="1718" r:id="rId168"/>
    <p:sldId id="968" r:id="rId169"/>
    <p:sldId id="324" r:id="rId170"/>
    <p:sldId id="326" r:id="rId171"/>
    <p:sldId id="960" r:id="rId172"/>
    <p:sldId id="1663" r:id="rId173"/>
    <p:sldId id="1664" r:id="rId174"/>
    <p:sldId id="969" r:id="rId175"/>
    <p:sldId id="936" r:id="rId176"/>
    <p:sldId id="1666" r:id="rId177"/>
    <p:sldId id="979" r:id="rId178"/>
    <p:sldId id="1667" r:id="rId179"/>
    <p:sldId id="1668" r:id="rId180"/>
    <p:sldId id="1719" r:id="rId181"/>
    <p:sldId id="1720" r:id="rId182"/>
    <p:sldId id="1670" r:id="rId18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92703-5710-469B-BBAA-A0E887C32164}" v="12" dt="2024-09-11T17:46:41.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59" d="100"/>
          <a:sy n="59" d="100"/>
        </p:scale>
        <p:origin x="88" y="388"/>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2.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2" Type="http://schemas.openxmlformats.org/officeDocument/2006/relationships/slideMaster" Target="slideMasters/slideMaster9.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6" Type="http://schemas.openxmlformats.org/officeDocument/2006/relationships/slideMaster" Target="slideMasters/slideMaster3.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notesMaster" Target="notesMasters/notesMaster1.xml"/><Relationship Id="rId189"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0" Type="http://schemas.microsoft.com/office/2015/10/relationships/revisionInfo" Target="revisionInfo.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3.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6" Type="http://schemas.openxmlformats.org/officeDocument/2006/relationships/slideMaster" Target="slideMasters/slideMaster13.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viewProps" Target="viewProps.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7" Type="http://schemas.openxmlformats.org/officeDocument/2006/relationships/slideMaster" Target="slideMasters/slideMaster14.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theme" Target="theme/theme1.xml"/><Relationship Id="rId1" Type="http://schemas.openxmlformats.org/officeDocument/2006/relationships/customXml" Target="../customXml/item1.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BDC92703-5710-469B-BBAA-A0E887C32164}"/>
    <pc:docChg chg="undo custSel addSld delSld modSld sldOrd">
      <pc:chgData name="Tim Anderson" userId="29931dd9-6a8d-4aea-9bcf-bec880f70870" providerId="ADAL" clId="{BDC92703-5710-469B-BBAA-A0E887C32164}" dt="2024-09-11T17:48:02.856" v="560" actId="47"/>
      <pc:docMkLst>
        <pc:docMk/>
      </pc:docMkLst>
      <pc:sldChg chg="del">
        <pc:chgData name="Tim Anderson" userId="29931dd9-6a8d-4aea-9bcf-bec880f70870" providerId="ADAL" clId="{BDC92703-5710-469B-BBAA-A0E887C32164}" dt="2024-09-11T17:25:16.304" v="290" actId="47"/>
        <pc:sldMkLst>
          <pc:docMk/>
          <pc:sldMk cId="81168731" sldId="256"/>
        </pc:sldMkLst>
      </pc:sldChg>
      <pc:sldChg chg="del">
        <pc:chgData name="Tim Anderson" userId="29931dd9-6a8d-4aea-9bcf-bec880f70870" providerId="ADAL" clId="{BDC92703-5710-469B-BBAA-A0E887C32164}" dt="2024-09-11T17:24:37.040" v="275" actId="47"/>
        <pc:sldMkLst>
          <pc:docMk/>
          <pc:sldMk cId="1463155492" sldId="258"/>
        </pc:sldMkLst>
      </pc:sldChg>
      <pc:sldChg chg="del">
        <pc:chgData name="Tim Anderson" userId="29931dd9-6a8d-4aea-9bcf-bec880f70870" providerId="ADAL" clId="{BDC92703-5710-469B-BBAA-A0E887C32164}" dt="2024-09-11T16:46:31.609" v="36" actId="47"/>
        <pc:sldMkLst>
          <pc:docMk/>
          <pc:sldMk cId="2894050638" sldId="264"/>
        </pc:sldMkLst>
      </pc:sldChg>
      <pc:sldChg chg="del">
        <pc:chgData name="Tim Anderson" userId="29931dd9-6a8d-4aea-9bcf-bec880f70870" providerId="ADAL" clId="{BDC92703-5710-469B-BBAA-A0E887C32164}" dt="2024-09-11T17:24:32.182" v="267" actId="47"/>
        <pc:sldMkLst>
          <pc:docMk/>
          <pc:sldMk cId="2911777374" sldId="323"/>
        </pc:sldMkLst>
      </pc:sldChg>
      <pc:sldChg chg="modSp mod">
        <pc:chgData name="Tim Anderson" userId="29931dd9-6a8d-4aea-9bcf-bec880f70870" providerId="ADAL" clId="{BDC92703-5710-469B-BBAA-A0E887C32164}" dt="2024-09-11T17:18:18.576" v="220" actId="14100"/>
        <pc:sldMkLst>
          <pc:docMk/>
          <pc:sldMk cId="187771369" sldId="348"/>
        </pc:sldMkLst>
        <pc:picChg chg="mod">
          <ac:chgData name="Tim Anderson" userId="29931dd9-6a8d-4aea-9bcf-bec880f70870" providerId="ADAL" clId="{BDC92703-5710-469B-BBAA-A0E887C32164}" dt="2024-09-11T17:18:18.576" v="220" actId="14100"/>
          <ac:picMkLst>
            <pc:docMk/>
            <pc:sldMk cId="187771369" sldId="348"/>
            <ac:picMk id="7" creationId="{00000000-0000-0000-0000-000000000000}"/>
          </ac:picMkLst>
        </pc:picChg>
      </pc:sldChg>
      <pc:sldChg chg="modSp mod">
        <pc:chgData name="Tim Anderson" userId="29931dd9-6a8d-4aea-9bcf-bec880f70870" providerId="ADAL" clId="{BDC92703-5710-469B-BBAA-A0E887C32164}" dt="2024-09-11T17:00:03.568" v="194" actId="14100"/>
        <pc:sldMkLst>
          <pc:docMk/>
          <pc:sldMk cId="191014108" sldId="511"/>
        </pc:sldMkLst>
        <pc:picChg chg="mod">
          <ac:chgData name="Tim Anderson" userId="29931dd9-6a8d-4aea-9bcf-bec880f70870" providerId="ADAL" clId="{BDC92703-5710-469B-BBAA-A0E887C32164}" dt="2024-09-11T17:00:03.568" v="194" actId="14100"/>
          <ac:picMkLst>
            <pc:docMk/>
            <pc:sldMk cId="191014108" sldId="511"/>
            <ac:picMk id="7" creationId="{00000000-0000-0000-0000-000000000000}"/>
          </ac:picMkLst>
        </pc:picChg>
      </pc:sldChg>
      <pc:sldChg chg="modSp mod">
        <pc:chgData name="Tim Anderson" userId="29931dd9-6a8d-4aea-9bcf-bec880f70870" providerId="ADAL" clId="{BDC92703-5710-469B-BBAA-A0E887C32164}" dt="2024-09-11T17:00:29.135" v="198" actId="14100"/>
        <pc:sldMkLst>
          <pc:docMk/>
          <pc:sldMk cId="336026040" sldId="522"/>
        </pc:sldMkLst>
        <pc:picChg chg="mod">
          <ac:chgData name="Tim Anderson" userId="29931dd9-6a8d-4aea-9bcf-bec880f70870" providerId="ADAL" clId="{BDC92703-5710-469B-BBAA-A0E887C32164}" dt="2024-09-11T17:00:29.135" v="198" actId="14100"/>
          <ac:picMkLst>
            <pc:docMk/>
            <pc:sldMk cId="336026040" sldId="522"/>
            <ac:picMk id="7" creationId="{00000000-0000-0000-0000-000000000000}"/>
          </ac:picMkLst>
        </pc:picChg>
      </pc:sldChg>
      <pc:sldChg chg="del">
        <pc:chgData name="Tim Anderson" userId="29931dd9-6a8d-4aea-9bcf-bec880f70870" providerId="ADAL" clId="{BDC92703-5710-469B-BBAA-A0E887C32164}" dt="2024-09-11T16:41:08.244" v="19" actId="47"/>
        <pc:sldMkLst>
          <pc:docMk/>
          <pc:sldMk cId="572548545" sldId="539"/>
        </pc:sldMkLst>
      </pc:sldChg>
      <pc:sldChg chg="modSp mod">
        <pc:chgData name="Tim Anderson" userId="29931dd9-6a8d-4aea-9bcf-bec880f70870" providerId="ADAL" clId="{BDC92703-5710-469B-BBAA-A0E887C32164}" dt="2024-09-11T16:59:44.906" v="188" actId="14100"/>
        <pc:sldMkLst>
          <pc:docMk/>
          <pc:sldMk cId="234454622" sldId="571"/>
        </pc:sldMkLst>
        <pc:picChg chg="mod">
          <ac:chgData name="Tim Anderson" userId="29931dd9-6a8d-4aea-9bcf-bec880f70870" providerId="ADAL" clId="{BDC92703-5710-469B-BBAA-A0E887C32164}" dt="2024-09-11T16:59:44.906" v="188" actId="14100"/>
          <ac:picMkLst>
            <pc:docMk/>
            <pc:sldMk cId="234454622" sldId="571"/>
            <ac:picMk id="7" creationId="{00000000-0000-0000-0000-000000000000}"/>
          </ac:picMkLst>
        </pc:picChg>
      </pc:sldChg>
      <pc:sldChg chg="modSp mod">
        <pc:chgData name="Tim Anderson" userId="29931dd9-6a8d-4aea-9bcf-bec880f70870" providerId="ADAL" clId="{BDC92703-5710-469B-BBAA-A0E887C32164}" dt="2024-09-11T16:59:38.477" v="186" actId="14100"/>
        <pc:sldMkLst>
          <pc:docMk/>
          <pc:sldMk cId="4284270421" sldId="590"/>
        </pc:sldMkLst>
        <pc:picChg chg="mod">
          <ac:chgData name="Tim Anderson" userId="29931dd9-6a8d-4aea-9bcf-bec880f70870" providerId="ADAL" clId="{BDC92703-5710-469B-BBAA-A0E887C32164}" dt="2024-09-11T16:59:38.477" v="186" actId="14100"/>
          <ac:picMkLst>
            <pc:docMk/>
            <pc:sldMk cId="4284270421" sldId="590"/>
            <ac:picMk id="7" creationId="{00000000-0000-0000-0000-000000000000}"/>
          </ac:picMkLst>
        </pc:picChg>
      </pc:sldChg>
      <pc:sldChg chg="del">
        <pc:chgData name="Tim Anderson" userId="29931dd9-6a8d-4aea-9bcf-bec880f70870" providerId="ADAL" clId="{BDC92703-5710-469B-BBAA-A0E887C32164}" dt="2024-09-11T16:41:10.581" v="20" actId="47"/>
        <pc:sldMkLst>
          <pc:docMk/>
          <pc:sldMk cId="1367151359" sldId="611"/>
        </pc:sldMkLst>
      </pc:sldChg>
      <pc:sldChg chg="del">
        <pc:chgData name="Tim Anderson" userId="29931dd9-6a8d-4aea-9bcf-bec880f70870" providerId="ADAL" clId="{BDC92703-5710-469B-BBAA-A0E887C32164}" dt="2024-09-11T16:41:12.143" v="21" actId="47"/>
        <pc:sldMkLst>
          <pc:docMk/>
          <pc:sldMk cId="1058252105" sldId="626"/>
        </pc:sldMkLst>
      </pc:sldChg>
      <pc:sldChg chg="add del">
        <pc:chgData name="Tim Anderson" userId="29931dd9-6a8d-4aea-9bcf-bec880f70870" providerId="ADAL" clId="{BDC92703-5710-469B-BBAA-A0E887C32164}" dt="2024-09-11T16:41:28.196" v="24" actId="47"/>
        <pc:sldMkLst>
          <pc:docMk/>
          <pc:sldMk cId="803907635" sldId="627"/>
        </pc:sldMkLst>
      </pc:sldChg>
      <pc:sldChg chg="modSp mod">
        <pc:chgData name="Tim Anderson" userId="29931dd9-6a8d-4aea-9bcf-bec880f70870" providerId="ADAL" clId="{BDC92703-5710-469B-BBAA-A0E887C32164}" dt="2024-09-11T17:16:28.254" v="202" actId="14100"/>
        <pc:sldMkLst>
          <pc:docMk/>
          <pc:sldMk cId="184326165" sldId="630"/>
        </pc:sldMkLst>
        <pc:picChg chg="mod">
          <ac:chgData name="Tim Anderson" userId="29931dd9-6a8d-4aea-9bcf-bec880f70870" providerId="ADAL" clId="{BDC92703-5710-469B-BBAA-A0E887C32164}" dt="2024-09-11T17:16:28.254" v="202" actId="14100"/>
          <ac:picMkLst>
            <pc:docMk/>
            <pc:sldMk cId="184326165" sldId="630"/>
            <ac:picMk id="7" creationId="{00000000-0000-0000-0000-000000000000}"/>
          </ac:picMkLst>
        </pc:picChg>
      </pc:sldChg>
      <pc:sldChg chg="modSp mod">
        <pc:chgData name="Tim Anderson" userId="29931dd9-6a8d-4aea-9bcf-bec880f70870" providerId="ADAL" clId="{BDC92703-5710-469B-BBAA-A0E887C32164}" dt="2024-09-11T17:16:35.692" v="204" actId="14100"/>
        <pc:sldMkLst>
          <pc:docMk/>
          <pc:sldMk cId="2418547990" sldId="631"/>
        </pc:sldMkLst>
        <pc:picChg chg="mod">
          <ac:chgData name="Tim Anderson" userId="29931dd9-6a8d-4aea-9bcf-bec880f70870" providerId="ADAL" clId="{BDC92703-5710-469B-BBAA-A0E887C32164}" dt="2024-09-11T17:16:35.692" v="204" actId="14100"/>
          <ac:picMkLst>
            <pc:docMk/>
            <pc:sldMk cId="2418547990" sldId="631"/>
            <ac:picMk id="7" creationId="{00000000-0000-0000-0000-000000000000}"/>
          </ac:picMkLst>
        </pc:picChg>
      </pc:sldChg>
      <pc:sldChg chg="modSp mod">
        <pc:chgData name="Tim Anderson" userId="29931dd9-6a8d-4aea-9bcf-bec880f70870" providerId="ADAL" clId="{BDC92703-5710-469B-BBAA-A0E887C32164}" dt="2024-09-11T17:16:49.088" v="208" actId="14100"/>
        <pc:sldMkLst>
          <pc:docMk/>
          <pc:sldMk cId="230111915" sldId="632"/>
        </pc:sldMkLst>
        <pc:picChg chg="mod">
          <ac:chgData name="Tim Anderson" userId="29931dd9-6a8d-4aea-9bcf-bec880f70870" providerId="ADAL" clId="{BDC92703-5710-469B-BBAA-A0E887C32164}" dt="2024-09-11T17:16:49.088" v="208" actId="14100"/>
          <ac:picMkLst>
            <pc:docMk/>
            <pc:sldMk cId="230111915" sldId="632"/>
            <ac:picMk id="7" creationId="{00000000-0000-0000-0000-000000000000}"/>
          </ac:picMkLst>
        </pc:picChg>
      </pc:sldChg>
      <pc:sldChg chg="modSp mod">
        <pc:chgData name="Tim Anderson" userId="29931dd9-6a8d-4aea-9bcf-bec880f70870" providerId="ADAL" clId="{BDC92703-5710-469B-BBAA-A0E887C32164}" dt="2024-09-11T16:58:40.505" v="178" actId="14100"/>
        <pc:sldMkLst>
          <pc:docMk/>
          <pc:sldMk cId="1879301432" sldId="643"/>
        </pc:sldMkLst>
        <pc:picChg chg="mod">
          <ac:chgData name="Tim Anderson" userId="29931dd9-6a8d-4aea-9bcf-bec880f70870" providerId="ADAL" clId="{BDC92703-5710-469B-BBAA-A0E887C32164}" dt="2024-09-11T16:58:40.505" v="178" actId="14100"/>
          <ac:picMkLst>
            <pc:docMk/>
            <pc:sldMk cId="1879301432" sldId="643"/>
            <ac:picMk id="7" creationId="{00000000-0000-0000-0000-000000000000}"/>
          </ac:picMkLst>
        </pc:picChg>
      </pc:sldChg>
      <pc:sldChg chg="modSp mod">
        <pc:chgData name="Tim Anderson" userId="29931dd9-6a8d-4aea-9bcf-bec880f70870" providerId="ADAL" clId="{BDC92703-5710-469B-BBAA-A0E887C32164}" dt="2024-09-11T16:58:20.624" v="174" actId="14100"/>
        <pc:sldMkLst>
          <pc:docMk/>
          <pc:sldMk cId="237474942" sldId="659"/>
        </pc:sldMkLst>
        <pc:picChg chg="mod">
          <ac:chgData name="Tim Anderson" userId="29931dd9-6a8d-4aea-9bcf-bec880f70870" providerId="ADAL" clId="{BDC92703-5710-469B-BBAA-A0E887C32164}" dt="2024-09-11T16:58:20.624" v="174" actId="14100"/>
          <ac:picMkLst>
            <pc:docMk/>
            <pc:sldMk cId="237474942" sldId="659"/>
            <ac:picMk id="7" creationId="{00000000-0000-0000-0000-000000000000}"/>
          </ac:picMkLst>
        </pc:picChg>
      </pc:sldChg>
      <pc:sldChg chg="modSp mod">
        <pc:chgData name="Tim Anderson" userId="29931dd9-6a8d-4aea-9bcf-bec880f70870" providerId="ADAL" clId="{BDC92703-5710-469B-BBAA-A0E887C32164}" dt="2024-09-11T17:00:37.682" v="200" actId="14100"/>
        <pc:sldMkLst>
          <pc:docMk/>
          <pc:sldMk cId="792024164" sldId="704"/>
        </pc:sldMkLst>
        <pc:picChg chg="mod">
          <ac:chgData name="Tim Anderson" userId="29931dd9-6a8d-4aea-9bcf-bec880f70870" providerId="ADAL" clId="{BDC92703-5710-469B-BBAA-A0E887C32164}" dt="2024-09-11T17:00:37.682" v="200" actId="14100"/>
          <ac:picMkLst>
            <pc:docMk/>
            <pc:sldMk cId="792024164" sldId="704"/>
            <ac:picMk id="7" creationId="{00000000-0000-0000-0000-000000000000}"/>
          </ac:picMkLst>
        </pc:picChg>
      </pc:sldChg>
      <pc:sldChg chg="modSp mod">
        <pc:chgData name="Tim Anderson" userId="29931dd9-6a8d-4aea-9bcf-bec880f70870" providerId="ADAL" clId="{BDC92703-5710-469B-BBAA-A0E887C32164}" dt="2024-09-11T16:58:29.103" v="176" actId="14100"/>
        <pc:sldMkLst>
          <pc:docMk/>
          <pc:sldMk cId="532478150" sldId="706"/>
        </pc:sldMkLst>
        <pc:picChg chg="mod">
          <ac:chgData name="Tim Anderson" userId="29931dd9-6a8d-4aea-9bcf-bec880f70870" providerId="ADAL" clId="{BDC92703-5710-469B-BBAA-A0E887C32164}" dt="2024-09-11T16:58:29.103" v="176" actId="14100"/>
          <ac:picMkLst>
            <pc:docMk/>
            <pc:sldMk cId="532478150" sldId="706"/>
            <ac:picMk id="7" creationId="{00000000-0000-0000-0000-000000000000}"/>
          </ac:picMkLst>
        </pc:picChg>
      </pc:sldChg>
      <pc:sldChg chg="modSp mod">
        <pc:chgData name="Tim Anderson" userId="29931dd9-6a8d-4aea-9bcf-bec880f70870" providerId="ADAL" clId="{BDC92703-5710-469B-BBAA-A0E887C32164}" dt="2024-09-11T17:17:12.173" v="212" actId="14100"/>
        <pc:sldMkLst>
          <pc:docMk/>
          <pc:sldMk cId="3848329330" sldId="710"/>
        </pc:sldMkLst>
        <pc:picChg chg="mod">
          <ac:chgData name="Tim Anderson" userId="29931dd9-6a8d-4aea-9bcf-bec880f70870" providerId="ADAL" clId="{BDC92703-5710-469B-BBAA-A0E887C32164}" dt="2024-09-11T17:17:12.173" v="212" actId="14100"/>
          <ac:picMkLst>
            <pc:docMk/>
            <pc:sldMk cId="3848329330" sldId="710"/>
            <ac:picMk id="7" creationId="{00000000-0000-0000-0000-000000000000}"/>
          </ac:picMkLst>
        </pc:picChg>
      </pc:sldChg>
      <pc:sldChg chg="modSp mod">
        <pc:chgData name="Tim Anderson" userId="29931dd9-6a8d-4aea-9bcf-bec880f70870" providerId="ADAL" clId="{BDC92703-5710-469B-BBAA-A0E887C32164}" dt="2024-09-11T17:17:35.764" v="218" actId="14100"/>
        <pc:sldMkLst>
          <pc:docMk/>
          <pc:sldMk cId="1668801452" sldId="711"/>
        </pc:sldMkLst>
        <pc:picChg chg="mod">
          <ac:chgData name="Tim Anderson" userId="29931dd9-6a8d-4aea-9bcf-bec880f70870" providerId="ADAL" clId="{BDC92703-5710-469B-BBAA-A0E887C32164}" dt="2024-09-11T17:17:35.764" v="218" actId="14100"/>
          <ac:picMkLst>
            <pc:docMk/>
            <pc:sldMk cId="1668801452" sldId="711"/>
            <ac:picMk id="7" creationId="{00000000-0000-0000-0000-000000000000}"/>
          </ac:picMkLst>
        </pc:picChg>
      </pc:sldChg>
      <pc:sldChg chg="modSp mod">
        <pc:chgData name="Tim Anderson" userId="29931dd9-6a8d-4aea-9bcf-bec880f70870" providerId="ADAL" clId="{BDC92703-5710-469B-BBAA-A0E887C32164}" dt="2024-09-11T17:20:41.286" v="266" actId="14100"/>
        <pc:sldMkLst>
          <pc:docMk/>
          <pc:sldMk cId="3851176546" sldId="712"/>
        </pc:sldMkLst>
        <pc:picChg chg="mod">
          <ac:chgData name="Tim Anderson" userId="29931dd9-6a8d-4aea-9bcf-bec880f70870" providerId="ADAL" clId="{BDC92703-5710-469B-BBAA-A0E887C32164}" dt="2024-09-11T17:20:41.286" v="266" actId="14100"/>
          <ac:picMkLst>
            <pc:docMk/>
            <pc:sldMk cId="3851176546" sldId="712"/>
            <ac:picMk id="7" creationId="{00000000-0000-0000-0000-000000000000}"/>
          </ac:picMkLst>
        </pc:picChg>
      </pc:sldChg>
      <pc:sldChg chg="modSp mod">
        <pc:chgData name="Tim Anderson" userId="29931dd9-6a8d-4aea-9bcf-bec880f70870" providerId="ADAL" clId="{BDC92703-5710-469B-BBAA-A0E887C32164}" dt="2024-09-11T17:17:19.114" v="214" actId="14100"/>
        <pc:sldMkLst>
          <pc:docMk/>
          <pc:sldMk cId="3974715960" sldId="725"/>
        </pc:sldMkLst>
        <pc:picChg chg="mod">
          <ac:chgData name="Tim Anderson" userId="29931dd9-6a8d-4aea-9bcf-bec880f70870" providerId="ADAL" clId="{BDC92703-5710-469B-BBAA-A0E887C32164}" dt="2024-09-11T17:17:19.114" v="214" actId="14100"/>
          <ac:picMkLst>
            <pc:docMk/>
            <pc:sldMk cId="3974715960" sldId="725"/>
            <ac:picMk id="7" creationId="{00000000-0000-0000-0000-000000000000}"/>
          </ac:picMkLst>
        </pc:picChg>
      </pc:sldChg>
      <pc:sldChg chg="modSp mod">
        <pc:chgData name="Tim Anderson" userId="29931dd9-6a8d-4aea-9bcf-bec880f70870" providerId="ADAL" clId="{BDC92703-5710-469B-BBAA-A0E887C32164}" dt="2024-09-11T16:59:16.895" v="182" actId="14100"/>
        <pc:sldMkLst>
          <pc:docMk/>
          <pc:sldMk cId="1121899203" sldId="726"/>
        </pc:sldMkLst>
        <pc:picChg chg="mod">
          <ac:chgData name="Tim Anderson" userId="29931dd9-6a8d-4aea-9bcf-bec880f70870" providerId="ADAL" clId="{BDC92703-5710-469B-BBAA-A0E887C32164}" dt="2024-09-11T16:59:16.895" v="182" actId="14100"/>
          <ac:picMkLst>
            <pc:docMk/>
            <pc:sldMk cId="1121899203" sldId="726"/>
            <ac:picMk id="7" creationId="{00000000-0000-0000-0000-000000000000}"/>
          </ac:picMkLst>
        </pc:picChg>
      </pc:sldChg>
      <pc:sldChg chg="modSp mod">
        <pc:chgData name="Tim Anderson" userId="29931dd9-6a8d-4aea-9bcf-bec880f70870" providerId="ADAL" clId="{BDC92703-5710-469B-BBAA-A0E887C32164}" dt="2024-09-11T17:17:28.778" v="216" actId="14100"/>
        <pc:sldMkLst>
          <pc:docMk/>
          <pc:sldMk cId="1432299428" sldId="738"/>
        </pc:sldMkLst>
        <pc:picChg chg="mod">
          <ac:chgData name="Tim Anderson" userId="29931dd9-6a8d-4aea-9bcf-bec880f70870" providerId="ADAL" clId="{BDC92703-5710-469B-BBAA-A0E887C32164}" dt="2024-09-11T17:17:28.778" v="216" actId="14100"/>
          <ac:picMkLst>
            <pc:docMk/>
            <pc:sldMk cId="1432299428" sldId="738"/>
            <ac:picMk id="7" creationId="{00000000-0000-0000-0000-000000000000}"/>
          </ac:picMkLst>
        </pc:picChg>
      </pc:sldChg>
      <pc:sldChg chg="modSp mod">
        <pc:chgData name="Tim Anderson" userId="29931dd9-6a8d-4aea-9bcf-bec880f70870" providerId="ADAL" clId="{BDC92703-5710-469B-BBAA-A0E887C32164}" dt="2024-09-11T17:00:14.172" v="196" actId="14100"/>
        <pc:sldMkLst>
          <pc:docMk/>
          <pc:sldMk cId="2151839122" sldId="740"/>
        </pc:sldMkLst>
        <pc:picChg chg="mod">
          <ac:chgData name="Tim Anderson" userId="29931dd9-6a8d-4aea-9bcf-bec880f70870" providerId="ADAL" clId="{BDC92703-5710-469B-BBAA-A0E887C32164}" dt="2024-09-11T17:00:14.172" v="196" actId="14100"/>
          <ac:picMkLst>
            <pc:docMk/>
            <pc:sldMk cId="2151839122" sldId="740"/>
            <ac:picMk id="7" creationId="{00000000-0000-0000-0000-000000000000}"/>
          </ac:picMkLst>
        </pc:picChg>
      </pc:sldChg>
      <pc:sldChg chg="modSp mod">
        <pc:chgData name="Tim Anderson" userId="29931dd9-6a8d-4aea-9bcf-bec880f70870" providerId="ADAL" clId="{BDC92703-5710-469B-BBAA-A0E887C32164}" dt="2024-09-11T17:20:01.557" v="258" actId="20577"/>
        <pc:sldMkLst>
          <pc:docMk/>
          <pc:sldMk cId="2876673739" sldId="741"/>
        </pc:sldMkLst>
        <pc:spChg chg="mod">
          <ac:chgData name="Tim Anderson" userId="29931dd9-6a8d-4aea-9bcf-bec880f70870" providerId="ADAL" clId="{BDC92703-5710-469B-BBAA-A0E887C32164}" dt="2024-09-11T17:20:01.557" v="258" actId="20577"/>
          <ac:spMkLst>
            <pc:docMk/>
            <pc:sldMk cId="2876673739" sldId="741"/>
            <ac:spMk id="8" creationId="{00000000-0000-0000-0000-000000000000}"/>
          </ac:spMkLst>
        </pc:spChg>
        <pc:graphicFrameChg chg="modGraphic">
          <ac:chgData name="Tim Anderson" userId="29931dd9-6a8d-4aea-9bcf-bec880f70870" providerId="ADAL" clId="{BDC92703-5710-469B-BBAA-A0E887C32164}" dt="2024-09-11T17:19:49.010" v="242" actId="20577"/>
          <ac:graphicFrameMkLst>
            <pc:docMk/>
            <pc:sldMk cId="2876673739" sldId="741"/>
            <ac:graphicFrameMk id="3" creationId="{00000000-0000-0000-0000-000000000000}"/>
          </ac:graphicFrameMkLst>
        </pc:graphicFrameChg>
        <pc:picChg chg="mod">
          <ac:chgData name="Tim Anderson" userId="29931dd9-6a8d-4aea-9bcf-bec880f70870" providerId="ADAL" clId="{BDC92703-5710-469B-BBAA-A0E887C32164}" dt="2024-09-11T16:59:29.123" v="184" actId="14100"/>
          <ac:picMkLst>
            <pc:docMk/>
            <pc:sldMk cId="2876673739" sldId="741"/>
            <ac:picMk id="7" creationId="{00000000-0000-0000-0000-000000000000}"/>
          </ac:picMkLst>
        </pc:picChg>
      </pc:sldChg>
      <pc:sldChg chg="modSp mod">
        <pc:chgData name="Tim Anderson" userId="29931dd9-6a8d-4aea-9bcf-bec880f70870" providerId="ADAL" clId="{BDC92703-5710-469B-BBAA-A0E887C32164}" dt="2024-09-11T17:18:38.983" v="225" actId="14100"/>
        <pc:sldMkLst>
          <pc:docMk/>
          <pc:sldMk cId="2497704846" sldId="749"/>
        </pc:sldMkLst>
        <pc:picChg chg="mod">
          <ac:chgData name="Tim Anderson" userId="29931dd9-6a8d-4aea-9bcf-bec880f70870" providerId="ADAL" clId="{BDC92703-5710-469B-BBAA-A0E887C32164}" dt="2024-09-11T17:18:38.983" v="225" actId="14100"/>
          <ac:picMkLst>
            <pc:docMk/>
            <pc:sldMk cId="2497704846" sldId="749"/>
            <ac:picMk id="7" creationId="{00000000-0000-0000-0000-000000000000}"/>
          </ac:picMkLst>
        </pc:picChg>
      </pc:sldChg>
      <pc:sldChg chg="modSp mod">
        <pc:chgData name="Tim Anderson" userId="29931dd9-6a8d-4aea-9bcf-bec880f70870" providerId="ADAL" clId="{BDC92703-5710-469B-BBAA-A0E887C32164}" dt="2024-09-11T17:18:48.577" v="228" actId="14100"/>
        <pc:sldMkLst>
          <pc:docMk/>
          <pc:sldMk cId="1915041346" sldId="750"/>
        </pc:sldMkLst>
        <pc:picChg chg="mod">
          <ac:chgData name="Tim Anderson" userId="29931dd9-6a8d-4aea-9bcf-bec880f70870" providerId="ADAL" clId="{BDC92703-5710-469B-BBAA-A0E887C32164}" dt="2024-09-11T17:18:48.577" v="228" actId="14100"/>
          <ac:picMkLst>
            <pc:docMk/>
            <pc:sldMk cId="1915041346" sldId="750"/>
            <ac:picMk id="7" creationId="{00000000-0000-0000-0000-000000000000}"/>
          </ac:picMkLst>
        </pc:picChg>
      </pc:sldChg>
      <pc:sldChg chg="modSp mod">
        <pc:chgData name="Tim Anderson" userId="29931dd9-6a8d-4aea-9bcf-bec880f70870" providerId="ADAL" clId="{BDC92703-5710-469B-BBAA-A0E887C32164}" dt="2024-09-11T17:18:32.153" v="223" actId="14100"/>
        <pc:sldMkLst>
          <pc:docMk/>
          <pc:sldMk cId="2483142682" sldId="781"/>
        </pc:sldMkLst>
        <pc:picChg chg="mod">
          <ac:chgData name="Tim Anderson" userId="29931dd9-6a8d-4aea-9bcf-bec880f70870" providerId="ADAL" clId="{BDC92703-5710-469B-BBAA-A0E887C32164}" dt="2024-09-11T17:18:32.153" v="223" actId="14100"/>
          <ac:picMkLst>
            <pc:docMk/>
            <pc:sldMk cId="2483142682" sldId="781"/>
            <ac:picMk id="7" creationId="{00000000-0000-0000-0000-000000000000}"/>
          </ac:picMkLst>
        </pc:picChg>
      </pc:sldChg>
      <pc:sldChg chg="modSp mod">
        <pc:chgData name="Tim Anderson" userId="29931dd9-6a8d-4aea-9bcf-bec880f70870" providerId="ADAL" clId="{BDC92703-5710-469B-BBAA-A0E887C32164}" dt="2024-09-11T17:20:24.603" v="262" actId="14100"/>
        <pc:sldMkLst>
          <pc:docMk/>
          <pc:sldMk cId="1555732338" sldId="782"/>
        </pc:sldMkLst>
        <pc:picChg chg="mod">
          <ac:chgData name="Tim Anderson" userId="29931dd9-6a8d-4aea-9bcf-bec880f70870" providerId="ADAL" clId="{BDC92703-5710-469B-BBAA-A0E887C32164}" dt="2024-09-11T17:20:24.603" v="262" actId="14100"/>
          <ac:picMkLst>
            <pc:docMk/>
            <pc:sldMk cId="1555732338" sldId="782"/>
            <ac:picMk id="7" creationId="{00000000-0000-0000-0000-000000000000}"/>
          </ac:picMkLst>
        </pc:picChg>
      </pc:sldChg>
      <pc:sldChg chg="modSp mod">
        <pc:chgData name="Tim Anderson" userId="29931dd9-6a8d-4aea-9bcf-bec880f70870" providerId="ADAL" clId="{BDC92703-5710-469B-BBAA-A0E887C32164}" dt="2024-09-11T17:20:35.134" v="264" actId="14100"/>
        <pc:sldMkLst>
          <pc:docMk/>
          <pc:sldMk cId="4003656997" sldId="783"/>
        </pc:sldMkLst>
        <pc:picChg chg="mod">
          <ac:chgData name="Tim Anderson" userId="29931dd9-6a8d-4aea-9bcf-bec880f70870" providerId="ADAL" clId="{BDC92703-5710-469B-BBAA-A0E887C32164}" dt="2024-09-11T17:20:35.134" v="264" actId="14100"/>
          <ac:picMkLst>
            <pc:docMk/>
            <pc:sldMk cId="4003656997" sldId="783"/>
            <ac:picMk id="7" creationId="{00000000-0000-0000-0000-000000000000}"/>
          </ac:picMkLst>
        </pc:picChg>
      </pc:sldChg>
      <pc:sldChg chg="modSp mod">
        <pc:chgData name="Tim Anderson" userId="29931dd9-6a8d-4aea-9bcf-bec880f70870" providerId="ADAL" clId="{BDC92703-5710-469B-BBAA-A0E887C32164}" dt="2024-09-11T16:59:57.204" v="192" actId="14100"/>
        <pc:sldMkLst>
          <pc:docMk/>
          <pc:sldMk cId="2141749400" sldId="784"/>
        </pc:sldMkLst>
        <pc:picChg chg="mod">
          <ac:chgData name="Tim Anderson" userId="29931dd9-6a8d-4aea-9bcf-bec880f70870" providerId="ADAL" clId="{BDC92703-5710-469B-BBAA-A0E887C32164}" dt="2024-09-11T16:59:57.204" v="192" actId="14100"/>
          <ac:picMkLst>
            <pc:docMk/>
            <pc:sldMk cId="2141749400" sldId="784"/>
            <ac:picMk id="7" creationId="{00000000-0000-0000-0000-000000000000}"/>
          </ac:picMkLst>
        </pc:picChg>
      </pc:sldChg>
      <pc:sldChg chg="modSp mod">
        <pc:chgData name="Tim Anderson" userId="29931dd9-6a8d-4aea-9bcf-bec880f70870" providerId="ADAL" clId="{BDC92703-5710-469B-BBAA-A0E887C32164}" dt="2024-09-11T16:59:51.565" v="190" actId="14100"/>
        <pc:sldMkLst>
          <pc:docMk/>
          <pc:sldMk cId="1227647907" sldId="785"/>
        </pc:sldMkLst>
        <pc:picChg chg="mod">
          <ac:chgData name="Tim Anderson" userId="29931dd9-6a8d-4aea-9bcf-bec880f70870" providerId="ADAL" clId="{BDC92703-5710-469B-BBAA-A0E887C32164}" dt="2024-09-11T16:59:51.565" v="190" actId="14100"/>
          <ac:picMkLst>
            <pc:docMk/>
            <pc:sldMk cId="1227647907" sldId="785"/>
            <ac:picMk id="7" creationId="{00000000-0000-0000-0000-000000000000}"/>
          </ac:picMkLst>
        </pc:picChg>
      </pc:sldChg>
      <pc:sldChg chg="modSp mod">
        <pc:chgData name="Tim Anderson" userId="29931dd9-6a8d-4aea-9bcf-bec880f70870" providerId="ADAL" clId="{BDC92703-5710-469B-BBAA-A0E887C32164}" dt="2024-09-11T17:20:16.810" v="260" actId="14100"/>
        <pc:sldMkLst>
          <pc:docMk/>
          <pc:sldMk cId="974233161" sldId="786"/>
        </pc:sldMkLst>
        <pc:picChg chg="mod">
          <ac:chgData name="Tim Anderson" userId="29931dd9-6a8d-4aea-9bcf-bec880f70870" providerId="ADAL" clId="{BDC92703-5710-469B-BBAA-A0E887C32164}" dt="2024-09-11T17:20:16.810" v="260" actId="14100"/>
          <ac:picMkLst>
            <pc:docMk/>
            <pc:sldMk cId="974233161" sldId="786"/>
            <ac:picMk id="7" creationId="{00000000-0000-0000-0000-000000000000}"/>
          </ac:picMkLst>
        </pc:picChg>
      </pc:sldChg>
      <pc:sldChg chg="modSp del mod">
        <pc:chgData name="Tim Anderson" userId="29931dd9-6a8d-4aea-9bcf-bec880f70870" providerId="ADAL" clId="{BDC92703-5710-469B-BBAA-A0E887C32164}" dt="2024-09-11T17:46:48.308" v="558" actId="47"/>
        <pc:sldMkLst>
          <pc:docMk/>
          <pc:sldMk cId="3603852337" sldId="798"/>
        </pc:sldMkLst>
        <pc:spChg chg="mod">
          <ac:chgData name="Tim Anderson" userId="29931dd9-6a8d-4aea-9bcf-bec880f70870" providerId="ADAL" clId="{BDC92703-5710-469B-BBAA-A0E887C32164}" dt="2024-09-11T17:41:04.906" v="557" actId="20577"/>
          <ac:spMkLst>
            <pc:docMk/>
            <pc:sldMk cId="3603852337" sldId="798"/>
            <ac:spMk id="4" creationId="{BDEE4EF9-9E65-4F5F-8BCE-439624E30FDF}"/>
          </ac:spMkLst>
        </pc:spChg>
      </pc:sldChg>
      <pc:sldChg chg="del">
        <pc:chgData name="Tim Anderson" userId="29931dd9-6a8d-4aea-9bcf-bec880f70870" providerId="ADAL" clId="{BDC92703-5710-469B-BBAA-A0E887C32164}" dt="2024-09-11T17:27:06.425" v="297" actId="2696"/>
        <pc:sldMkLst>
          <pc:docMk/>
          <pc:sldMk cId="797977956" sldId="859"/>
        </pc:sldMkLst>
      </pc:sldChg>
      <pc:sldChg chg="modSp mod">
        <pc:chgData name="Tim Anderson" userId="29931dd9-6a8d-4aea-9bcf-bec880f70870" providerId="ADAL" clId="{BDC92703-5710-469B-BBAA-A0E887C32164}" dt="2024-09-11T16:27:12.685" v="18" actId="20577"/>
        <pc:sldMkLst>
          <pc:docMk/>
          <pc:sldMk cId="852748643" sldId="882"/>
        </pc:sldMkLst>
        <pc:spChg chg="mod">
          <ac:chgData name="Tim Anderson" userId="29931dd9-6a8d-4aea-9bcf-bec880f70870" providerId="ADAL" clId="{BDC92703-5710-469B-BBAA-A0E887C32164}" dt="2024-09-11T16:27:12.685" v="18" actId="20577"/>
          <ac:spMkLst>
            <pc:docMk/>
            <pc:sldMk cId="852748643" sldId="882"/>
            <ac:spMk id="5" creationId="{CAF789A2-1D0C-4508-9DE0-9AAFADD8C21F}"/>
          </ac:spMkLst>
        </pc:spChg>
      </pc:sldChg>
      <pc:sldChg chg="modSp del mod">
        <pc:chgData name="Tim Anderson" userId="29931dd9-6a8d-4aea-9bcf-bec880f70870" providerId="ADAL" clId="{BDC92703-5710-469B-BBAA-A0E887C32164}" dt="2024-09-11T17:48:02.856" v="560" actId="47"/>
        <pc:sldMkLst>
          <pc:docMk/>
          <pc:sldMk cId="881802418" sldId="889"/>
        </pc:sldMkLst>
        <pc:picChg chg="mod">
          <ac:chgData name="Tim Anderson" userId="29931dd9-6a8d-4aea-9bcf-bec880f70870" providerId="ADAL" clId="{BDC92703-5710-469B-BBAA-A0E887C32164}" dt="2024-09-11T17:47:57.439" v="559" actId="1076"/>
          <ac:picMkLst>
            <pc:docMk/>
            <pc:sldMk cId="881802418" sldId="889"/>
            <ac:picMk id="13" creationId="{C76FB542-2A21-42FE-8745-BB728FFBDE7E}"/>
          </ac:picMkLst>
        </pc:picChg>
      </pc:sldChg>
      <pc:sldChg chg="addSp modSp mod ord">
        <pc:chgData name="Tim Anderson" userId="29931dd9-6a8d-4aea-9bcf-bec880f70870" providerId="ADAL" clId="{BDC92703-5710-469B-BBAA-A0E887C32164}" dt="2024-09-11T16:59:00.549" v="180"/>
        <pc:sldMkLst>
          <pc:docMk/>
          <pc:sldMk cId="4189815449" sldId="947"/>
        </pc:sldMkLst>
        <pc:picChg chg="add mod">
          <ac:chgData name="Tim Anderson" userId="29931dd9-6a8d-4aea-9bcf-bec880f70870" providerId="ADAL" clId="{BDC92703-5710-469B-BBAA-A0E887C32164}" dt="2024-09-11T16:43:49.891" v="29" actId="1076"/>
          <ac:picMkLst>
            <pc:docMk/>
            <pc:sldMk cId="4189815449" sldId="947"/>
            <ac:picMk id="3" creationId="{26CAA91D-E8D2-6FB4-3A3E-7FB8859B5A78}"/>
          </ac:picMkLst>
        </pc:picChg>
        <pc:picChg chg="mod">
          <ac:chgData name="Tim Anderson" userId="29931dd9-6a8d-4aea-9bcf-bec880f70870" providerId="ADAL" clId="{BDC92703-5710-469B-BBAA-A0E887C32164}" dt="2024-09-11T16:43:48.204" v="28" actId="1076"/>
          <ac:picMkLst>
            <pc:docMk/>
            <pc:sldMk cId="4189815449" sldId="947"/>
            <ac:picMk id="15" creationId="{DCBF6824-842B-4AD9-908B-8380BD7CA702}"/>
          </ac:picMkLst>
        </pc:picChg>
      </pc:sldChg>
      <pc:sldChg chg="modSp mod">
        <pc:chgData name="Tim Anderson" userId="29931dd9-6a8d-4aea-9bcf-bec880f70870" providerId="ADAL" clId="{BDC92703-5710-469B-BBAA-A0E887C32164}" dt="2024-09-11T17:38:51.030" v="312" actId="20577"/>
        <pc:sldMkLst>
          <pc:docMk/>
          <pc:sldMk cId="2117734731" sldId="954"/>
        </pc:sldMkLst>
        <pc:spChg chg="mod">
          <ac:chgData name="Tim Anderson" userId="29931dd9-6a8d-4aea-9bcf-bec880f70870" providerId="ADAL" clId="{BDC92703-5710-469B-BBAA-A0E887C32164}" dt="2024-09-11T17:38:51.030" v="312" actId="20577"/>
          <ac:spMkLst>
            <pc:docMk/>
            <pc:sldMk cId="2117734731" sldId="954"/>
            <ac:spMk id="10" creationId="{00000000-0000-0000-0000-000000000000}"/>
          </ac:spMkLst>
        </pc:spChg>
      </pc:sldChg>
      <pc:sldChg chg="modSp mod">
        <pc:chgData name="Tim Anderson" userId="29931dd9-6a8d-4aea-9bcf-bec880f70870" providerId="ADAL" clId="{BDC92703-5710-469B-BBAA-A0E887C32164}" dt="2024-09-11T17:39:42.137" v="362" actId="6549"/>
        <pc:sldMkLst>
          <pc:docMk/>
          <pc:sldMk cId="3950093352" sldId="1049"/>
        </pc:sldMkLst>
        <pc:spChg chg="mod">
          <ac:chgData name="Tim Anderson" userId="29931dd9-6a8d-4aea-9bcf-bec880f70870" providerId="ADAL" clId="{BDC92703-5710-469B-BBAA-A0E887C32164}" dt="2024-09-11T17:39:42.137" v="362" actId="6549"/>
          <ac:spMkLst>
            <pc:docMk/>
            <pc:sldMk cId="3950093352" sldId="1049"/>
            <ac:spMk id="4" creationId="{BDEE4EF9-9E65-4F5F-8BCE-439624E30FDF}"/>
          </ac:spMkLst>
        </pc:spChg>
      </pc:sldChg>
      <pc:sldChg chg="del">
        <pc:chgData name="Tim Anderson" userId="29931dd9-6a8d-4aea-9bcf-bec880f70870" providerId="ADAL" clId="{BDC92703-5710-469B-BBAA-A0E887C32164}" dt="2024-09-11T17:25:53.868" v="293" actId="2696"/>
        <pc:sldMkLst>
          <pc:docMk/>
          <pc:sldMk cId="1054350688" sldId="1519"/>
        </pc:sldMkLst>
      </pc:sldChg>
      <pc:sldChg chg="del">
        <pc:chgData name="Tim Anderson" userId="29931dd9-6a8d-4aea-9bcf-bec880f70870" providerId="ADAL" clId="{BDC92703-5710-469B-BBAA-A0E887C32164}" dt="2024-09-11T17:24:39.005" v="279" actId="47"/>
        <pc:sldMkLst>
          <pc:docMk/>
          <pc:sldMk cId="1879363451" sldId="1540"/>
        </pc:sldMkLst>
      </pc:sldChg>
      <pc:sldChg chg="del">
        <pc:chgData name="Tim Anderson" userId="29931dd9-6a8d-4aea-9bcf-bec880f70870" providerId="ADAL" clId="{BDC92703-5710-469B-BBAA-A0E887C32164}" dt="2024-09-11T17:24:37.606" v="276" actId="47"/>
        <pc:sldMkLst>
          <pc:docMk/>
          <pc:sldMk cId="2845881421" sldId="1542"/>
        </pc:sldMkLst>
      </pc:sldChg>
      <pc:sldChg chg="del">
        <pc:chgData name="Tim Anderson" userId="29931dd9-6a8d-4aea-9bcf-bec880f70870" providerId="ADAL" clId="{BDC92703-5710-469B-BBAA-A0E887C32164}" dt="2024-09-11T17:24:39.525" v="280" actId="47"/>
        <pc:sldMkLst>
          <pc:docMk/>
          <pc:sldMk cId="1262920879" sldId="1543"/>
        </pc:sldMkLst>
      </pc:sldChg>
      <pc:sldChg chg="del">
        <pc:chgData name="Tim Anderson" userId="29931dd9-6a8d-4aea-9bcf-bec880f70870" providerId="ADAL" clId="{BDC92703-5710-469B-BBAA-A0E887C32164}" dt="2024-09-11T17:25:50.945" v="292" actId="47"/>
        <pc:sldMkLst>
          <pc:docMk/>
          <pc:sldMk cId="2991104461" sldId="1548"/>
        </pc:sldMkLst>
      </pc:sldChg>
      <pc:sldChg chg="del">
        <pc:chgData name="Tim Anderson" userId="29931dd9-6a8d-4aea-9bcf-bec880f70870" providerId="ADAL" clId="{BDC92703-5710-469B-BBAA-A0E887C32164}" dt="2024-09-11T17:25:56.286" v="294" actId="47"/>
        <pc:sldMkLst>
          <pc:docMk/>
          <pc:sldMk cId="1210182999" sldId="1549"/>
        </pc:sldMkLst>
      </pc:sldChg>
      <pc:sldChg chg="del">
        <pc:chgData name="Tim Anderson" userId="29931dd9-6a8d-4aea-9bcf-bec880f70870" providerId="ADAL" clId="{BDC92703-5710-469B-BBAA-A0E887C32164}" dt="2024-09-11T17:25:59.044" v="295" actId="47"/>
        <pc:sldMkLst>
          <pc:docMk/>
          <pc:sldMk cId="318049764" sldId="1550"/>
        </pc:sldMkLst>
      </pc:sldChg>
      <pc:sldChg chg="del">
        <pc:chgData name="Tim Anderson" userId="29931dd9-6a8d-4aea-9bcf-bec880f70870" providerId="ADAL" clId="{BDC92703-5710-469B-BBAA-A0E887C32164}" dt="2024-09-11T17:26:01.236" v="296" actId="47"/>
        <pc:sldMkLst>
          <pc:docMk/>
          <pc:sldMk cId="751129862" sldId="1551"/>
        </pc:sldMkLst>
      </pc:sldChg>
      <pc:sldChg chg="del">
        <pc:chgData name="Tim Anderson" userId="29931dd9-6a8d-4aea-9bcf-bec880f70870" providerId="ADAL" clId="{BDC92703-5710-469B-BBAA-A0E887C32164}" dt="2024-09-11T17:25:20.013" v="291" actId="47"/>
        <pc:sldMkLst>
          <pc:docMk/>
          <pc:sldMk cId="1141692628" sldId="1552"/>
        </pc:sldMkLst>
      </pc:sldChg>
      <pc:sldChg chg="del">
        <pc:chgData name="Tim Anderson" userId="29931dd9-6a8d-4aea-9bcf-bec880f70870" providerId="ADAL" clId="{BDC92703-5710-469B-BBAA-A0E887C32164}" dt="2024-09-11T16:54:24.597" v="53"/>
        <pc:sldMkLst>
          <pc:docMk/>
          <pc:sldMk cId="1462490153" sldId="1553"/>
        </pc:sldMkLst>
      </pc:sldChg>
      <pc:sldChg chg="del">
        <pc:chgData name="Tim Anderson" userId="29931dd9-6a8d-4aea-9bcf-bec880f70870" providerId="ADAL" clId="{BDC92703-5710-469B-BBAA-A0E887C32164}" dt="2024-09-11T17:24:35.782" v="272" actId="47"/>
        <pc:sldMkLst>
          <pc:docMk/>
          <pc:sldMk cId="4027348731" sldId="1561"/>
        </pc:sldMkLst>
      </pc:sldChg>
      <pc:sldChg chg="del">
        <pc:chgData name="Tim Anderson" userId="29931dd9-6a8d-4aea-9bcf-bec880f70870" providerId="ADAL" clId="{BDC92703-5710-469B-BBAA-A0E887C32164}" dt="2024-09-11T17:24:41.637" v="283" actId="47"/>
        <pc:sldMkLst>
          <pc:docMk/>
          <pc:sldMk cId="1140024031" sldId="1564"/>
        </pc:sldMkLst>
      </pc:sldChg>
      <pc:sldChg chg="del">
        <pc:chgData name="Tim Anderson" userId="29931dd9-6a8d-4aea-9bcf-bec880f70870" providerId="ADAL" clId="{BDC92703-5710-469B-BBAA-A0E887C32164}" dt="2024-09-11T17:24:38.109" v="277" actId="47"/>
        <pc:sldMkLst>
          <pc:docMk/>
          <pc:sldMk cId="4246538314" sldId="1569"/>
        </pc:sldMkLst>
      </pc:sldChg>
      <pc:sldChg chg="del">
        <pc:chgData name="Tim Anderson" userId="29931dd9-6a8d-4aea-9bcf-bec880f70870" providerId="ADAL" clId="{BDC92703-5710-469B-BBAA-A0E887C32164}" dt="2024-09-11T17:24:34.570" v="270" actId="47"/>
        <pc:sldMkLst>
          <pc:docMk/>
          <pc:sldMk cId="1041424609" sldId="1573"/>
        </pc:sldMkLst>
      </pc:sldChg>
      <pc:sldChg chg="del">
        <pc:chgData name="Tim Anderson" userId="29931dd9-6a8d-4aea-9bcf-bec880f70870" providerId="ADAL" clId="{BDC92703-5710-469B-BBAA-A0E887C32164}" dt="2024-09-11T17:24:41.055" v="282" actId="47"/>
        <pc:sldMkLst>
          <pc:docMk/>
          <pc:sldMk cId="4018110712" sldId="1574"/>
        </pc:sldMkLst>
      </pc:sldChg>
      <pc:sldChg chg="del">
        <pc:chgData name="Tim Anderson" userId="29931dd9-6a8d-4aea-9bcf-bec880f70870" providerId="ADAL" clId="{BDC92703-5710-469B-BBAA-A0E887C32164}" dt="2024-09-11T17:24:43.114" v="285" actId="47"/>
        <pc:sldMkLst>
          <pc:docMk/>
          <pc:sldMk cId="2255961144" sldId="1575"/>
        </pc:sldMkLst>
      </pc:sldChg>
      <pc:sldChg chg="del">
        <pc:chgData name="Tim Anderson" userId="29931dd9-6a8d-4aea-9bcf-bec880f70870" providerId="ADAL" clId="{BDC92703-5710-469B-BBAA-A0E887C32164}" dt="2024-09-11T17:24:48.040" v="288" actId="47"/>
        <pc:sldMkLst>
          <pc:docMk/>
          <pc:sldMk cId="3688292788" sldId="1576"/>
        </pc:sldMkLst>
      </pc:sldChg>
      <pc:sldChg chg="del">
        <pc:chgData name="Tim Anderson" userId="29931dd9-6a8d-4aea-9bcf-bec880f70870" providerId="ADAL" clId="{BDC92703-5710-469B-BBAA-A0E887C32164}" dt="2024-09-11T17:24:48.688" v="289" actId="47"/>
        <pc:sldMkLst>
          <pc:docMk/>
          <pc:sldMk cId="2784339557" sldId="1577"/>
        </pc:sldMkLst>
      </pc:sldChg>
      <pc:sldChg chg="del">
        <pc:chgData name="Tim Anderson" userId="29931dd9-6a8d-4aea-9bcf-bec880f70870" providerId="ADAL" clId="{BDC92703-5710-469B-BBAA-A0E887C32164}" dt="2024-09-11T17:24:36.211" v="273" actId="47"/>
        <pc:sldMkLst>
          <pc:docMk/>
          <pc:sldMk cId="4206319189" sldId="1578"/>
        </pc:sldMkLst>
      </pc:sldChg>
      <pc:sldChg chg="del">
        <pc:chgData name="Tim Anderson" userId="29931dd9-6a8d-4aea-9bcf-bec880f70870" providerId="ADAL" clId="{BDC92703-5710-469B-BBAA-A0E887C32164}" dt="2024-09-11T17:24:36.631" v="274" actId="47"/>
        <pc:sldMkLst>
          <pc:docMk/>
          <pc:sldMk cId="3765139224" sldId="1579"/>
        </pc:sldMkLst>
      </pc:sldChg>
      <pc:sldChg chg="del">
        <pc:chgData name="Tim Anderson" userId="29931dd9-6a8d-4aea-9bcf-bec880f70870" providerId="ADAL" clId="{BDC92703-5710-469B-BBAA-A0E887C32164}" dt="2024-09-11T17:24:42.281" v="284" actId="47"/>
        <pc:sldMkLst>
          <pc:docMk/>
          <pc:sldMk cId="4046783963" sldId="1581"/>
        </pc:sldMkLst>
      </pc:sldChg>
      <pc:sldChg chg="del">
        <pc:chgData name="Tim Anderson" userId="29931dd9-6a8d-4aea-9bcf-bec880f70870" providerId="ADAL" clId="{BDC92703-5710-469B-BBAA-A0E887C32164}" dt="2024-09-11T17:24:32.822" v="268" actId="47"/>
        <pc:sldMkLst>
          <pc:docMk/>
          <pc:sldMk cId="2423797673" sldId="1582"/>
        </pc:sldMkLst>
      </pc:sldChg>
      <pc:sldChg chg="del">
        <pc:chgData name="Tim Anderson" userId="29931dd9-6a8d-4aea-9bcf-bec880f70870" providerId="ADAL" clId="{BDC92703-5710-469B-BBAA-A0E887C32164}" dt="2024-09-11T17:24:33.822" v="269" actId="47"/>
        <pc:sldMkLst>
          <pc:docMk/>
          <pc:sldMk cId="1179599744" sldId="1631"/>
        </pc:sldMkLst>
      </pc:sldChg>
      <pc:sldChg chg="del">
        <pc:chgData name="Tim Anderson" userId="29931dd9-6a8d-4aea-9bcf-bec880f70870" providerId="ADAL" clId="{BDC92703-5710-469B-BBAA-A0E887C32164}" dt="2024-09-11T17:24:35.188" v="271" actId="47"/>
        <pc:sldMkLst>
          <pc:docMk/>
          <pc:sldMk cId="1165790581" sldId="1632"/>
        </pc:sldMkLst>
      </pc:sldChg>
      <pc:sldChg chg="del">
        <pc:chgData name="Tim Anderson" userId="29931dd9-6a8d-4aea-9bcf-bec880f70870" providerId="ADAL" clId="{BDC92703-5710-469B-BBAA-A0E887C32164}" dt="2024-09-11T17:24:38.487" v="278" actId="47"/>
        <pc:sldMkLst>
          <pc:docMk/>
          <pc:sldMk cId="3641799394" sldId="1633"/>
        </pc:sldMkLst>
      </pc:sldChg>
      <pc:sldChg chg="del">
        <pc:chgData name="Tim Anderson" userId="29931dd9-6a8d-4aea-9bcf-bec880f70870" providerId="ADAL" clId="{BDC92703-5710-469B-BBAA-A0E887C32164}" dt="2024-09-11T17:24:40.304" v="281" actId="47"/>
        <pc:sldMkLst>
          <pc:docMk/>
          <pc:sldMk cId="163973520" sldId="1634"/>
        </pc:sldMkLst>
      </pc:sldChg>
      <pc:sldChg chg="del">
        <pc:chgData name="Tim Anderson" userId="29931dd9-6a8d-4aea-9bcf-bec880f70870" providerId="ADAL" clId="{BDC92703-5710-469B-BBAA-A0E887C32164}" dt="2024-09-11T17:24:46.001" v="286" actId="47"/>
        <pc:sldMkLst>
          <pc:docMk/>
          <pc:sldMk cId="1574475723" sldId="1635"/>
        </pc:sldMkLst>
      </pc:sldChg>
      <pc:sldChg chg="del">
        <pc:chgData name="Tim Anderson" userId="29931dd9-6a8d-4aea-9bcf-bec880f70870" providerId="ADAL" clId="{BDC92703-5710-469B-BBAA-A0E887C32164}" dt="2024-09-11T17:24:47.310" v="287" actId="47"/>
        <pc:sldMkLst>
          <pc:docMk/>
          <pc:sldMk cId="248987623" sldId="1636"/>
        </pc:sldMkLst>
      </pc:sldChg>
      <pc:sldChg chg="del">
        <pc:chgData name="Tim Anderson" userId="29931dd9-6a8d-4aea-9bcf-bec880f70870" providerId="ADAL" clId="{BDC92703-5710-469B-BBAA-A0E887C32164}" dt="2024-09-11T16:54:24.597" v="53"/>
        <pc:sldMkLst>
          <pc:docMk/>
          <pc:sldMk cId="1472102675" sldId="1637"/>
        </pc:sldMkLst>
      </pc:sldChg>
      <pc:sldChg chg="del">
        <pc:chgData name="Tim Anderson" userId="29931dd9-6a8d-4aea-9bcf-bec880f70870" providerId="ADAL" clId="{BDC92703-5710-469B-BBAA-A0E887C32164}" dt="2024-09-11T16:54:24.597" v="53"/>
        <pc:sldMkLst>
          <pc:docMk/>
          <pc:sldMk cId="2324932933" sldId="1639"/>
        </pc:sldMkLst>
      </pc:sldChg>
      <pc:sldChg chg="del">
        <pc:chgData name="Tim Anderson" userId="29931dd9-6a8d-4aea-9bcf-bec880f70870" providerId="ADAL" clId="{BDC92703-5710-469B-BBAA-A0E887C32164}" dt="2024-09-11T16:54:24.597" v="53"/>
        <pc:sldMkLst>
          <pc:docMk/>
          <pc:sldMk cId="1556674052" sldId="1640"/>
        </pc:sldMkLst>
      </pc:sldChg>
      <pc:sldChg chg="del">
        <pc:chgData name="Tim Anderson" userId="29931dd9-6a8d-4aea-9bcf-bec880f70870" providerId="ADAL" clId="{BDC92703-5710-469B-BBAA-A0E887C32164}" dt="2024-09-11T16:54:24.597" v="53"/>
        <pc:sldMkLst>
          <pc:docMk/>
          <pc:sldMk cId="1013180534" sldId="1641"/>
        </pc:sldMkLst>
      </pc:sldChg>
      <pc:sldChg chg="del">
        <pc:chgData name="Tim Anderson" userId="29931dd9-6a8d-4aea-9bcf-bec880f70870" providerId="ADAL" clId="{BDC92703-5710-469B-BBAA-A0E887C32164}" dt="2024-09-11T16:54:24.597" v="53"/>
        <pc:sldMkLst>
          <pc:docMk/>
          <pc:sldMk cId="3459954327" sldId="1642"/>
        </pc:sldMkLst>
      </pc:sldChg>
      <pc:sldChg chg="del">
        <pc:chgData name="Tim Anderson" userId="29931dd9-6a8d-4aea-9bcf-bec880f70870" providerId="ADAL" clId="{BDC92703-5710-469B-BBAA-A0E887C32164}" dt="2024-09-11T16:54:24.597" v="53"/>
        <pc:sldMkLst>
          <pc:docMk/>
          <pc:sldMk cId="651324343" sldId="1643"/>
        </pc:sldMkLst>
      </pc:sldChg>
      <pc:sldChg chg="del">
        <pc:chgData name="Tim Anderson" userId="29931dd9-6a8d-4aea-9bcf-bec880f70870" providerId="ADAL" clId="{BDC92703-5710-469B-BBAA-A0E887C32164}" dt="2024-09-11T16:54:24.597" v="53"/>
        <pc:sldMkLst>
          <pc:docMk/>
          <pc:sldMk cId="243236076" sldId="1644"/>
        </pc:sldMkLst>
      </pc:sldChg>
      <pc:sldChg chg="del">
        <pc:chgData name="Tim Anderson" userId="29931dd9-6a8d-4aea-9bcf-bec880f70870" providerId="ADAL" clId="{BDC92703-5710-469B-BBAA-A0E887C32164}" dt="2024-09-11T16:54:24.597" v="53"/>
        <pc:sldMkLst>
          <pc:docMk/>
          <pc:sldMk cId="1153672302" sldId="1645"/>
        </pc:sldMkLst>
      </pc:sldChg>
      <pc:sldChg chg="del">
        <pc:chgData name="Tim Anderson" userId="29931dd9-6a8d-4aea-9bcf-bec880f70870" providerId="ADAL" clId="{BDC92703-5710-469B-BBAA-A0E887C32164}" dt="2024-09-11T16:54:24.597" v="53"/>
        <pc:sldMkLst>
          <pc:docMk/>
          <pc:sldMk cId="1489115414" sldId="1646"/>
        </pc:sldMkLst>
      </pc:sldChg>
      <pc:sldChg chg="del">
        <pc:chgData name="Tim Anderson" userId="29931dd9-6a8d-4aea-9bcf-bec880f70870" providerId="ADAL" clId="{BDC92703-5710-469B-BBAA-A0E887C32164}" dt="2024-09-11T16:54:24.597" v="53"/>
        <pc:sldMkLst>
          <pc:docMk/>
          <pc:sldMk cId="1605461572" sldId="1647"/>
        </pc:sldMkLst>
      </pc:sldChg>
      <pc:sldChg chg="del">
        <pc:chgData name="Tim Anderson" userId="29931dd9-6a8d-4aea-9bcf-bec880f70870" providerId="ADAL" clId="{BDC92703-5710-469B-BBAA-A0E887C32164}" dt="2024-09-11T16:54:24.597" v="53"/>
        <pc:sldMkLst>
          <pc:docMk/>
          <pc:sldMk cId="3625895670" sldId="1648"/>
        </pc:sldMkLst>
      </pc:sldChg>
      <pc:sldChg chg="del">
        <pc:chgData name="Tim Anderson" userId="29931dd9-6a8d-4aea-9bcf-bec880f70870" providerId="ADAL" clId="{BDC92703-5710-469B-BBAA-A0E887C32164}" dt="2024-09-11T16:54:24.597" v="53"/>
        <pc:sldMkLst>
          <pc:docMk/>
          <pc:sldMk cId="3837440141" sldId="1649"/>
        </pc:sldMkLst>
      </pc:sldChg>
      <pc:sldChg chg="del">
        <pc:chgData name="Tim Anderson" userId="29931dd9-6a8d-4aea-9bcf-bec880f70870" providerId="ADAL" clId="{BDC92703-5710-469B-BBAA-A0E887C32164}" dt="2024-09-11T16:54:24.597" v="53"/>
        <pc:sldMkLst>
          <pc:docMk/>
          <pc:sldMk cId="4221260546" sldId="1650"/>
        </pc:sldMkLst>
      </pc:sldChg>
      <pc:sldChg chg="del">
        <pc:chgData name="Tim Anderson" userId="29931dd9-6a8d-4aea-9bcf-bec880f70870" providerId="ADAL" clId="{BDC92703-5710-469B-BBAA-A0E887C32164}" dt="2024-09-11T16:54:24.597" v="53"/>
        <pc:sldMkLst>
          <pc:docMk/>
          <pc:sldMk cId="1138251960" sldId="1651"/>
        </pc:sldMkLst>
      </pc:sldChg>
      <pc:sldChg chg="del">
        <pc:chgData name="Tim Anderson" userId="29931dd9-6a8d-4aea-9bcf-bec880f70870" providerId="ADAL" clId="{BDC92703-5710-469B-BBAA-A0E887C32164}" dt="2024-09-11T16:54:24.597" v="53"/>
        <pc:sldMkLst>
          <pc:docMk/>
          <pc:sldMk cId="747934651" sldId="1652"/>
        </pc:sldMkLst>
      </pc:sldChg>
      <pc:sldChg chg="del">
        <pc:chgData name="Tim Anderson" userId="29931dd9-6a8d-4aea-9bcf-bec880f70870" providerId="ADAL" clId="{BDC92703-5710-469B-BBAA-A0E887C32164}" dt="2024-09-11T16:54:24.597" v="53"/>
        <pc:sldMkLst>
          <pc:docMk/>
          <pc:sldMk cId="2555351306" sldId="1653"/>
        </pc:sldMkLst>
      </pc:sldChg>
      <pc:sldChg chg="del">
        <pc:chgData name="Tim Anderson" userId="29931dd9-6a8d-4aea-9bcf-bec880f70870" providerId="ADAL" clId="{BDC92703-5710-469B-BBAA-A0E887C32164}" dt="2024-09-11T16:54:24.597" v="53"/>
        <pc:sldMkLst>
          <pc:docMk/>
          <pc:sldMk cId="2258423685" sldId="1655"/>
        </pc:sldMkLst>
      </pc:sldChg>
      <pc:sldChg chg="del">
        <pc:chgData name="Tim Anderson" userId="29931dd9-6a8d-4aea-9bcf-bec880f70870" providerId="ADAL" clId="{BDC92703-5710-469B-BBAA-A0E887C32164}" dt="2024-09-11T16:54:24.597" v="53"/>
        <pc:sldMkLst>
          <pc:docMk/>
          <pc:sldMk cId="173078306" sldId="1656"/>
        </pc:sldMkLst>
      </pc:sldChg>
      <pc:sldChg chg="del">
        <pc:chgData name="Tim Anderson" userId="29931dd9-6a8d-4aea-9bcf-bec880f70870" providerId="ADAL" clId="{BDC92703-5710-469B-BBAA-A0E887C32164}" dt="2024-09-11T16:54:24.597" v="53"/>
        <pc:sldMkLst>
          <pc:docMk/>
          <pc:sldMk cId="2845317887" sldId="1657"/>
        </pc:sldMkLst>
      </pc:sldChg>
      <pc:sldChg chg="del">
        <pc:chgData name="Tim Anderson" userId="29931dd9-6a8d-4aea-9bcf-bec880f70870" providerId="ADAL" clId="{BDC92703-5710-469B-BBAA-A0E887C32164}" dt="2024-09-11T16:46:26.719" v="30" actId="47"/>
        <pc:sldMkLst>
          <pc:docMk/>
          <pc:sldMk cId="10413718" sldId="1732"/>
        </pc:sldMkLst>
      </pc:sldChg>
      <pc:sldChg chg="del">
        <pc:chgData name="Tim Anderson" userId="29931dd9-6a8d-4aea-9bcf-bec880f70870" providerId="ADAL" clId="{BDC92703-5710-469B-BBAA-A0E887C32164}" dt="2024-09-11T16:46:27.907" v="31" actId="47"/>
        <pc:sldMkLst>
          <pc:docMk/>
          <pc:sldMk cId="1732791633" sldId="1733"/>
        </pc:sldMkLst>
      </pc:sldChg>
      <pc:sldChg chg="del">
        <pc:chgData name="Tim Anderson" userId="29931dd9-6a8d-4aea-9bcf-bec880f70870" providerId="ADAL" clId="{BDC92703-5710-469B-BBAA-A0E887C32164}" dt="2024-09-11T16:46:28.726" v="32" actId="47"/>
        <pc:sldMkLst>
          <pc:docMk/>
          <pc:sldMk cId="960447705" sldId="1734"/>
        </pc:sldMkLst>
      </pc:sldChg>
      <pc:sldChg chg="del">
        <pc:chgData name="Tim Anderson" userId="29931dd9-6a8d-4aea-9bcf-bec880f70870" providerId="ADAL" clId="{BDC92703-5710-469B-BBAA-A0E887C32164}" dt="2024-09-11T16:46:29.463" v="33" actId="47"/>
        <pc:sldMkLst>
          <pc:docMk/>
          <pc:sldMk cId="1901704426" sldId="1735"/>
        </pc:sldMkLst>
      </pc:sldChg>
      <pc:sldChg chg="del">
        <pc:chgData name="Tim Anderson" userId="29931dd9-6a8d-4aea-9bcf-bec880f70870" providerId="ADAL" clId="{BDC92703-5710-469B-BBAA-A0E887C32164}" dt="2024-09-11T16:46:30.161" v="34" actId="47"/>
        <pc:sldMkLst>
          <pc:docMk/>
          <pc:sldMk cId="2311362215" sldId="1736"/>
        </pc:sldMkLst>
      </pc:sldChg>
      <pc:sldChg chg="del">
        <pc:chgData name="Tim Anderson" userId="29931dd9-6a8d-4aea-9bcf-bec880f70870" providerId="ADAL" clId="{BDC92703-5710-469B-BBAA-A0E887C32164}" dt="2024-09-11T16:46:31.047" v="35" actId="47"/>
        <pc:sldMkLst>
          <pc:docMk/>
          <pc:sldMk cId="2898483873" sldId="1737"/>
        </pc:sldMkLst>
      </pc:sldChg>
      <pc:sldChg chg="del">
        <pc:chgData name="Tim Anderson" userId="29931dd9-6a8d-4aea-9bcf-bec880f70870" providerId="ADAL" clId="{BDC92703-5710-469B-BBAA-A0E887C32164}" dt="2024-09-11T16:46:32.102" v="37" actId="47"/>
        <pc:sldMkLst>
          <pc:docMk/>
          <pc:sldMk cId="1599032903" sldId="1738"/>
        </pc:sldMkLst>
      </pc:sldChg>
      <pc:sldChg chg="del">
        <pc:chgData name="Tim Anderson" userId="29931dd9-6a8d-4aea-9bcf-bec880f70870" providerId="ADAL" clId="{BDC92703-5710-469B-BBAA-A0E887C32164}" dt="2024-09-11T16:46:32.646" v="38" actId="47"/>
        <pc:sldMkLst>
          <pc:docMk/>
          <pc:sldMk cId="2012384556" sldId="1739"/>
        </pc:sldMkLst>
      </pc:sldChg>
      <pc:sldChg chg="del">
        <pc:chgData name="Tim Anderson" userId="29931dd9-6a8d-4aea-9bcf-bec880f70870" providerId="ADAL" clId="{BDC92703-5710-469B-BBAA-A0E887C32164}" dt="2024-09-11T16:46:33.031" v="39" actId="47"/>
        <pc:sldMkLst>
          <pc:docMk/>
          <pc:sldMk cId="4038776306" sldId="1740"/>
        </pc:sldMkLst>
      </pc:sldChg>
      <pc:sldChg chg="del">
        <pc:chgData name="Tim Anderson" userId="29931dd9-6a8d-4aea-9bcf-bec880f70870" providerId="ADAL" clId="{BDC92703-5710-469B-BBAA-A0E887C32164}" dt="2024-09-11T16:46:33.415" v="40" actId="47"/>
        <pc:sldMkLst>
          <pc:docMk/>
          <pc:sldMk cId="4226431124" sldId="1741"/>
        </pc:sldMkLst>
      </pc:sldChg>
      <pc:sldChg chg="modSp add del mod">
        <pc:chgData name="Tim Anderson" userId="29931dd9-6a8d-4aea-9bcf-bec880f70870" providerId="ADAL" clId="{BDC92703-5710-469B-BBAA-A0E887C32164}" dt="2024-09-11T16:57:26.924" v="168" actId="20577"/>
        <pc:sldMkLst>
          <pc:docMk/>
          <pc:sldMk cId="1749221467" sldId="1742"/>
        </pc:sldMkLst>
        <pc:spChg chg="mod">
          <ac:chgData name="Tim Anderson" userId="29931dd9-6a8d-4aea-9bcf-bec880f70870" providerId="ADAL" clId="{BDC92703-5710-469B-BBAA-A0E887C32164}" dt="2024-09-11T16:57:26.924" v="168" actId="20577"/>
          <ac:spMkLst>
            <pc:docMk/>
            <pc:sldMk cId="1749221467" sldId="1742"/>
            <ac:spMk id="3" creationId="{82C08D27-B6DC-449E-859F-135C2BC1C73A}"/>
          </ac:spMkLst>
        </pc:spChg>
      </pc:sldChg>
      <pc:sldChg chg="del">
        <pc:chgData name="Tim Anderson" userId="29931dd9-6a8d-4aea-9bcf-bec880f70870" providerId="ADAL" clId="{BDC92703-5710-469B-BBAA-A0E887C32164}" dt="2024-09-11T16:53:28.230" v="41" actId="47"/>
        <pc:sldMkLst>
          <pc:docMk/>
          <pc:sldMk cId="1359613979" sldId="1743"/>
        </pc:sldMkLst>
      </pc:sldChg>
      <pc:sldChg chg="del">
        <pc:chgData name="Tim Anderson" userId="29931dd9-6a8d-4aea-9bcf-bec880f70870" providerId="ADAL" clId="{BDC92703-5710-469B-BBAA-A0E887C32164}" dt="2024-09-11T16:53:30.688" v="42" actId="47"/>
        <pc:sldMkLst>
          <pc:docMk/>
          <pc:sldMk cId="2724267165" sldId="1745"/>
        </pc:sldMkLst>
      </pc:sldChg>
      <pc:sldChg chg="del">
        <pc:chgData name="Tim Anderson" userId="29931dd9-6a8d-4aea-9bcf-bec880f70870" providerId="ADAL" clId="{BDC92703-5710-469B-BBAA-A0E887C32164}" dt="2024-09-11T16:53:33.237" v="43" actId="47"/>
        <pc:sldMkLst>
          <pc:docMk/>
          <pc:sldMk cId="3823357748" sldId="1746"/>
        </pc:sldMkLst>
      </pc:sldChg>
      <pc:sldChg chg="del">
        <pc:chgData name="Tim Anderson" userId="29931dd9-6a8d-4aea-9bcf-bec880f70870" providerId="ADAL" clId="{BDC92703-5710-469B-BBAA-A0E887C32164}" dt="2024-09-11T16:53:35.567" v="44" actId="47"/>
        <pc:sldMkLst>
          <pc:docMk/>
          <pc:sldMk cId="3793932378" sldId="1747"/>
        </pc:sldMkLst>
      </pc:sldChg>
      <pc:sldChg chg="del">
        <pc:chgData name="Tim Anderson" userId="29931dd9-6a8d-4aea-9bcf-bec880f70870" providerId="ADAL" clId="{BDC92703-5710-469B-BBAA-A0E887C32164}" dt="2024-09-11T16:53:38.224" v="45" actId="47"/>
        <pc:sldMkLst>
          <pc:docMk/>
          <pc:sldMk cId="3193103123" sldId="1748"/>
        </pc:sldMkLst>
      </pc:sldChg>
      <pc:sldChg chg="add del">
        <pc:chgData name="Tim Anderson" userId="29931dd9-6a8d-4aea-9bcf-bec880f70870" providerId="ADAL" clId="{BDC92703-5710-469B-BBAA-A0E887C32164}" dt="2024-09-11T16:54:16.232" v="50" actId="47"/>
        <pc:sldMkLst>
          <pc:docMk/>
          <pc:sldMk cId="3273883499" sldId="1749"/>
        </pc:sldMkLst>
      </pc:sldChg>
      <pc:sldChg chg="modSp mod">
        <pc:chgData name="Tim Anderson" userId="29931dd9-6a8d-4aea-9bcf-bec880f70870" providerId="ADAL" clId="{BDC92703-5710-469B-BBAA-A0E887C32164}" dt="2024-09-11T16:58:06.005" v="170" actId="14100"/>
        <pc:sldMkLst>
          <pc:docMk/>
          <pc:sldMk cId="3059349723" sldId="1751"/>
        </pc:sldMkLst>
        <pc:picChg chg="mod">
          <ac:chgData name="Tim Anderson" userId="29931dd9-6a8d-4aea-9bcf-bec880f70870" providerId="ADAL" clId="{BDC92703-5710-469B-BBAA-A0E887C32164}" dt="2024-09-11T16:58:06.005" v="170" actId="14100"/>
          <ac:picMkLst>
            <pc:docMk/>
            <pc:sldMk cId="3059349723" sldId="1751"/>
            <ac:picMk id="7" creationId="{00000000-0000-0000-0000-000000000000}"/>
          </ac:picMkLst>
        </pc:picChg>
      </pc:sldChg>
      <pc:sldChg chg="modSp mod">
        <pc:chgData name="Tim Anderson" userId="29931dd9-6a8d-4aea-9bcf-bec880f70870" providerId="ADAL" clId="{BDC92703-5710-469B-BBAA-A0E887C32164}" dt="2024-09-11T16:58:12.780" v="172" actId="14100"/>
        <pc:sldMkLst>
          <pc:docMk/>
          <pc:sldMk cId="2188487971" sldId="1752"/>
        </pc:sldMkLst>
        <pc:picChg chg="mod">
          <ac:chgData name="Tim Anderson" userId="29931dd9-6a8d-4aea-9bcf-bec880f70870" providerId="ADAL" clId="{BDC92703-5710-469B-BBAA-A0E887C32164}" dt="2024-09-11T16:58:12.780" v="172" actId="14100"/>
          <ac:picMkLst>
            <pc:docMk/>
            <pc:sldMk cId="2188487971" sldId="1752"/>
            <ac:picMk id="7" creationId="{00000000-0000-0000-0000-000000000000}"/>
          </ac:picMkLst>
        </pc:picChg>
      </pc:sldChg>
      <pc:sldChg chg="del">
        <pc:chgData name="Tim Anderson" userId="29931dd9-6a8d-4aea-9bcf-bec880f70870" providerId="ADAL" clId="{BDC92703-5710-469B-BBAA-A0E887C32164}" dt="2024-09-11T16:43:17.465" v="25" actId="47"/>
        <pc:sldMkLst>
          <pc:docMk/>
          <pc:sldMk cId="2079553982" sldId="1753"/>
        </pc:sldMkLst>
      </pc:sldChg>
      <pc:sldChg chg="modSp mod">
        <pc:chgData name="Tim Anderson" userId="29931dd9-6a8d-4aea-9bcf-bec880f70870" providerId="ADAL" clId="{BDC92703-5710-469B-BBAA-A0E887C32164}" dt="2024-09-11T17:16:56.583" v="210" actId="14100"/>
        <pc:sldMkLst>
          <pc:docMk/>
          <pc:sldMk cId="3449560945" sldId="1753"/>
        </pc:sldMkLst>
        <pc:picChg chg="mod">
          <ac:chgData name="Tim Anderson" userId="29931dd9-6a8d-4aea-9bcf-bec880f70870" providerId="ADAL" clId="{BDC92703-5710-469B-BBAA-A0E887C32164}" dt="2024-09-11T17:16:56.583" v="210" actId="14100"/>
          <ac:picMkLst>
            <pc:docMk/>
            <pc:sldMk cId="3449560945" sldId="1753"/>
            <ac:picMk id="7" creationId="{00000000-0000-0000-0000-000000000000}"/>
          </ac:picMkLst>
        </pc:picChg>
      </pc:sldChg>
      <pc:sldChg chg="addSp del delDesignElem">
        <pc:chgData name="Tim Anderson" userId="29931dd9-6a8d-4aea-9bcf-bec880f70870" providerId="ADAL" clId="{BDC92703-5710-469B-BBAA-A0E887C32164}" dt="2024-09-11T16:54:24.597" v="53"/>
        <pc:sldMkLst>
          <pc:docMk/>
          <pc:sldMk cId="2117473470" sldId="1754"/>
        </pc:sldMkLst>
        <pc:spChg chg="add">
          <ac:chgData name="Tim Anderson" userId="29931dd9-6a8d-4aea-9bcf-bec880f70870" providerId="ADAL" clId="{BDC92703-5710-469B-BBAA-A0E887C32164}" dt="2024-09-11T16:54:24.597" v="53"/>
          <ac:spMkLst>
            <pc:docMk/>
            <pc:sldMk cId="2117473470" sldId="1754"/>
            <ac:spMk id="25" creationId="{BCC55ACC-A2F6-403C-A3A4-D59B3734D45F}"/>
          </ac:spMkLst>
        </pc:spChg>
      </pc:sldChg>
      <pc:sldChg chg="del">
        <pc:chgData name="Tim Anderson" userId="29931dd9-6a8d-4aea-9bcf-bec880f70870" providerId="ADAL" clId="{BDC92703-5710-469B-BBAA-A0E887C32164}" dt="2024-09-11T16:54:24.597" v="53"/>
        <pc:sldMkLst>
          <pc:docMk/>
          <pc:sldMk cId="2870565418" sldId="1755"/>
        </pc:sldMkLst>
      </pc:sldChg>
      <pc:sldChg chg="del">
        <pc:chgData name="Tim Anderson" userId="29931dd9-6a8d-4aea-9bcf-bec880f70870" providerId="ADAL" clId="{BDC92703-5710-469B-BBAA-A0E887C32164}" dt="2024-09-11T16:54:24.597" v="53"/>
        <pc:sldMkLst>
          <pc:docMk/>
          <pc:sldMk cId="3529863486" sldId="1756"/>
        </pc:sldMkLst>
      </pc:sldChg>
      <pc:sldChg chg="addSp del delDesignElem">
        <pc:chgData name="Tim Anderson" userId="29931dd9-6a8d-4aea-9bcf-bec880f70870" providerId="ADAL" clId="{BDC92703-5710-469B-BBAA-A0E887C32164}" dt="2024-09-11T16:54:24.597" v="53"/>
        <pc:sldMkLst>
          <pc:docMk/>
          <pc:sldMk cId="1263954109" sldId="1757"/>
        </pc:sldMkLst>
        <pc:spChg chg="add">
          <ac:chgData name="Tim Anderson" userId="29931dd9-6a8d-4aea-9bcf-bec880f70870" providerId="ADAL" clId="{BDC92703-5710-469B-BBAA-A0E887C32164}" dt="2024-09-11T16:54:24.597" v="53"/>
          <ac:spMkLst>
            <pc:docMk/>
            <pc:sldMk cId="1263954109" sldId="1757"/>
            <ac:spMk id="25" creationId="{BCC55ACC-A2F6-403C-A3A4-D59B3734D45F}"/>
          </ac:spMkLst>
        </pc:spChg>
      </pc:sldChg>
      <pc:sldChg chg="del">
        <pc:chgData name="Tim Anderson" userId="29931dd9-6a8d-4aea-9bcf-bec880f70870" providerId="ADAL" clId="{BDC92703-5710-469B-BBAA-A0E887C32164}" dt="2024-09-11T16:54:24.597" v="53"/>
        <pc:sldMkLst>
          <pc:docMk/>
          <pc:sldMk cId="2097298329" sldId="1758"/>
        </pc:sldMkLst>
      </pc:sldChg>
      <pc:sldChg chg="del">
        <pc:chgData name="Tim Anderson" userId="29931dd9-6a8d-4aea-9bcf-bec880f70870" providerId="ADAL" clId="{BDC92703-5710-469B-BBAA-A0E887C32164}" dt="2024-09-11T16:54:24.597" v="53"/>
        <pc:sldMkLst>
          <pc:docMk/>
          <pc:sldMk cId="2052742193" sldId="1759"/>
        </pc:sldMkLst>
      </pc:sldChg>
      <pc:sldChg chg="del">
        <pc:chgData name="Tim Anderson" userId="29931dd9-6a8d-4aea-9bcf-bec880f70870" providerId="ADAL" clId="{BDC92703-5710-469B-BBAA-A0E887C32164}" dt="2024-09-11T16:54:24.597" v="53"/>
        <pc:sldMkLst>
          <pc:docMk/>
          <pc:sldMk cId="497595420" sldId="1760"/>
        </pc:sldMkLst>
      </pc:sldChg>
      <pc:sldChg chg="del">
        <pc:chgData name="Tim Anderson" userId="29931dd9-6a8d-4aea-9bcf-bec880f70870" providerId="ADAL" clId="{BDC92703-5710-469B-BBAA-A0E887C32164}" dt="2024-09-11T16:54:24.597" v="53"/>
        <pc:sldMkLst>
          <pc:docMk/>
          <pc:sldMk cId="2592634071" sldId="1761"/>
        </pc:sldMkLst>
      </pc:sldChg>
      <pc:sldChg chg="del">
        <pc:chgData name="Tim Anderson" userId="29931dd9-6a8d-4aea-9bcf-bec880f70870" providerId="ADAL" clId="{BDC92703-5710-469B-BBAA-A0E887C32164}" dt="2024-09-11T16:54:24.597" v="53"/>
        <pc:sldMkLst>
          <pc:docMk/>
          <pc:sldMk cId="2414566803" sldId="1762"/>
        </pc:sldMkLst>
      </pc:sldChg>
      <pc:sldChg chg="modSp add mod">
        <pc:chgData name="Tim Anderson" userId="29931dd9-6a8d-4aea-9bcf-bec880f70870" providerId="ADAL" clId="{BDC92703-5710-469B-BBAA-A0E887C32164}" dt="2024-09-11T17:40:47.303" v="531" actId="20577"/>
        <pc:sldMkLst>
          <pc:docMk/>
          <pc:sldMk cId="1629725234" sldId="1765"/>
        </pc:sldMkLst>
        <pc:spChg chg="mod">
          <ac:chgData name="Tim Anderson" userId="29931dd9-6a8d-4aea-9bcf-bec880f70870" providerId="ADAL" clId="{BDC92703-5710-469B-BBAA-A0E887C32164}" dt="2024-09-11T17:40:47.303" v="531" actId="20577"/>
          <ac:spMkLst>
            <pc:docMk/>
            <pc:sldMk cId="1629725234" sldId="1765"/>
            <ac:spMk id="4" creationId="{BDEE4EF9-9E65-4F5F-8BCE-439624E30FDF}"/>
          </ac:spMkLst>
        </pc:spChg>
        <pc:picChg chg="mod">
          <ac:chgData name="Tim Anderson" userId="29931dd9-6a8d-4aea-9bcf-bec880f70870" providerId="ADAL" clId="{BDC92703-5710-469B-BBAA-A0E887C32164}" dt="2024-09-11T17:40:02.828" v="364" actId="14100"/>
          <ac:picMkLst>
            <pc:docMk/>
            <pc:sldMk cId="1629725234" sldId="1765"/>
            <ac:picMk id="13" creationId="{C76FB542-2A21-42FE-8745-BB728FFBDE7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Shane Calendine</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 </a:t>
          </a:r>
          <a:r>
            <a:rPr lang="en-US" sz="1100" b="1" dirty="0"/>
            <a:t>Vice President Council Operations </a:t>
          </a:r>
          <a:r>
            <a:rPr kumimoji="0" lang="en-US" sz="1100" b="1" i="0" u="none" strike="noStrike" cap="none" normalizeH="0" baseline="0" dirty="0">
              <a:ln/>
              <a:effectLst/>
              <a:latin typeface="Arial Narrow" pitchFamily="34" charset="0"/>
            </a:rPr>
            <a:t>(BSA)</a:t>
          </a: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Shane Calendine</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 </a:t>
          </a:r>
          <a:r>
            <a:rPr lang="en-US" sz="1100" b="1" kern="1200" dirty="0"/>
            <a:t>Vice President Council Operations </a:t>
          </a: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9/11/2024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8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8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2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42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0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503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448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251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20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163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72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E833B1-2A20-4C4C-BE33-B00584E23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84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rPr>
              <a:t>.This is the Scouting Forward Roadmap developed by the National Board to set the direction they see for the BSA</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45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9/11/2024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9/11/2024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9/11/2024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93ACCE-C11C-44C1-A789-739D1787B2CF}"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5919635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2115AA-DAF9-4A5F-A117-0F51712496FE}"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8131185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FD141-5394-4C07-834D-EC07865CA13F}"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1655773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26B9F9-0711-439B-970D-A9ECA556D479}" type="datetime1">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45423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3ECAF-84FE-460B-91BE-A8A729BE6EB2}" type="datetime1">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9697065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E96C38-FBF8-4815-9C5C-C52F19B706A1}" type="datetime1">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4015385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5A832-D024-4A69-A744-9AD0C72DBBD0}" type="datetime1">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40745068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AA2E8-71EF-457A-B2F8-2D36AD4CB680}" type="datetime1">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3192331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97F74-1A98-405D-8DFD-453F65BF2A22}" type="datetime1">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496482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8AF0C-20BC-4364-ADD6-AE778F5A0127}"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19145287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46D0E-6289-4190-AB5B-80E97A4BD28A}" type="datetime1">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a:p>
        </p:txBody>
      </p:sp>
    </p:spTree>
    <p:extLst>
      <p:ext uri="{BB962C8B-B14F-4D97-AF65-F5344CB8AC3E}">
        <p14:creationId xmlns:p14="http://schemas.microsoft.com/office/powerpoint/2010/main" val="27259910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F8F98B-E261-4959-8DC1-F13E659C5BE9}" type="datetime1">
              <a:rPr lang="en-US" smtClean="0">
                <a:solidFill>
                  <a:prstClr val="black">
                    <a:tint val="75000"/>
                  </a:prstClr>
                </a:solidFill>
              </a:r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130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76517-AD97-4C71-8206-C171DF532E98}" type="datetime1">
              <a:rPr lang="en-US" smtClean="0">
                <a:solidFill>
                  <a:prstClr val="black">
                    <a:tint val="75000"/>
                  </a:prstClr>
                </a:solidFill>
              </a:r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902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C265FC-FF47-45EC-A81B-7B032C678C54}" type="datetime1">
              <a:rPr lang="en-US" smtClean="0">
                <a:solidFill>
                  <a:prstClr val="black">
                    <a:tint val="75000"/>
                  </a:prstClr>
                </a:solidFill>
              </a:r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8244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FC282-8F97-42B0-B227-E4B894EF6EF8}" type="datetime1">
              <a:rPr lang="en-US" smtClean="0">
                <a:solidFill>
                  <a:prstClr val="black">
                    <a:tint val="75000"/>
                  </a:prstClr>
                </a:solidFill>
              </a:r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244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2EEE11-5867-4A7C-BF94-ACFC2B4E70C1}" type="datetime1">
              <a:rPr lang="en-US" smtClean="0">
                <a:solidFill>
                  <a:prstClr val="black">
                    <a:tint val="75000"/>
                  </a:prstClr>
                </a:solidFill>
              </a:r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54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34DCB2-B67D-4242-B536-D847FCBF4B1F}" type="datetime1">
              <a:rPr lang="en-US" smtClean="0">
                <a:solidFill>
                  <a:prstClr val="black">
                    <a:tint val="75000"/>
                  </a:prstClr>
                </a:solidFill>
              </a:r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4721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7A6AB5-0652-480D-AF77-0B87C59821EC}" type="datetime1">
              <a:rPr lang="en-US" smtClean="0">
                <a:solidFill>
                  <a:prstClr val="black">
                    <a:tint val="75000"/>
                  </a:prstClr>
                </a:solidFill>
              </a:r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3460845" y="6356351"/>
            <a:ext cx="2743200" cy="365125"/>
          </a:xfrm>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71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D3D9DD-0646-46F6-BCE9-6CEFDE9FFA24}" type="datetime1">
              <a:rPr lang="en-US" smtClean="0">
                <a:solidFill>
                  <a:prstClr val="black">
                    <a:tint val="75000"/>
                  </a:prstClr>
                </a:solidFill>
              </a:r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6792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E7A428-4DEF-4AF4-9878-B9751F70802D}" type="datetime1">
              <a:rPr lang="en-US" smtClean="0">
                <a:solidFill>
                  <a:prstClr val="black">
                    <a:tint val="75000"/>
                  </a:prstClr>
                </a:solidFill>
              </a:r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9598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F1210-BB2F-4DC9-B709-6ADD44445013}" type="datetime1">
              <a:rPr lang="en-US" smtClean="0">
                <a:solidFill>
                  <a:prstClr val="black">
                    <a:tint val="75000"/>
                  </a:prstClr>
                </a:solidFill>
              </a:r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340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9E2E4-AC1A-45B5-BED6-580AA538501E}" type="datetime1">
              <a:rPr lang="en-US" smtClean="0">
                <a:solidFill>
                  <a:prstClr val="black">
                    <a:tint val="75000"/>
                  </a:prstClr>
                </a:solidFill>
              </a:r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25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9/11/2024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9/11/2024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9/11/2024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9/11/2024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9/11/2024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9/11/2024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9/11/2024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9/11/2024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4DC8E-891D-4EE9-AFBC-E7CBD8F81EDF}" type="datetime1">
              <a:rPr lang="en-US" smtClean="0"/>
              <a:t>9/11/2024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a:p>
        </p:txBody>
      </p:sp>
    </p:spTree>
    <p:extLst>
      <p:ext uri="{BB962C8B-B14F-4D97-AF65-F5344CB8AC3E}">
        <p14:creationId xmlns:p14="http://schemas.microsoft.com/office/powerpoint/2010/main" val="319234638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025F5-4FF0-4C05-BA4D-505B9579E9AD}" type="datetime1">
              <a:rPr lang="en-US" smtClean="0">
                <a:solidFill>
                  <a:prstClr val="black">
                    <a:tint val="75000"/>
                  </a:prstClr>
                </a:solidFill>
              </a:rPr>
              <a:t>9/11/2024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C27A-EE4A-4978-8E95-10CC52D165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29444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9/11/2024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9/11/2024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9/11/2024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9/11/2024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9/11/2024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9/11/2024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0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4.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0.png"/></Relationships>
</file>

<file path=ppt/slides/_rels/slide10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1.jpg"/><Relationship Id="rId5" Type="http://schemas.openxmlformats.org/officeDocument/2006/relationships/image" Target="../media/image64.png"/><Relationship Id="rId4" Type="http://schemas.openxmlformats.org/officeDocument/2006/relationships/image" Target="../media/image8.png"/></Relationships>
</file>

<file path=ppt/slides/_rels/slide10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2.jpg"/><Relationship Id="rId5" Type="http://schemas.openxmlformats.org/officeDocument/2006/relationships/image" Target="../media/image64.png"/><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4.jpg"/></Relationships>
</file>

<file path=ppt/slides/_rels/slide10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84.xml"/><Relationship Id="rId5" Type="http://schemas.openxmlformats.org/officeDocument/2006/relationships/image" Target="../media/image60.png"/><Relationship Id="rId4" Type="http://schemas.openxmlformats.org/officeDocument/2006/relationships/image" Target="../media/image59.png"/></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76.png"/><Relationship Id="rId4" Type="http://schemas.openxmlformats.org/officeDocument/2006/relationships/image" Target="../media/image75.jpg"/></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7.jpg"/></Relationships>
</file>

<file path=ppt/slides/_rels/slide1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78.jpeg"/><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80.jpg"/><Relationship Id="rId4" Type="http://schemas.openxmlformats.org/officeDocument/2006/relationships/image" Target="../media/image8.png"/></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42.xml"/><Relationship Id="rId1" Type="http://schemas.openxmlformats.org/officeDocument/2006/relationships/slideLayout" Target="../slideLayouts/slideLayout45.xml"/><Relationship Id="rId5" Type="http://schemas.openxmlformats.org/officeDocument/2006/relationships/image" Target="../media/image64.png"/><Relationship Id="rId4" Type="http://schemas.openxmlformats.org/officeDocument/2006/relationships/image" Target="../media/image88.jpg"/></Relationships>
</file>

<file path=ppt/slides/_rels/slide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52.xml"/><Relationship Id="rId6" Type="http://schemas.openxmlformats.org/officeDocument/2006/relationships/image" Target="../media/image64.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mailto:Bruin1967@aol.com" TargetMode="Externa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57.xml"/><Relationship Id="rId4" Type="http://schemas.openxmlformats.org/officeDocument/2006/relationships/image" Target="../media/image95.png"/></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1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0.png"/></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60.xml"/><Relationship Id="rId4" Type="http://schemas.openxmlformats.org/officeDocument/2006/relationships/image" Target="../media/image97.png"/></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8.wmf"/></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62.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63.png"/></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1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7.xml"/><Relationship Id="rId1" Type="http://schemas.openxmlformats.org/officeDocument/2006/relationships/slideLayout" Target="../slideLayouts/slideLayout84.xml"/><Relationship Id="rId5" Type="http://schemas.openxmlformats.org/officeDocument/2006/relationships/image" Target="../media/image60.png"/><Relationship Id="rId4" Type="http://schemas.openxmlformats.org/officeDocument/2006/relationships/image" Target="../media/image59.png"/></Relationships>
</file>

<file path=ppt/slides/_rels/slide1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30.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59.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16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03.jpg"/></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3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10.jpeg"/><Relationship Id="rId4" Type="http://schemas.openxmlformats.org/officeDocument/2006/relationships/image" Target="../media/image109.jpg"/></Relationships>
</file>

<file path=ppt/slides/_rels/slide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1.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2.xml"/><Relationship Id="rId5" Type="http://schemas.openxmlformats.org/officeDocument/2006/relationships/image" Target="../media/image2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7.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34.xml"/><Relationship Id="rId1" Type="http://schemas.openxmlformats.org/officeDocument/2006/relationships/themeOverride" Target="../theme/themeOverride8.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hyperlink" Target="https://www.scouting.org/training/youth-protection/venturi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62.jp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13.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13.xml"/><Relationship Id="rId4" Type="http://schemas.openxmlformats.org/officeDocument/2006/relationships/image" Target="../media/image64.png"/></Relationships>
</file>

<file path=ppt/slides/_rels/slide8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13.xml"/><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13.xml"/><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113.xml"/><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13.xml"/><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hyperlink" Target="http://filestore.scouting.org/filestore/se-packet/2020-08-10/Exploring-Participant-Policy-FINAL-2.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939145" y="5168090"/>
            <a:ext cx="593630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September 11,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747957" y="-29222"/>
            <a:ext cx="8658786" cy="959546"/>
          </a:xfrm>
        </p:spPr>
        <p:txBody>
          <a:bodyPr>
            <a:normAutofit/>
          </a:bodyPr>
          <a:lstStyle/>
          <a:p>
            <a:pPr algn="l"/>
            <a:r>
              <a:rPr lang="en-US" sz="3200" b="1" dirty="0">
                <a:solidFill>
                  <a:srgbClr val="1FC77F"/>
                </a:solidFill>
                <a:latin typeface="Arial Black" panose="020B0A04020102020204" pitchFamily="34" charset="0"/>
                <a:cs typeface="Arial" panose="020B0604020202020204" pitchFamily="34" charset="0"/>
              </a:rPr>
              <a:t>ATV General Info… </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683866"/>
            <a:ext cx="8757859" cy="5524589"/>
          </a:xfrm>
          <a:prstGeom prst="rect">
            <a:avLst/>
          </a:prstGeom>
        </p:spPr>
        <p:txBody>
          <a:bodyPr wrap="square">
            <a:spAutoFit/>
          </a:bodyPr>
          <a:lstStyle/>
          <a:p>
            <a:pPr marL="285750" indent="-285750">
              <a:buSzPct val="150000"/>
              <a:buFont typeface="Arial" panose="020B0604020202020204" pitchFamily="34" charset="0"/>
              <a:buChar char="•"/>
            </a:pPr>
            <a:r>
              <a:rPr lang="en-US" sz="1500" b="1" u="sng" dirty="0">
                <a:solidFill>
                  <a:schemeClr val="accent6">
                    <a:lumMod val="75000"/>
                  </a:schemeClr>
                </a:solidFill>
                <a:latin typeface="Arial" panose="020B0604020202020204" pitchFamily="34" charset="0"/>
                <a:cs typeface="Arial" panose="020B0604020202020204" pitchFamily="34" charset="0"/>
              </a:rPr>
              <a:t>With the exception of Scouting America council-run ATV programs,</a:t>
            </a:r>
            <a:r>
              <a:rPr lang="en-US" sz="1500" b="1" dirty="0">
                <a:solidFill>
                  <a:schemeClr val="accent6">
                    <a:lumMod val="75000"/>
                  </a:schemeClr>
                </a:solidFill>
                <a:latin typeface="Arial" panose="020B0604020202020204" pitchFamily="34" charset="0"/>
                <a:cs typeface="Arial" panose="020B0604020202020204" pitchFamily="34" charset="0"/>
              </a:rPr>
              <a:t> ATVs, UTVs, and side-by-sides are </a:t>
            </a:r>
            <a:r>
              <a:rPr lang="en-US" sz="1500" b="1" u="sng" dirty="0">
                <a:solidFill>
                  <a:schemeClr val="accent6">
                    <a:lumMod val="75000"/>
                  </a:schemeClr>
                </a:solidFill>
                <a:latin typeface="Arial" panose="020B0604020202020204" pitchFamily="34" charset="0"/>
                <a:cs typeface="Arial" panose="020B0604020202020204" pitchFamily="34" charset="0"/>
              </a:rPr>
              <a:t>banned from program use</a:t>
            </a:r>
            <a:r>
              <a:rPr lang="en-US" sz="1500" b="1" dirty="0">
                <a:solidFill>
                  <a:schemeClr val="accent6">
                    <a:lumMod val="75000"/>
                  </a:schemeClr>
                </a:solidFill>
                <a:latin typeface="Arial" panose="020B0604020202020204" pitchFamily="34" charset="0"/>
                <a:cs typeface="Arial" panose="020B0604020202020204" pitchFamily="34" charset="0"/>
              </a:rPr>
              <a:t>, a restriction that includes their use within units</a:t>
            </a:r>
          </a:p>
          <a:p>
            <a:pPr>
              <a:buSzPct val="150000"/>
            </a:pPr>
            <a:endParaRPr lang="en-US" sz="800" b="1" dirty="0">
              <a:solidFill>
                <a:srgbClr val="FFFF00"/>
              </a:solidFill>
              <a:latin typeface="Arial" panose="020B0604020202020204" pitchFamily="34" charset="0"/>
              <a:cs typeface="Arial" panose="020B0604020202020204" pitchFamily="34" charset="0"/>
            </a:endParaRPr>
          </a:p>
          <a:p>
            <a:pPr marL="285750" indent="-285750">
              <a:buSzPct val="150000"/>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ATV programs have been used in Scouting America’ s council-run programs following National Camp Accreditation Program (NCAP) standards for some time now. When an approved program is offered, the camp provides a safe introductory program into all-terrain vehicle use and operation following the safety training program of the ATV Safety Institute (ASI)</a:t>
            </a:r>
          </a:p>
          <a:p>
            <a:pPr marL="742950" lvl="1" indent="-285750">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The course or program must follow the ASI’s </a:t>
            </a:r>
            <a:r>
              <a:rPr lang="en-US" sz="1400" b="1" u="sng" dirty="0" err="1">
                <a:solidFill>
                  <a:srgbClr val="FFFF00"/>
                </a:solidFill>
                <a:latin typeface="Arial" panose="020B0604020202020204" pitchFamily="34" charset="0"/>
                <a:cs typeface="Arial" panose="020B0604020202020204" pitchFamily="34" charset="0"/>
              </a:rPr>
              <a:t>RiderCourse</a:t>
            </a:r>
            <a:r>
              <a:rPr lang="en-US" sz="1400" b="1" u="sng" dirty="0">
                <a:solidFill>
                  <a:srgbClr val="FFFF00"/>
                </a:solidFill>
                <a:latin typeface="Arial" panose="020B0604020202020204" pitchFamily="34" charset="0"/>
                <a:cs typeface="Arial" panose="020B0604020202020204" pitchFamily="34" charset="0"/>
              </a:rPr>
              <a:t> program in its entirety. No deviation is permitted from the course outline</a:t>
            </a:r>
            <a:r>
              <a:rPr lang="en-US" sz="1400" b="1" dirty="0">
                <a:solidFill>
                  <a:srgbClr val="FFFF00"/>
                </a:solidFill>
                <a:latin typeface="Arial" panose="020B0604020202020204" pitchFamily="34" charset="0"/>
                <a:cs typeface="Arial" panose="020B0604020202020204" pitchFamily="34" charset="0"/>
              </a:rPr>
              <a:t>. Go online at </a:t>
            </a:r>
            <a:r>
              <a:rPr lang="en-US" sz="1400" b="1" u="sng" dirty="0">
                <a:solidFill>
                  <a:srgbClr val="FFFF00"/>
                </a:solidFill>
                <a:latin typeface="Arial" panose="020B0604020202020204" pitchFamily="34" charset="0"/>
                <a:cs typeface="Arial" panose="020B0604020202020204" pitchFamily="34" charset="0"/>
              </a:rPr>
              <a:t>atvsafety.org</a:t>
            </a:r>
            <a:r>
              <a:rPr lang="en-US" sz="1400" b="1" dirty="0">
                <a:solidFill>
                  <a:srgbClr val="FFFF00"/>
                </a:solidFill>
                <a:latin typeface="Arial" panose="020B0604020202020204" pitchFamily="34" charset="0"/>
                <a:cs typeface="Arial" panose="020B0604020202020204" pitchFamily="34" charset="0"/>
              </a:rPr>
              <a:t> to review the section they have for parents. It details what you may want to know about riding ATVs safely</a:t>
            </a:r>
          </a:p>
          <a:p>
            <a:pPr marL="742950" lvl="1" indent="-285750">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In the camp program, a qualified staff member will be present at all times that participants are riding</a:t>
            </a:r>
            <a:r>
              <a:rPr lang="en-US" sz="1400" b="1" dirty="0">
                <a:solidFill>
                  <a:srgbClr val="FFFF00"/>
                </a:solidFill>
                <a:latin typeface="Arial" panose="020B0604020202020204" pitchFamily="34" charset="0"/>
                <a:cs typeface="Arial" panose="020B0604020202020204" pitchFamily="34" charset="0"/>
              </a:rPr>
              <a:t>. Unsupervised riding is not allowed. Manufacturer restrictions on the age, weight, and height of riders shall be followed, with no exceptions</a:t>
            </a:r>
          </a:p>
          <a:p>
            <a:pPr marL="742950" lvl="1" indent="-285750">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Parents and/or guardians must complete a permission slip</a:t>
            </a:r>
            <a:r>
              <a:rPr lang="en-US" sz="1400" b="1" dirty="0">
                <a:solidFill>
                  <a:srgbClr val="FFFF00"/>
                </a:solidFill>
                <a:latin typeface="Arial" panose="020B0604020202020204" pitchFamily="34" charset="0"/>
                <a:cs typeface="Arial" panose="020B0604020202020204" pitchFamily="34" charset="0"/>
              </a:rPr>
              <a:t>, inclusive of hold-harmless language, prior to beginning the program</a:t>
            </a:r>
          </a:p>
          <a:p>
            <a:pPr marL="742950" lvl="1" indent="-285750">
              <a:buFont typeface="Courier New" panose="02070309020205020404" pitchFamily="49" charset="0"/>
              <a:buChar char="o"/>
            </a:pPr>
            <a:r>
              <a:rPr lang="en-US" sz="1400" b="1" dirty="0">
                <a:solidFill>
                  <a:srgbClr val="FFFF00"/>
                </a:solidFill>
                <a:latin typeface="Arial" panose="020B0604020202020204" pitchFamily="34" charset="0"/>
                <a:cs typeface="Arial" panose="020B0604020202020204" pitchFamily="34" charset="0"/>
              </a:rPr>
              <a:t>The </a:t>
            </a:r>
            <a:r>
              <a:rPr lang="en-US" sz="1400" b="1" u="sng" dirty="0">
                <a:solidFill>
                  <a:srgbClr val="FFFF00"/>
                </a:solidFill>
                <a:latin typeface="Arial" panose="020B0604020202020204" pitchFamily="34" charset="0"/>
                <a:cs typeface="Arial" panose="020B0604020202020204" pitchFamily="34" charset="0"/>
              </a:rPr>
              <a:t>ATVs may not carry passengers except for the designated rider</a:t>
            </a:r>
            <a:r>
              <a:rPr lang="en-US" sz="1400" b="1" dirty="0">
                <a:solidFill>
                  <a:srgbClr val="FFFF00"/>
                </a:solidFill>
                <a:latin typeface="Arial" panose="020B0604020202020204" pitchFamily="34" charset="0"/>
                <a:cs typeface="Arial" panose="020B0604020202020204" pitchFamily="34" charset="0"/>
              </a:rPr>
              <a:t>, and the ATV may not be used to pull anyone or anything</a:t>
            </a:r>
          </a:p>
          <a:p>
            <a:pPr marL="742950" lvl="1" indent="-285750">
              <a:buFont typeface="Courier New" panose="02070309020205020404" pitchFamily="49" charset="0"/>
              <a:buChar char="o"/>
            </a:pPr>
            <a:r>
              <a:rPr lang="en-US" sz="1400" b="1" dirty="0">
                <a:solidFill>
                  <a:srgbClr val="FFFF00"/>
                </a:solidFill>
                <a:latin typeface="Arial" panose="020B0604020202020204" pitchFamily="34" charset="0"/>
                <a:cs typeface="Arial" panose="020B0604020202020204" pitchFamily="34" charset="0"/>
              </a:rPr>
              <a:t>Should your council use ATVs, please </a:t>
            </a:r>
            <a:r>
              <a:rPr lang="en-US" sz="1400" b="1" u="sng" dirty="0">
                <a:solidFill>
                  <a:srgbClr val="FFFF00"/>
                </a:solidFill>
                <a:latin typeface="Arial" panose="020B0604020202020204" pitchFamily="34" charset="0"/>
                <a:cs typeface="Arial" panose="020B0604020202020204" pitchFamily="34" charset="0"/>
              </a:rPr>
              <a:t>understand the speed limits and trail conditions at which they are meant to operate, keep your limbs inside of the ATV, and maintain the use of all necessary personal protective equipment </a:t>
            </a:r>
            <a:r>
              <a:rPr lang="en-US" sz="1400" b="1" dirty="0">
                <a:solidFill>
                  <a:srgbClr val="FFFF00"/>
                </a:solidFill>
                <a:latin typeface="Arial" panose="020B0604020202020204" pitchFamily="34" charset="0"/>
                <a:cs typeface="Arial" panose="020B0604020202020204" pitchFamily="34" charset="0"/>
              </a:rPr>
              <a:t>(PPE) while riding</a:t>
            </a:r>
          </a:p>
          <a:p>
            <a:endParaRPr lang="en-US" sz="800" b="1" dirty="0">
              <a:solidFill>
                <a:srgbClr val="FFFF00"/>
              </a:solidFill>
              <a:latin typeface="Arial" panose="020B0604020202020204" pitchFamily="34" charset="0"/>
              <a:cs typeface="Arial" panose="020B0604020202020204" pitchFamily="34" charset="0"/>
            </a:endParaRPr>
          </a:p>
          <a:p>
            <a:pPr marL="285750" indent="-285750">
              <a:buSzPct val="150000"/>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The </a:t>
            </a:r>
            <a:r>
              <a:rPr lang="en-US" sz="1500" b="1" u="sng" dirty="0">
                <a:solidFill>
                  <a:srgbClr val="FFFF00"/>
                </a:solidFill>
                <a:latin typeface="Arial" panose="020B0604020202020204" pitchFamily="34" charset="0"/>
                <a:cs typeface="Arial" panose="020B0604020202020204" pitchFamily="34" charset="0"/>
              </a:rPr>
              <a:t>ATVs are council-owned and used for program</a:t>
            </a:r>
            <a:r>
              <a:rPr lang="en-US" sz="1500" b="1" dirty="0">
                <a:solidFill>
                  <a:srgbClr val="FFFF00"/>
                </a:solidFill>
                <a:latin typeface="Arial" panose="020B0604020202020204" pitchFamily="34" charset="0"/>
                <a:cs typeface="Arial" panose="020B0604020202020204" pitchFamily="34" charset="0"/>
              </a:rPr>
              <a:t>. The ATVs may not be leased to third parties during the off-season. Personal ATVs are not authorized for use</a:t>
            </a:r>
          </a:p>
          <a:p>
            <a:pPr>
              <a:buSzPct val="150000"/>
            </a:pPr>
            <a:endParaRPr lang="en-US" sz="800" b="1" dirty="0">
              <a:solidFill>
                <a:srgbClr val="FFFF00"/>
              </a:solidFill>
              <a:latin typeface="Arial" panose="020B0604020202020204" pitchFamily="34" charset="0"/>
              <a:cs typeface="Arial" panose="020B0604020202020204" pitchFamily="34" charset="0"/>
            </a:endParaRPr>
          </a:p>
          <a:p>
            <a:pPr marL="285750" indent="-285750">
              <a:buSzPct val="150000"/>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NCAP standards allow for a fun time on ATVs while keeping Scouts &amp; Explorers safe</a:t>
            </a:r>
          </a:p>
        </p:txBody>
      </p:sp>
    </p:spTree>
    <p:extLst>
      <p:ext uri="{BB962C8B-B14F-4D97-AF65-F5344CB8AC3E}">
        <p14:creationId xmlns:p14="http://schemas.microsoft.com/office/powerpoint/2010/main" val="2374749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191475"/>
            <a:ext cx="8833604" cy="703933"/>
          </a:xfrm>
        </p:spPr>
        <p:txBody>
          <a:bodyPr>
            <a:normAutofit fontScale="90000"/>
          </a:bodyPr>
          <a:lstStyle/>
          <a:p>
            <a:pPr algn="l"/>
            <a:br>
              <a:rPr lang="en-US" sz="40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ATV Safety Tips</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03782"/>
            <a:ext cx="8757859" cy="5401479"/>
          </a:xfrm>
          <a:prstGeom prst="rect">
            <a:avLst/>
          </a:prstGeom>
        </p:spPr>
        <p:txBody>
          <a:bodyPr wrap="square">
            <a:spAutoFit/>
          </a:bodyPr>
          <a:lstStyle/>
          <a:p>
            <a:pPr fontAlgn="base"/>
            <a:r>
              <a:rPr lang="en-US" sz="1500" b="1" dirty="0">
                <a:solidFill>
                  <a:schemeClr val="accent6">
                    <a:lumMod val="75000"/>
                  </a:schemeClr>
                </a:solidFill>
                <a:latin typeface="Arial" panose="020B0604020202020204" pitchFamily="34" charset="0"/>
                <a:cs typeface="Arial" panose="020B0604020202020204" pitchFamily="34" charset="0"/>
              </a:rPr>
              <a:t>To help reduce the numbers of injuries and deaths, particularly among young people, the  American Academy of Orthopedic Surgeons(  AAOS)—along with the Orthopedic Trauma Association and the Pediatric Orthopedic Society of North America—recommends that:</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All ATV operators should be licensed and undergo a hands-on training course</a:t>
            </a:r>
            <a:r>
              <a:rPr lang="en-US" sz="1500" b="1" dirty="0">
                <a:solidFill>
                  <a:srgbClr val="FFFF00"/>
                </a:solidFill>
                <a:latin typeface="Arial" panose="020B0604020202020204" pitchFamily="34" charset="0"/>
                <a:cs typeface="Arial" panose="020B0604020202020204" pitchFamily="34" charset="0"/>
              </a:rPr>
              <a:t>. Both children and adults should be able to demonstrate competence in handling the vehicle and knowledge of the potential safety hazards</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ATVs should never be driven by a child younger than the age of 12</a:t>
            </a:r>
            <a:r>
              <a:rPr lang="en-US" sz="1500" b="1" dirty="0">
                <a:solidFill>
                  <a:srgbClr val="FFFF00"/>
                </a:solidFill>
                <a:latin typeface="Arial" panose="020B0604020202020204" pitchFamily="34" charset="0"/>
                <a:cs typeface="Arial" panose="020B0604020202020204" pitchFamily="34" charset="0"/>
              </a:rPr>
              <a:t>. Younger children do not have adequate physical size and strength to control these vehicles. Nor do they have the motor skills, coordination, and judgment needed to operate a vehicle safely</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Children between the ages of 12 and 16 should have limitations on their use of ATVs. </a:t>
            </a:r>
            <a:r>
              <a:rPr lang="en-US" sz="1500" b="1" dirty="0">
                <a:solidFill>
                  <a:srgbClr val="FFFF00"/>
                </a:solidFill>
                <a:latin typeface="Arial" panose="020B0604020202020204" pitchFamily="34" charset="0"/>
                <a:cs typeface="Arial" panose="020B0604020202020204" pitchFamily="34" charset="0"/>
              </a:rPr>
              <a:t>They should be supervised by a responsible adult. Children under 16 years of age should only operate age-appropriate models that have an engine size of 90 cc or less</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Operators should always wear protective gear</a:t>
            </a:r>
            <a:r>
              <a:rPr lang="en-US" sz="1500" b="1" dirty="0">
                <a:solidFill>
                  <a:srgbClr val="FFFF00"/>
                </a:solidFill>
                <a:latin typeface="Arial" panose="020B0604020202020204" pitchFamily="34" charset="0"/>
                <a:cs typeface="Arial" panose="020B0604020202020204" pitchFamily="34" charset="0"/>
              </a:rPr>
              <a:t>. Helmets are especially important in reducing the risk of head injury. Wearing protective gloves, goggles, heavy boots, and long pants can also help reduce injuries</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ATVs should only be used during daylight hours</a:t>
            </a:r>
            <a:r>
              <a:rPr lang="en-US" sz="1500" b="1" dirty="0">
                <a:solidFill>
                  <a:srgbClr val="FFFF00"/>
                </a:solidFill>
                <a:latin typeface="Arial" panose="020B0604020202020204" pitchFamily="34" charset="0"/>
                <a:cs typeface="Arial" panose="020B0604020202020204" pitchFamily="34" charset="0"/>
              </a:rPr>
              <a:t>. In the varied terrain in which ATVs are most commonly used, good visibility is required. Riding after dark is especially dangerous. The lights attached to an ATV cannot provide enough properly directed illumination when the vehicle is bouncing or turning</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Only one person should ride a vehicle intended for single person use</a:t>
            </a:r>
            <a:r>
              <a:rPr lang="en-US" sz="1500" b="1" dirty="0">
                <a:solidFill>
                  <a:srgbClr val="FFFF00"/>
                </a:solidFill>
                <a:latin typeface="Arial" panose="020B0604020202020204" pitchFamily="34" charset="0"/>
                <a:cs typeface="Arial" panose="020B0604020202020204" pitchFamily="34" charset="0"/>
              </a:rPr>
              <a:t>. Adding a passenger increases the likelihood that the ATV will tip or turn over</a:t>
            </a:r>
          </a:p>
          <a:p>
            <a:pPr marL="285750" indent="-285750" fontAlgn="base">
              <a:buFont typeface="Arial" panose="020B0604020202020204" pitchFamily="34" charset="0"/>
              <a:buChar char="•"/>
            </a:pPr>
            <a:r>
              <a:rPr lang="en-US" sz="1500" b="1" u="sng" dirty="0">
                <a:solidFill>
                  <a:srgbClr val="FFFF00"/>
                </a:solidFill>
                <a:latin typeface="Arial" panose="020B0604020202020204" pitchFamily="34" charset="0"/>
                <a:cs typeface="Arial" panose="020B0604020202020204" pitchFamily="34" charset="0"/>
              </a:rPr>
              <a:t>Do not operate an ATV if you have taken drugs or alcohol</a:t>
            </a:r>
            <a:r>
              <a:rPr lang="en-US" sz="1500" b="1" dirty="0">
                <a:solidFill>
                  <a:srgbClr val="FFFF00"/>
                </a:solidFill>
                <a:latin typeface="Arial" panose="020B0604020202020204" pitchFamily="34" charset="0"/>
                <a:cs typeface="Arial" panose="020B0604020202020204" pitchFamily="34" charset="0"/>
              </a:rPr>
              <a:t>. A large number of ATV-related fatalities involve alcohol use</a:t>
            </a:r>
          </a:p>
        </p:txBody>
      </p:sp>
    </p:spTree>
    <p:extLst>
      <p:ext uri="{BB962C8B-B14F-4D97-AF65-F5344CB8AC3E}">
        <p14:creationId xmlns:p14="http://schemas.microsoft.com/office/powerpoint/2010/main" val="5324781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0" y="172476"/>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ATV Safety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40705"/>
            <a:ext cx="8757859" cy="5386090"/>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accent6">
                    <a:lumMod val="75000"/>
                  </a:schemeClr>
                </a:solidFill>
                <a:latin typeface="Arial" panose="020B0604020202020204" pitchFamily="34" charset="0"/>
                <a:cs typeface="Arial" panose="020B0604020202020204" pitchFamily="34" charset="0"/>
              </a:rPr>
              <a:t>ATV Safety Program = </a:t>
            </a:r>
            <a:r>
              <a:rPr lang="en-US" sz="2400" u="sng" dirty="0">
                <a:solidFill>
                  <a:srgbClr val="FFFF00"/>
                </a:solidFill>
                <a:latin typeface="Arial" panose="020B0604020202020204" pitchFamily="34" charset="0"/>
                <a:cs typeface="Arial" panose="020B0604020202020204" pitchFamily="34" charset="0"/>
              </a:rPr>
              <a:t>https://www.scouting.org/outdoor-programs/atv-safety-program/</a:t>
            </a:r>
          </a:p>
          <a:p>
            <a:endParaRPr lang="en-US" sz="800" dirty="0">
              <a:solidFill>
                <a:schemeClr val="accent6">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accent6">
                    <a:lumMod val="75000"/>
                  </a:schemeClr>
                </a:solidFill>
                <a:latin typeface="Arial" panose="020B0604020202020204" pitchFamily="34" charset="0"/>
                <a:cs typeface="Arial" panose="020B0604020202020204" pitchFamily="34" charset="0"/>
              </a:rPr>
              <a:t>ATV Safety Institute—For Parents = </a:t>
            </a:r>
            <a:r>
              <a:rPr lang="en-US" sz="2400" u="sng" dirty="0">
                <a:solidFill>
                  <a:srgbClr val="FFFF00"/>
                </a:solidFill>
                <a:latin typeface="Arial" panose="020B0604020202020204" pitchFamily="34" charset="0"/>
                <a:cs typeface="Arial" panose="020B0604020202020204" pitchFamily="34" charset="0"/>
              </a:rPr>
              <a:t>https://atvsafety.org/</a:t>
            </a:r>
          </a:p>
          <a:p>
            <a:endParaRPr lang="en-US" sz="800" dirty="0">
              <a:solidFill>
                <a:schemeClr val="accent6">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accent6">
                    <a:lumMod val="75000"/>
                  </a:schemeClr>
                </a:solidFill>
                <a:latin typeface="Arial" panose="020B0604020202020204" pitchFamily="34" charset="0"/>
                <a:cs typeface="Arial" panose="020B0604020202020204" pitchFamily="34" charset="0"/>
              </a:rPr>
              <a:t>ATV Safety Institute—</a:t>
            </a:r>
            <a:r>
              <a:rPr lang="en-US" sz="2400" dirty="0" err="1">
                <a:solidFill>
                  <a:schemeClr val="accent6">
                    <a:lumMod val="75000"/>
                  </a:schemeClr>
                </a:solidFill>
                <a:latin typeface="Arial" panose="020B0604020202020204" pitchFamily="34" charset="0"/>
                <a:cs typeface="Arial" panose="020B0604020202020204" pitchFamily="34" charset="0"/>
              </a:rPr>
              <a:t>RiderCourse</a:t>
            </a:r>
            <a:r>
              <a:rPr lang="en-US" sz="2400" dirty="0">
                <a:solidFill>
                  <a:schemeClr val="accent6">
                    <a:lumMod val="75000"/>
                  </a:schemeClr>
                </a:solidFill>
                <a:latin typeface="Arial" panose="020B0604020202020204" pitchFamily="34" charset="0"/>
                <a:cs typeface="Arial" panose="020B0604020202020204" pitchFamily="34" charset="0"/>
              </a:rPr>
              <a:t> = </a:t>
            </a:r>
            <a:r>
              <a:rPr lang="en-US" sz="2400" u="sng" dirty="0">
                <a:solidFill>
                  <a:srgbClr val="FFFF00"/>
                </a:solidFill>
                <a:latin typeface="Arial" panose="020B0604020202020204" pitchFamily="34" charset="0"/>
                <a:cs typeface="Arial" panose="020B0604020202020204" pitchFamily="34" charset="0"/>
              </a:rPr>
              <a:t>https://atvsafety.org/atv-ridercourse/</a:t>
            </a:r>
          </a:p>
          <a:p>
            <a:endParaRPr lang="en-US" sz="800" dirty="0">
              <a:solidFill>
                <a:schemeClr val="accent6">
                  <a:lumMod val="7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6">
                    <a:lumMod val="75000"/>
                  </a:schemeClr>
                </a:solidFill>
                <a:latin typeface="Arial" panose="020B0604020202020204" pitchFamily="34" charset="0"/>
                <a:cs typeface="Arial" panose="020B0604020202020204" pitchFamily="34" charset="0"/>
              </a:rPr>
              <a:t>National Camp Standards = </a:t>
            </a:r>
            <a:r>
              <a:rPr lang="en-US" sz="2400" u="sng" dirty="0">
                <a:solidFill>
                  <a:srgbClr val="FFFF00"/>
                </a:solidFill>
                <a:latin typeface="Arial" panose="020B0604020202020204" pitchFamily="34" charset="0"/>
                <a:cs typeface="Arial" panose="020B0604020202020204" pitchFamily="34" charset="0"/>
              </a:rPr>
              <a:t>https://www.scouting.org/outdoor-programs/camp-accreditation/</a:t>
            </a:r>
            <a:endParaRPr lang="en-US" sz="2400"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PS-205: All-Terrain Vehicle Programs</a:t>
            </a:r>
          </a:p>
          <a:p>
            <a:pPr marL="914400" lvl="1" indent="-4572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SQ-412: Other Program Staff Qualification</a:t>
            </a:r>
          </a:p>
          <a:p>
            <a:endParaRPr lang="en-US" sz="800" dirty="0">
              <a:solidFill>
                <a:schemeClr val="accent6">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accent6">
                    <a:lumMod val="75000"/>
                  </a:schemeClr>
                </a:solidFill>
                <a:latin typeface="Arial" panose="020B0604020202020204" pitchFamily="34" charset="0"/>
                <a:cs typeface="Arial" panose="020B0604020202020204" pitchFamily="34" charset="0"/>
              </a:rPr>
              <a:t>All-Terrain Vehicle Safety = </a:t>
            </a:r>
            <a:r>
              <a:rPr lang="en-US" sz="2400" u="sng" dirty="0">
                <a:solidFill>
                  <a:srgbClr val="FFFF00"/>
                </a:solidFill>
                <a:latin typeface="Arial" panose="020B0604020202020204" pitchFamily="34" charset="0"/>
                <a:cs typeface="Arial" panose="020B0604020202020204" pitchFamily="34" charset="0"/>
              </a:rPr>
              <a:t>https://orthoinfo.aaos.org/en/staying-healthy/all-terrain-vehicle-safety/ </a:t>
            </a:r>
          </a:p>
        </p:txBody>
      </p:sp>
    </p:spTree>
    <p:extLst>
      <p:ext uri="{BB962C8B-B14F-4D97-AF65-F5344CB8AC3E}">
        <p14:creationId xmlns:p14="http://schemas.microsoft.com/office/powerpoint/2010/main" val="18793014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686184" y="650326"/>
            <a:ext cx="8409746" cy="750974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     Richard (Dick) Davies</a:t>
            </a:r>
          </a:p>
          <a:p>
            <a:r>
              <a:rPr lang="en-US" sz="1400" b="1" dirty="0">
                <a:solidFill>
                  <a:srgbClr val="FFFF00"/>
                </a:solidFill>
                <a:latin typeface="Arial" panose="020B0604020202020204" pitchFamily="34" charset="0"/>
                <a:cs typeface="Arial" panose="020B0604020202020204" pitchFamily="34" charset="0"/>
              </a:rPr>
              <a:t>		Richard.davies.nyc@gmail.com</a:t>
            </a:r>
          </a:p>
          <a:p>
            <a:r>
              <a:rPr lang="en-US" sz="1400" b="1" dirty="0">
                <a:solidFill>
                  <a:srgbClr val="FFFF00"/>
                </a:solidFill>
                <a:latin typeface="Arial" panose="020B0604020202020204" pitchFamily="34" charset="0"/>
                <a:cs typeface="Arial" panose="020B0604020202020204" pitchFamily="34" charset="0"/>
              </a:rPr>
              <a:t>                                  (914)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a:t>
            </a:r>
          </a:p>
          <a:p>
            <a:r>
              <a:rPr lang="en-US" sz="1400" b="1" dirty="0">
                <a:solidFill>
                  <a:srgbClr val="FFFF00"/>
                </a:solidFill>
                <a:latin typeface="Arial" panose="020B0604020202020204" pitchFamily="34" charset="0"/>
                <a:cs typeface="Arial" panose="020B0604020202020204" pitchFamily="34" charset="0"/>
              </a:rPr>
              <a:t>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Scoutreach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Bruin1967@aol.com</a:t>
            </a:r>
          </a:p>
        </p:txBody>
      </p:sp>
      <p:sp>
        <p:nvSpPr>
          <p:cNvPr id="7" name="Rectangle 6">
            <a:extLst>
              <a:ext uri="{FF2B5EF4-FFF2-40B4-BE49-F238E27FC236}">
                <a16:creationId xmlns:a16="http://schemas.microsoft.com/office/drawing/2014/main" id="{392B370D-ED78-459B-A634-71A292C6CBB7}"/>
              </a:ext>
            </a:extLst>
          </p:cNvPr>
          <p:cNvSpPr/>
          <p:nvPr/>
        </p:nvSpPr>
        <p:spPr>
          <a:xfrm>
            <a:off x="6410324" y="5018089"/>
            <a:ext cx="5232470" cy="1015663"/>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Exploring Program Chair</a:t>
            </a: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701" y="924145"/>
            <a:ext cx="5707824" cy="2075570"/>
          </a:xfrm>
          <a:prstGeom prst="rect">
            <a:avLst/>
          </a:prstGeom>
        </p:spPr>
      </p:pic>
      <p:pic>
        <p:nvPicPr>
          <p:cNvPr id="10"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503" y="852218"/>
            <a:ext cx="3166112" cy="3957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7FAF74-BD42-4DE4-85EF-82BCA8AD205A}"/>
              </a:ext>
            </a:extLst>
          </p:cNvPr>
          <p:cNvSpPr txBox="1"/>
          <p:nvPr/>
        </p:nvSpPr>
        <p:spPr>
          <a:xfrm>
            <a:off x="8059238" y="6054746"/>
            <a:ext cx="4552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Bruin1967@aol.com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26CAA91D-E8D2-6FB4-3A3E-7FB8859B5A78}"/>
              </a:ext>
            </a:extLst>
          </p:cNvPr>
          <p:cNvPicPr>
            <a:picLocks noChangeAspect="1"/>
          </p:cNvPicPr>
          <p:nvPr/>
        </p:nvPicPr>
        <p:blipFill>
          <a:blip r:embed="rId6"/>
          <a:stretch>
            <a:fillRect/>
          </a:stretch>
        </p:blipFill>
        <p:spPr>
          <a:xfrm>
            <a:off x="2072637" y="3414974"/>
            <a:ext cx="2512799" cy="2376195"/>
          </a:xfrm>
          <a:prstGeom prst="rect">
            <a:avLst/>
          </a:prstGeom>
        </p:spPr>
      </p:pic>
    </p:spTree>
    <p:extLst>
      <p:ext uri="{BB962C8B-B14F-4D97-AF65-F5344CB8AC3E}">
        <p14:creationId xmlns:p14="http://schemas.microsoft.com/office/powerpoint/2010/main" val="41898154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64008" y="14027"/>
            <a:ext cx="12261273"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latin typeface="Calibri"/>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Committee &amp; National Resource Associate Advisors (SME’s)</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Bruin1967@aol.com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Tree>
    <p:extLst>
      <p:ext uri="{BB962C8B-B14F-4D97-AF65-F5344CB8AC3E}">
        <p14:creationId xmlns:p14="http://schemas.microsoft.com/office/powerpoint/2010/main" val="23426637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latin typeface="Calibri"/>
            </a:endParaRPr>
          </a:p>
          <a:p>
            <a:pPr marL="0" lvl="1"/>
            <a:endParaRPr lang="en-US" b="1" dirty="0">
              <a:solidFill>
                <a:srgbClr val="FFFF00"/>
              </a:solidFill>
              <a:latin typeface="Calibri"/>
            </a:endParaRPr>
          </a:p>
          <a:p>
            <a:pPr marL="690563" lvl="1" indent="-233363">
              <a:buFont typeface="Arial" panose="020B0604020202020204" pitchFamily="34" charset="0"/>
              <a:buChar char="•"/>
            </a:pPr>
            <a:endParaRPr lang="en-US" sz="1400" b="1" dirty="0">
              <a:solidFill>
                <a:srgbClr val="FFFF00"/>
              </a:solidFill>
              <a:latin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1005617241"/>
              </p:ext>
            </p:extLst>
          </p:nvPr>
        </p:nvGraphicFramePr>
        <p:xfrm>
          <a:off x="1764338" y="2492828"/>
          <a:ext cx="8649350" cy="2491078"/>
        </p:xfrm>
        <a:graphic>
          <a:graphicData uri="http://schemas.openxmlformats.org/drawingml/2006/table">
            <a:tbl>
              <a:tblPr firstRow="1" firstCol="1" bandRow="1">
                <a:tableStyleId>{5C22544A-7EE6-4342-B048-85BDC9FD1C3A}</a:tableStyleId>
              </a:tblPr>
              <a:tblGrid>
                <a:gridCol w="1157910">
                  <a:extLst>
                    <a:ext uri="{9D8B030D-6E8A-4147-A177-3AD203B41FA5}">
                      <a16:colId xmlns:a16="http://schemas.microsoft.com/office/drawing/2014/main" val="20000"/>
                    </a:ext>
                  </a:extLst>
                </a:gridCol>
                <a:gridCol w="1199776">
                  <a:extLst>
                    <a:ext uri="{9D8B030D-6E8A-4147-A177-3AD203B41FA5}">
                      <a16:colId xmlns:a16="http://schemas.microsoft.com/office/drawing/2014/main" val="20001"/>
                    </a:ext>
                  </a:extLst>
                </a:gridCol>
                <a:gridCol w="1386819">
                  <a:extLst>
                    <a:ext uri="{9D8B030D-6E8A-4147-A177-3AD203B41FA5}">
                      <a16:colId xmlns:a16="http://schemas.microsoft.com/office/drawing/2014/main" val="20002"/>
                    </a:ext>
                  </a:extLst>
                </a:gridCol>
                <a:gridCol w="1386819">
                  <a:extLst>
                    <a:ext uri="{9D8B030D-6E8A-4147-A177-3AD203B41FA5}">
                      <a16:colId xmlns:a16="http://schemas.microsoft.com/office/drawing/2014/main" val="20003"/>
                    </a:ext>
                  </a:extLst>
                </a:gridCol>
                <a:gridCol w="1172976">
                  <a:extLst>
                    <a:ext uri="{9D8B030D-6E8A-4147-A177-3AD203B41FA5}">
                      <a16:colId xmlns:a16="http://schemas.microsoft.com/office/drawing/2014/main" val="20004"/>
                    </a:ext>
                  </a:extLst>
                </a:gridCol>
                <a:gridCol w="1172976">
                  <a:extLst>
                    <a:ext uri="{9D8B030D-6E8A-4147-A177-3AD203B41FA5}">
                      <a16:colId xmlns:a16="http://schemas.microsoft.com/office/drawing/2014/main" val="20005"/>
                    </a:ext>
                  </a:extLst>
                </a:gridCol>
                <a:gridCol w="1172074">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baseline="0" dirty="0">
                          <a:solidFill>
                            <a:schemeClr val="tx1"/>
                          </a:solidFill>
                          <a:effectLst/>
                          <a:latin typeface="Arial" panose="020B0604020202020204" pitchFamily="34" charset="0"/>
                          <a:ea typeface="+mn-ea"/>
                          <a:cs typeface="Arial" panose="020B0604020202020204" pitchFamily="34" charset="0"/>
                        </a:rPr>
                        <a:t>21 Aug </a:t>
                      </a:r>
                      <a:r>
                        <a:rPr lang="en-US" sz="1200" b="1" kern="1200" dirty="0">
                          <a:solidFill>
                            <a:schemeClr val="tx1"/>
                          </a:solidFill>
                          <a:effectLst/>
                          <a:latin typeface="Arial" panose="020B0604020202020204" pitchFamily="34" charset="0"/>
                          <a:ea typeface="+mn-ea"/>
                          <a:cs typeface="Arial" panose="020B0604020202020204" pitchFamily="34" charset="0"/>
                        </a:rPr>
                        <a:t>2024</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183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1,529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4,382</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24,660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847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10,033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212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2,526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10,521</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55,814</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143+</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9,062</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891127" y="5154384"/>
            <a:ext cx="8196943"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p:cNvSpPr txBox="1"/>
          <p:nvPr/>
        </p:nvSpPr>
        <p:spPr>
          <a:xfrm>
            <a:off x="2013853" y="5502605"/>
            <a:ext cx="7620000"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Negative downward trend since 21 August 2024</a:t>
            </a:r>
            <a:endParaRPr lang="en-US" dirty="0">
              <a:solidFill>
                <a:prstClr val="black"/>
              </a:solidFill>
              <a:latin typeface="Calibri"/>
            </a:endParaRPr>
          </a:p>
        </p:txBody>
      </p:sp>
      <p:sp>
        <p:nvSpPr>
          <p:cNvPr id="24" name="Up Arrow 23"/>
          <p:cNvSpPr/>
          <p:nvPr/>
        </p:nvSpPr>
        <p:spPr>
          <a:xfrm rot="10800000" flipV="1">
            <a:off x="6718439"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
        <p:nvSpPr>
          <p:cNvPr id="19" name="Up Arrow 18"/>
          <p:cNvSpPr/>
          <p:nvPr/>
        </p:nvSpPr>
        <p:spPr>
          <a:xfrm flipV="1">
            <a:off x="1921325" y="5560109"/>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
        <p:nvSpPr>
          <p:cNvPr id="20" name="Up Arrow 19"/>
          <p:cNvSpPr/>
          <p:nvPr/>
        </p:nvSpPr>
        <p:spPr>
          <a:xfrm rot="10800000" flipV="1">
            <a:off x="3817539" y="410616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
        <p:nvSpPr>
          <p:cNvPr id="21" name="Up Arrow 20"/>
          <p:cNvSpPr/>
          <p:nvPr/>
        </p:nvSpPr>
        <p:spPr>
          <a:xfrm rot="10800000" flipV="1">
            <a:off x="5175459"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
        <p:nvSpPr>
          <p:cNvPr id="27" name="Up Arrow 26"/>
          <p:cNvSpPr/>
          <p:nvPr/>
        </p:nvSpPr>
        <p:spPr>
          <a:xfrm rot="10800000" flipV="1">
            <a:off x="7940299" y="4114802"/>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
        <p:nvSpPr>
          <p:cNvPr id="28" name="Up Arrow 27"/>
          <p:cNvSpPr/>
          <p:nvPr/>
        </p:nvSpPr>
        <p:spPr>
          <a:xfrm rot="10800000" flipV="1">
            <a:off x="8977101"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
        <p:nvSpPr>
          <p:cNvPr id="29" name="Up Arrow 28"/>
          <p:cNvSpPr/>
          <p:nvPr/>
        </p:nvSpPr>
        <p:spPr>
          <a:xfrm rot="10800000" flipV="1">
            <a:off x="10251831" y="4114802"/>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latin typeface="Calibri"/>
            </a:endParaRPr>
          </a:p>
        </p:txBody>
      </p:sp>
    </p:spTree>
    <p:extLst>
      <p:ext uri="{BB962C8B-B14F-4D97-AF65-F5344CB8AC3E}">
        <p14:creationId xmlns:p14="http://schemas.microsoft.com/office/powerpoint/2010/main" val="2876673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44" y="16780"/>
            <a:ext cx="8697685" cy="1325563"/>
          </a:xfrm>
        </p:spPr>
        <p:txBody>
          <a:bodyPr>
            <a:normAutofit/>
          </a:bodyPr>
          <a:lstStyle/>
          <a:p>
            <a:r>
              <a:rPr lang="en-US" sz="3000" b="1" dirty="0">
                <a:latin typeface="Helvetica" panose="020B0604020202020204" pitchFamily="34" charset="0"/>
                <a:cs typeface="Helvetica" panose="020B0604020202020204" pitchFamily="34" charset="0"/>
              </a:rPr>
              <a:t>Exploring Participants as of 21 August 2024</a:t>
            </a:r>
            <a:endParaRPr lang="en-US" sz="3000" b="1" dirty="0">
              <a:solidFill>
                <a:srgbClr val="C00000"/>
              </a:solidFill>
              <a:latin typeface="Arial Black" panose="020B0A04020102020204" pitchFamily="34" charset="0"/>
              <a:cs typeface="Helvetica" panose="020B0604020202020204" pitchFamily="34" charset="0"/>
            </a:endParaRPr>
          </a:p>
        </p:txBody>
      </p:sp>
      <p:sp>
        <p:nvSpPr>
          <p:cNvPr id="17" name="Rectangle 16"/>
          <p:cNvSpPr>
            <a:spLocks noChangeArrowheads="1"/>
          </p:cNvSpPr>
          <p:nvPr/>
        </p:nvSpPr>
        <p:spPr bwMode="auto">
          <a:xfrm>
            <a:off x="2242457" y="979936"/>
            <a:ext cx="7554686" cy="558999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Helvetica" panose="020B0604020202020204" pitchFamily="34" charset="0"/>
                <a:cs typeface="Helvetica" panose="020B0604020202020204" pitchFamily="34" charset="0"/>
              </a:rPr>
              <a:t>Clubs/Posts = 1,712 </a:t>
            </a:r>
            <a:r>
              <a:rPr lang="en-US" sz="1450" b="1" dirty="0">
                <a:solidFill>
                  <a:srgbClr val="0070C0"/>
                </a:solidFill>
                <a:latin typeface="Helvetica" panose="020B0604020202020204" pitchFamily="34" charset="0"/>
                <a:cs typeface="Helvetica" panose="020B0604020202020204" pitchFamily="34" charset="0"/>
              </a:rPr>
              <a:t>(+78) </a:t>
            </a:r>
            <a:r>
              <a:rPr lang="en-US" sz="1450" b="1" dirty="0">
                <a:solidFill>
                  <a:prstClr val="black"/>
                </a:solidFill>
                <a:latin typeface="Helvetica" panose="020B0604020202020204" pitchFamily="34" charset="0"/>
                <a:cs typeface="Helvetica" panose="020B0604020202020204" pitchFamily="34" charset="0"/>
              </a:rPr>
              <a:t>Youth = 29,042 </a:t>
            </a:r>
            <a:r>
              <a:rPr lang="en-US" sz="1450" b="1" dirty="0">
                <a:solidFill>
                  <a:srgbClr val="0070C0"/>
                </a:solidFill>
                <a:latin typeface="Helvetica" panose="020B0604020202020204" pitchFamily="34" charset="0"/>
                <a:cs typeface="Helvetica" panose="020B0604020202020204" pitchFamily="34" charset="0"/>
              </a:rPr>
              <a:t>(+2845) </a:t>
            </a:r>
            <a:r>
              <a:rPr lang="en-US" sz="1450" b="1" dirty="0">
                <a:solidFill>
                  <a:prstClr val="black"/>
                </a:solidFill>
                <a:latin typeface="Helvetica" panose="020B0604020202020204" pitchFamily="34" charset="0"/>
                <a:cs typeface="Helvetica" panose="020B0604020202020204" pitchFamily="34" charset="0"/>
              </a:rPr>
              <a:t>Adults = 10,880 </a:t>
            </a:r>
            <a:r>
              <a:rPr lang="en-US" sz="1450" b="1" dirty="0">
                <a:solidFill>
                  <a:srgbClr val="0070C0"/>
                </a:solidFill>
                <a:latin typeface="Helvetica" panose="020B0604020202020204" pitchFamily="34" charset="0"/>
                <a:cs typeface="Helvetica" panose="020B0604020202020204" pitchFamily="34" charset="0"/>
              </a:rPr>
              <a:t>(+506)</a:t>
            </a:r>
          </a:p>
          <a:p>
            <a:pPr defTabSz="685800"/>
            <a:endParaRPr lang="en-US" sz="600" b="1" dirty="0">
              <a:solidFill>
                <a:prstClr val="black"/>
              </a:solidFill>
              <a:latin typeface="Helvetica" panose="020B0604020202020204" pitchFamily="34" charset="0"/>
              <a:cs typeface="Helvetica" panose="020B0604020202020204" pitchFamily="34" charset="0"/>
            </a:endParaRPr>
          </a:p>
          <a:p>
            <a:pPr defTabSz="685800"/>
            <a:r>
              <a:rPr lang="en-US" sz="1350" b="1" u="sng" dirty="0">
                <a:solidFill>
                  <a:prstClr val="black"/>
                </a:solidFill>
                <a:latin typeface="Helvetica" panose="020B0604020202020204" pitchFamily="34" charset="0"/>
                <a:cs typeface="Helvetica" panose="020B0604020202020204" pitchFamily="34" charset="0"/>
              </a:rPr>
              <a:t>Career Area</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Units</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Youth</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Arts &amp; Humanities 		         5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 168 </a:t>
            </a:r>
            <a:r>
              <a:rPr lang="en-US" sz="1350" b="1" dirty="0">
                <a:solidFill>
                  <a:srgbClr val="1C81FB"/>
                </a:solidFill>
                <a:latin typeface="Helvetica" panose="020B0604020202020204" pitchFamily="34" charset="0"/>
                <a:cs typeface="Helvetica" panose="020B0604020202020204" pitchFamily="34" charset="0"/>
              </a:rPr>
              <a:t>(+93)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52 </a:t>
            </a:r>
            <a:r>
              <a:rPr lang="en-US" sz="1350" b="1" dirty="0">
                <a:solidFill>
                  <a:srgbClr val="C00000"/>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Aviation			       42 </a:t>
            </a:r>
            <a:r>
              <a:rPr lang="en-US" sz="1350" b="1" dirty="0">
                <a:solidFill>
                  <a:srgbClr val="0070C0"/>
                </a:solidFill>
                <a:latin typeface="Helvetica" panose="020B0604020202020204" pitchFamily="34" charset="0"/>
                <a:cs typeface="Helvetica" panose="020B0604020202020204" pitchFamily="34" charset="0"/>
              </a:rPr>
              <a:t>(+2)</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652</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(+38)           </a:t>
            </a:r>
            <a:r>
              <a:rPr lang="en-US" sz="1350" b="1" dirty="0">
                <a:solidFill>
                  <a:prstClr val="black"/>
                </a:solidFill>
                <a:latin typeface="Helvetica" panose="020B0604020202020204" pitchFamily="34" charset="0"/>
                <a:cs typeface="Helvetica" panose="020B0604020202020204" pitchFamily="34" charset="0"/>
              </a:rPr>
              <a:t>324</a:t>
            </a:r>
            <a:r>
              <a:rPr lang="en-US" sz="1350" b="1" dirty="0">
                <a:solidFill>
                  <a:srgbClr val="0070C0"/>
                </a:solidFill>
                <a:latin typeface="Helvetica" panose="020B0604020202020204" pitchFamily="34" charset="0"/>
                <a:cs typeface="Helvetica" panose="020B0604020202020204" pitchFamily="34" charset="0"/>
              </a:rPr>
              <a:t> (+2)</a:t>
            </a:r>
            <a:r>
              <a:rPr lang="en-US" sz="1350" b="1" dirty="0">
                <a:solidFill>
                  <a:prstClr val="black"/>
                </a:solidFill>
                <a:latin typeface="Helvetica" panose="020B0604020202020204" pitchFamily="34" charset="0"/>
                <a:cs typeface="Helvetica" panose="020B0604020202020204" pitchFamily="34" charset="0"/>
              </a:rPr>
              <a:t> </a:t>
            </a:r>
            <a:endParaRPr lang="en-US" sz="1350" b="1" dirty="0">
              <a:solidFill>
                <a:srgbClr val="C0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Business			       11 </a:t>
            </a:r>
            <a:r>
              <a:rPr lang="en-US" sz="1350" b="1" dirty="0">
                <a:solidFill>
                  <a:srgbClr val="C00000"/>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483 </a:t>
            </a:r>
            <a:r>
              <a:rPr lang="en-US" sz="1350" b="1" dirty="0">
                <a:solidFill>
                  <a:srgbClr val="0070C0"/>
                </a:solidFill>
                <a:latin typeface="Helvetica" panose="020B0604020202020204" pitchFamily="34" charset="0"/>
                <a:cs typeface="Helvetica" panose="020B0604020202020204" pitchFamily="34" charset="0"/>
              </a:rPr>
              <a:t>(+38)             </a:t>
            </a:r>
            <a:r>
              <a:rPr lang="en-US" sz="1350" b="1" dirty="0">
                <a:solidFill>
                  <a:prstClr val="black"/>
                </a:solidFill>
                <a:latin typeface="Helvetica" panose="020B0604020202020204" pitchFamily="34" charset="0"/>
                <a:cs typeface="Helvetica" panose="020B0604020202020204" pitchFamily="34" charset="0"/>
              </a:rPr>
              <a:t> 56 </a:t>
            </a:r>
            <a:r>
              <a:rPr lang="en-US" sz="1350" b="1" dirty="0">
                <a:solidFill>
                  <a:srgbClr val="C00000"/>
                </a:solidFill>
                <a:latin typeface="Helvetica" panose="020B0604020202020204" pitchFamily="34" charset="0"/>
                <a:cs typeface="Helvetica" panose="020B0604020202020204" pitchFamily="34" charset="0"/>
              </a:rPr>
              <a:t>(-5)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Education			       34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  1,230 </a:t>
            </a:r>
            <a:r>
              <a:rPr lang="en-US" sz="1350" b="1" dirty="0">
                <a:solidFill>
                  <a:srgbClr val="1C81FB"/>
                </a:solidFill>
                <a:latin typeface="Helvetica" panose="020B0604020202020204" pitchFamily="34" charset="0"/>
                <a:cs typeface="Helvetica" panose="020B0604020202020204" pitchFamily="34" charset="0"/>
              </a:rPr>
              <a:t>(+5)             </a:t>
            </a:r>
            <a:r>
              <a:rPr lang="en-US" sz="1350" b="1" dirty="0">
                <a:solidFill>
                  <a:prstClr val="black"/>
                </a:solidFill>
                <a:latin typeface="Helvetica" panose="020B0604020202020204" pitchFamily="34" charset="0"/>
                <a:cs typeface="Helvetica" panose="020B0604020202020204" pitchFamily="34" charset="0"/>
              </a:rPr>
              <a:t>187 </a:t>
            </a:r>
            <a:r>
              <a:rPr lang="en-US" sz="1350" b="1" dirty="0">
                <a:solidFill>
                  <a:srgbClr val="1C81FB"/>
                </a:solidFill>
                <a:latin typeface="Helvetica" panose="020B0604020202020204" pitchFamily="34" charset="0"/>
                <a:cs typeface="Helvetica" panose="020B0604020202020204" pitchFamily="34" charset="0"/>
              </a:rPr>
              <a:t>(+3)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Communications		         5                   106 </a:t>
            </a:r>
            <a:r>
              <a:rPr lang="en-US" sz="1350" b="1" dirty="0">
                <a:solidFill>
                  <a:srgbClr val="1C81FB"/>
                </a:solidFill>
                <a:latin typeface="Helvetica" panose="020B0604020202020204" pitchFamily="34" charset="0"/>
                <a:cs typeface="Helvetica" panose="020B0604020202020204" pitchFamily="34" charset="0"/>
              </a:rPr>
              <a:t>(+2)               </a:t>
            </a:r>
            <a:r>
              <a:rPr lang="en-US" sz="1350" b="1" dirty="0">
                <a:solidFill>
                  <a:prstClr val="black"/>
                </a:solidFill>
                <a:latin typeface="Helvetica" panose="020B0604020202020204" pitchFamily="34" charset="0"/>
                <a:cs typeface="Helvetica" panose="020B0604020202020204" pitchFamily="34" charset="0"/>
              </a:rPr>
              <a:t>33 </a:t>
            </a:r>
            <a:r>
              <a:rPr lang="en-US" sz="1350" b="1" dirty="0">
                <a:solidFill>
                  <a:srgbClr val="C00000"/>
                </a:solidFill>
                <a:latin typeface="Helvetica" panose="020B0604020202020204" pitchFamily="34" charset="0"/>
                <a:cs typeface="Helvetica"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Engineering &amp; Technology	       24</a:t>
            </a:r>
            <a:r>
              <a:rPr lang="en-US" sz="1350" b="1" dirty="0">
                <a:solidFill>
                  <a:srgbClr val="1C81FB"/>
                </a:solidFill>
                <a:latin typeface="Helvetica" panose="020B0604020202020204" pitchFamily="34" charset="0"/>
                <a:cs typeface="Helvetica" panose="020B0604020202020204" pitchFamily="34" charset="0"/>
              </a:rPr>
              <a:t> (+1)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592 </a:t>
            </a:r>
            <a:r>
              <a:rPr lang="en-US" sz="1350" b="1" dirty="0">
                <a:solidFill>
                  <a:srgbClr val="1C81FB"/>
                </a:solidFill>
                <a:latin typeface="Helvetica" panose="020B0604020202020204" pitchFamily="34" charset="0"/>
                <a:cs typeface="Helvetica" panose="020B0604020202020204" pitchFamily="34" charset="0"/>
              </a:rPr>
              <a:t>(+28)           </a:t>
            </a:r>
            <a:r>
              <a:rPr lang="en-US" sz="1350" b="1" dirty="0">
                <a:solidFill>
                  <a:prstClr val="black"/>
                </a:solidFill>
                <a:latin typeface="Helvetica" panose="020B0604020202020204" pitchFamily="34" charset="0"/>
                <a:cs typeface="Helvetica" panose="020B0604020202020204" pitchFamily="34" charset="0"/>
              </a:rPr>
              <a:t>159 </a:t>
            </a:r>
            <a:r>
              <a:rPr lang="en-US" sz="1350" b="1" dirty="0">
                <a:solidFill>
                  <a:srgbClr val="1C81FB"/>
                </a:solidFill>
                <a:latin typeface="Helvetica" panose="020B0604020202020204" pitchFamily="34" charset="0"/>
                <a:cs typeface="Helvetica" panose="020B0604020202020204" pitchFamily="34" charset="0"/>
              </a:rPr>
              <a:t>(+7)</a:t>
            </a:r>
          </a:p>
          <a:p>
            <a:pPr marL="214313" indent="-214313" defTabSz="685800">
              <a:buFont typeface="Arial" panose="020B0604020202020204" pitchFamily="34" charset="0"/>
              <a:buChar char="•"/>
            </a:pPr>
            <a:r>
              <a:rPr lang="en-US" sz="1350" b="1" dirty="0">
                <a:solidFill>
                  <a:srgbClr val="7030A0"/>
                </a:solidFill>
                <a:latin typeface="Helvetica" panose="020B0604020202020204" pitchFamily="34" charset="0"/>
                <a:cs typeface="Helvetica" panose="020B0604020202020204" pitchFamily="34" charset="0"/>
              </a:rPr>
              <a:t>Explorer Clubs		     183 </a:t>
            </a:r>
            <a:r>
              <a:rPr lang="en-US" sz="1350" b="1" dirty="0">
                <a:solidFill>
                  <a:srgbClr val="0070C0"/>
                </a:solidFill>
                <a:latin typeface="Helvetica" panose="020B0604020202020204" pitchFamily="34" charset="0"/>
                <a:cs typeface="Helvetica" panose="020B0604020202020204" pitchFamily="34" charset="0"/>
              </a:rPr>
              <a:t>(+10)       </a:t>
            </a:r>
            <a:r>
              <a:rPr lang="en-US" sz="1350" b="1" dirty="0">
                <a:solidFill>
                  <a:srgbClr val="7030A0"/>
                </a:solidFill>
                <a:latin typeface="Helvetica" panose="020B0604020202020204" pitchFamily="34" charset="0"/>
                <a:cs typeface="Helvetica" panose="020B0604020202020204" pitchFamily="34" charset="0"/>
              </a:rPr>
              <a:t>4,382 </a:t>
            </a:r>
            <a:r>
              <a:rPr lang="en-US" sz="1350" b="1" dirty="0">
                <a:solidFill>
                  <a:srgbClr val="0070C0"/>
                </a:solidFill>
                <a:latin typeface="Helvetica" panose="020B0604020202020204" pitchFamily="34" charset="0"/>
                <a:cs typeface="Helvetica" panose="020B0604020202020204" pitchFamily="34" charset="0"/>
              </a:rPr>
              <a:t>(+290)         </a:t>
            </a:r>
            <a:r>
              <a:rPr lang="en-US" sz="1350" b="1" dirty="0">
                <a:solidFill>
                  <a:srgbClr val="7030A0"/>
                </a:solidFill>
                <a:latin typeface="Helvetica" panose="020B0604020202020204" pitchFamily="34" charset="0"/>
                <a:cs typeface="Helvetica" panose="020B0604020202020204" pitchFamily="34" charset="0"/>
              </a:rPr>
              <a:t>847 </a:t>
            </a:r>
            <a:r>
              <a:rPr lang="en-US" sz="1350" b="1" dirty="0">
                <a:solidFill>
                  <a:srgbClr val="0070C0"/>
                </a:solidFill>
                <a:latin typeface="Helvetica" panose="020B0604020202020204" pitchFamily="34" charset="0"/>
                <a:cs typeface="Helvetica" panose="020B0604020202020204" pitchFamily="34" charset="0"/>
              </a:rPr>
              <a:t>(+46)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Fire/Emergency Services                452 </a:t>
            </a:r>
            <a:r>
              <a:rPr lang="en-US" sz="1350" b="1" dirty="0">
                <a:solidFill>
                  <a:srgbClr val="1C81FB"/>
                </a:solidFill>
                <a:latin typeface="Helvetica" panose="020B0604020202020204" pitchFamily="34" charset="0"/>
                <a:cs typeface="Helvetica" panose="020B0604020202020204" pitchFamily="34" charset="0"/>
              </a:rPr>
              <a:t>(+17)      </a:t>
            </a:r>
            <a:r>
              <a:rPr lang="en-US" sz="1350" b="1" dirty="0">
                <a:solidFill>
                  <a:prstClr val="black"/>
                </a:solidFill>
                <a:latin typeface="Helvetica" panose="020B0604020202020204" pitchFamily="34" charset="0"/>
                <a:cs typeface="Helvetica" panose="020B0604020202020204" pitchFamily="34" charset="0"/>
              </a:rPr>
              <a:t>5,383 </a:t>
            </a:r>
            <a:r>
              <a:rPr lang="en-US" sz="1350" b="1" dirty="0">
                <a:solidFill>
                  <a:srgbClr val="0070C0"/>
                </a:solidFill>
                <a:latin typeface="Helvetica" panose="020B0604020202020204" pitchFamily="34" charset="0"/>
                <a:cs typeface="Helvetica" panose="020B0604020202020204" pitchFamily="34" charset="0"/>
              </a:rPr>
              <a:t>(+341)       </a:t>
            </a:r>
            <a:r>
              <a:rPr lang="en-US" sz="1350" b="1" dirty="0">
                <a:solidFill>
                  <a:prstClr val="black"/>
                </a:solidFill>
                <a:latin typeface="Helvetica" panose="020B0604020202020204" pitchFamily="34" charset="0"/>
                <a:cs typeface="Helvetica" panose="020B0604020202020204" pitchFamily="34" charset="0"/>
              </a:rPr>
              <a:t>3,020 </a:t>
            </a:r>
            <a:r>
              <a:rPr lang="en-US" sz="1350" b="1" dirty="0">
                <a:solidFill>
                  <a:srgbClr val="1C81FB"/>
                </a:solidFill>
                <a:latin typeface="Helvetica" panose="020B0604020202020204" pitchFamily="34" charset="0"/>
                <a:cs typeface="Helvetica" panose="020B0604020202020204" pitchFamily="34" charset="0"/>
              </a:rPr>
              <a:t>(+128)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General Interest 		        64 </a:t>
            </a:r>
            <a:r>
              <a:rPr lang="en-US" sz="1350" b="1" dirty="0">
                <a:solidFill>
                  <a:srgbClr val="1C81FB"/>
                </a:solidFill>
                <a:latin typeface="Helvetica" panose="020B0604020202020204" pitchFamily="34" charset="0"/>
                <a:cs typeface="Helvetica" panose="020B0604020202020204" pitchFamily="34" charset="0"/>
              </a:rPr>
              <a:t>(+4)        </a:t>
            </a:r>
            <a:r>
              <a:rPr lang="en-US" sz="1350" b="1" dirty="0">
                <a:solidFill>
                  <a:prstClr val="black"/>
                </a:solidFill>
                <a:latin typeface="Helvetica" panose="020B0604020202020204" pitchFamily="34" charset="0"/>
                <a:cs typeface="Helvetica" panose="020B0604020202020204" pitchFamily="34" charset="0"/>
              </a:rPr>
              <a:t>1,963 </a:t>
            </a:r>
            <a:r>
              <a:rPr lang="en-US" sz="1350" b="1" dirty="0">
                <a:solidFill>
                  <a:srgbClr val="0070C0"/>
                </a:solidFill>
                <a:latin typeface="Helvetica" panose="020B0604020202020204" pitchFamily="34" charset="0"/>
                <a:cs typeface="Helvetica" panose="020B0604020202020204" pitchFamily="34" charset="0"/>
              </a:rPr>
              <a:t>(+134)          </a:t>
            </a:r>
            <a:r>
              <a:rPr lang="en-US" sz="1350" b="1" dirty="0">
                <a:solidFill>
                  <a:prstClr val="black"/>
                </a:solidFill>
                <a:latin typeface="Helvetica" panose="020B0604020202020204" pitchFamily="34" charset="0"/>
                <a:cs typeface="Helvetica" panose="020B0604020202020204" pitchFamily="34" charset="0"/>
              </a:rPr>
              <a:t>396 </a:t>
            </a:r>
            <a:r>
              <a:rPr lang="en-US" sz="1350" b="1" dirty="0">
                <a:solidFill>
                  <a:srgbClr val="1C81FB"/>
                </a:solidFill>
                <a:latin typeface="Helvetica" panose="020B0604020202020204" pitchFamily="34" charset="0"/>
                <a:cs typeface="Helvetica" panose="020B0604020202020204" pitchFamily="34" charset="0"/>
              </a:rPr>
              <a:t>(+26)</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Health Care			        53 </a:t>
            </a:r>
            <a:r>
              <a:rPr lang="en-US" sz="1350" b="1" dirty="0">
                <a:solidFill>
                  <a:srgbClr val="0070C0"/>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1,516 </a:t>
            </a:r>
            <a:r>
              <a:rPr lang="en-US" sz="1350" b="1" dirty="0">
                <a:solidFill>
                  <a:srgbClr val="1C81FB"/>
                </a:solidFill>
                <a:latin typeface="Helvetica" panose="020B0604020202020204" pitchFamily="34" charset="0"/>
                <a:cs typeface="Helvetica" panose="020B0604020202020204" pitchFamily="34" charset="0"/>
              </a:rPr>
              <a:t>(+100)          </a:t>
            </a:r>
            <a:r>
              <a:rPr lang="en-US" sz="1350" b="1" dirty="0">
                <a:solidFill>
                  <a:prstClr val="black"/>
                </a:solidFill>
                <a:latin typeface="Helvetica" panose="020B0604020202020204" pitchFamily="34" charset="0"/>
                <a:cs typeface="Helvetica" panose="020B0604020202020204" pitchFamily="34" charset="0"/>
              </a:rPr>
              <a:t>289 </a:t>
            </a:r>
            <a:r>
              <a:rPr lang="en-US" sz="1350" b="1" dirty="0">
                <a:solidFill>
                  <a:srgbClr val="1C81FB"/>
                </a:solidFill>
                <a:latin typeface="Helvetica" panose="020B0604020202020204" pitchFamily="34" charset="0"/>
                <a:cs typeface="Helvetica" panose="020B0604020202020204" pitchFamily="34" charset="0"/>
              </a:rPr>
              <a:t>(+3)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Enforcement		      650 </a:t>
            </a:r>
            <a:r>
              <a:rPr lang="en-US" sz="1350" b="1" dirty="0">
                <a:solidFill>
                  <a:srgbClr val="1C81FB"/>
                </a:solidFill>
                <a:latin typeface="Helvetica" panose="020B0604020202020204" pitchFamily="34" charset="0"/>
                <a:cs typeface="Helvetica" panose="020B0604020202020204" pitchFamily="34" charset="0"/>
              </a:rPr>
              <a:t>(+29)      </a:t>
            </a:r>
            <a:r>
              <a:rPr lang="en-US" sz="1350" b="1" dirty="0">
                <a:solidFill>
                  <a:prstClr val="black"/>
                </a:solidFill>
                <a:latin typeface="Helvetica" panose="020B0604020202020204" pitchFamily="34" charset="0"/>
                <a:cs typeface="Helvetica" panose="020B0604020202020204" pitchFamily="34" charset="0"/>
              </a:rPr>
              <a:t>7,506 </a:t>
            </a:r>
            <a:r>
              <a:rPr lang="en-US" sz="1350" b="1" dirty="0">
                <a:solidFill>
                  <a:srgbClr val="1C81FB"/>
                </a:solidFill>
                <a:latin typeface="Helvetica" panose="020B0604020202020204" pitchFamily="34" charset="0"/>
                <a:cs typeface="Helvetica" panose="020B0604020202020204" pitchFamily="34" charset="0"/>
              </a:rPr>
              <a:t>(+825)       </a:t>
            </a:r>
            <a:r>
              <a:rPr lang="en-US" sz="1350" b="1" dirty="0">
                <a:solidFill>
                  <a:prstClr val="black"/>
                </a:solidFill>
                <a:latin typeface="Helvetica" panose="020B0604020202020204" pitchFamily="34" charset="0"/>
                <a:cs typeface="Helvetica" panose="020B0604020202020204" pitchFamily="34" charset="0"/>
              </a:rPr>
              <a:t>4,249 </a:t>
            </a:r>
            <a:r>
              <a:rPr lang="en-US" sz="1350" b="1" dirty="0">
                <a:solidFill>
                  <a:srgbClr val="1C81FB"/>
                </a:solidFill>
                <a:latin typeface="Helvetica" panose="020B0604020202020204" pitchFamily="34" charset="0"/>
                <a:cs typeface="Helvetica" panose="020B0604020202020204" pitchFamily="34" charset="0"/>
              </a:rPr>
              <a:t>(+188)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 Gov’t / Public Service              70 </a:t>
            </a:r>
            <a:r>
              <a:rPr lang="en-US" sz="1350" b="1" dirty="0">
                <a:solidFill>
                  <a:srgbClr val="1C81FB"/>
                </a:solidFill>
                <a:latin typeface="Helvetica" panose="020B0604020202020204" pitchFamily="34" charset="0"/>
                <a:cs typeface="Helvetica" panose="020B0604020202020204" pitchFamily="34" charset="0"/>
              </a:rPr>
              <a:t>(+9)         </a:t>
            </a:r>
            <a:r>
              <a:rPr lang="en-US" sz="1350" b="1" dirty="0">
                <a:solidFill>
                  <a:prstClr val="black"/>
                </a:solidFill>
                <a:latin typeface="Helvetica" panose="020B0604020202020204" pitchFamily="34" charset="0"/>
                <a:cs typeface="Helvetica" panose="020B0604020202020204" pitchFamily="34" charset="0"/>
              </a:rPr>
              <a:t>2,441</a:t>
            </a:r>
            <a:r>
              <a:rPr lang="en-US" sz="1350" b="1" dirty="0">
                <a:solidFill>
                  <a:srgbClr val="FF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(+899)          </a:t>
            </a:r>
            <a:r>
              <a:rPr lang="en-US" sz="1350" b="1" dirty="0">
                <a:solidFill>
                  <a:prstClr val="black"/>
                </a:solidFill>
                <a:latin typeface="Helvetica" panose="020B0604020202020204" pitchFamily="34" charset="0"/>
                <a:cs typeface="Helvetica" panose="020B0604020202020204" pitchFamily="34" charset="0"/>
              </a:rPr>
              <a:t>460 </a:t>
            </a:r>
            <a:r>
              <a:rPr lang="en-US" sz="1350" b="1" dirty="0">
                <a:solidFill>
                  <a:srgbClr val="0070C0"/>
                </a:solidFill>
                <a:latin typeface="Helvetica" panose="020B0604020202020204" pitchFamily="34" charset="0"/>
                <a:cs typeface="Helvetica" panose="020B0604020202020204" pitchFamily="34" charset="0"/>
              </a:rPr>
              <a:t>(+70)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Science			        18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1,136 </a:t>
            </a:r>
            <a:r>
              <a:rPr lang="en-US" sz="1350" b="1" dirty="0">
                <a:solidFill>
                  <a:srgbClr val="C00000"/>
                </a:solidFill>
                <a:latin typeface="Helvetica" panose="020B0604020202020204" pitchFamily="34" charset="0"/>
                <a:cs typeface="Helvetica" panose="020B0604020202020204" pitchFamily="34" charset="0"/>
              </a:rPr>
              <a:t>(-1)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92 </a:t>
            </a:r>
            <a:r>
              <a:rPr lang="en-US" sz="1350" b="1" dirty="0">
                <a:solidFill>
                  <a:srgbClr val="1C81FB"/>
                </a:solidFill>
                <a:latin typeface="Helvetica" panose="020B0604020202020204" pitchFamily="34" charset="0"/>
                <a:cs typeface="Helvetica" panose="020B0604020202020204" pitchFamily="34" charset="0"/>
              </a:rPr>
              <a:t>(+1)</a:t>
            </a:r>
            <a:r>
              <a:rPr lang="en-US" sz="1350" b="1" dirty="0">
                <a:solidFill>
                  <a:srgbClr val="C00000"/>
                </a:solidFill>
                <a:latin typeface="Helvetica" panose="020B0604020202020204" pitchFamily="34" charset="0"/>
                <a:cs typeface="Helvetica"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Skilled Trades		        17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220 </a:t>
            </a:r>
            <a:r>
              <a:rPr lang="en-US" sz="1350" b="1" dirty="0">
                <a:solidFill>
                  <a:srgbClr val="1C81FB"/>
                </a:solidFill>
                <a:latin typeface="Helvetica" panose="020B0604020202020204" pitchFamily="34" charset="0"/>
                <a:cs typeface="Helvetica" panose="020B0604020202020204" pitchFamily="34" charset="0"/>
              </a:rPr>
              <a:t>(+31)             </a:t>
            </a:r>
            <a:r>
              <a:rPr lang="en-US" sz="1350" b="1" dirty="0">
                <a:solidFill>
                  <a:prstClr val="black"/>
                </a:solidFill>
                <a:latin typeface="Helvetica" panose="020B0604020202020204" pitchFamily="34" charset="0"/>
                <a:cs typeface="Helvetica" panose="020B0604020202020204" pitchFamily="34" charset="0"/>
              </a:rPr>
              <a:t>135 </a:t>
            </a:r>
            <a:r>
              <a:rPr lang="en-US" sz="1350" b="1" dirty="0">
                <a:solidFill>
                  <a:srgbClr val="1C81FB"/>
                </a:solidFill>
                <a:latin typeface="Helvetica" panose="020B0604020202020204" pitchFamily="34" charset="0"/>
                <a:cs typeface="Helvetica" panose="020B0604020202020204" pitchFamily="34" charset="0"/>
              </a:rPr>
              <a:t>(+6)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Social Services		          4</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109   </a:t>
            </a:r>
            <a:r>
              <a:rPr lang="en-US" sz="1350" b="1" dirty="0">
                <a:solidFill>
                  <a:srgbClr val="FF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30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STEM		                         7 </a:t>
            </a:r>
            <a:r>
              <a:rPr lang="en-US" sz="1350" b="1" dirty="0">
                <a:solidFill>
                  <a:srgbClr val="1C81FB"/>
                </a:solidFill>
                <a:latin typeface="Helvetica" panose="020B0604020202020204" pitchFamily="34" charset="0"/>
                <a:cs typeface="Helvetica" panose="020B0604020202020204" pitchFamily="34" charset="0"/>
              </a:rPr>
              <a:t>(+1)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301 </a:t>
            </a:r>
            <a:r>
              <a:rPr lang="en-US" sz="1350" b="1" dirty="0">
                <a:solidFill>
                  <a:srgbClr val="1C81FB"/>
                </a:solidFill>
                <a:latin typeface="Helvetica" panose="020B0604020202020204" pitchFamily="34" charset="0"/>
                <a:cs typeface="Helvetica" panose="020B0604020202020204" pitchFamily="34" charset="0"/>
              </a:rPr>
              <a:t>(+64)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 69 </a:t>
            </a:r>
            <a:r>
              <a:rPr lang="en-US" sz="1350" b="1" dirty="0">
                <a:solidFill>
                  <a:srgbClr val="1C81FB"/>
                </a:solidFill>
                <a:latin typeface="Helvetica" panose="020B0604020202020204" pitchFamily="34" charset="0"/>
                <a:cs typeface="Helvetica" panose="020B0604020202020204" pitchFamily="34" charset="0"/>
              </a:rPr>
              <a:t>(+47)</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No Special Interest Selected	         72 </a:t>
            </a:r>
            <a:r>
              <a:rPr lang="en-US" sz="1350" b="1" dirty="0">
                <a:solidFill>
                  <a:srgbClr val="1C81FB"/>
                </a:solidFill>
                <a:latin typeface="Helvetica" panose="020B0604020202020204" pitchFamily="34" charset="0"/>
                <a:cs typeface="Helvetica" panose="020B0604020202020204" pitchFamily="34" charset="0"/>
              </a:rPr>
              <a:t>(+4)            </a:t>
            </a:r>
            <a:r>
              <a:rPr lang="en-US" sz="1350" b="1" dirty="0">
                <a:solidFill>
                  <a:prstClr val="black"/>
                </a:solidFill>
                <a:latin typeface="Helvetica" panose="020B0604020202020204" pitchFamily="34" charset="0"/>
                <a:cs typeface="Helvetica" panose="020B0604020202020204" pitchFamily="34" charset="0"/>
              </a:rPr>
              <a:t>816 </a:t>
            </a:r>
            <a:r>
              <a:rPr lang="en-US" sz="1350" b="1" dirty="0">
                <a:solidFill>
                  <a:srgbClr val="1C81FB"/>
                </a:solidFill>
                <a:latin typeface="Helvetica" panose="020B0604020202020204" pitchFamily="34" charset="0"/>
                <a:cs typeface="Helvetica" panose="020B0604020202020204" pitchFamily="34" charset="0"/>
              </a:rPr>
              <a:t>(+258)          </a:t>
            </a:r>
            <a:r>
              <a:rPr lang="en-US" sz="1350" b="1" dirty="0">
                <a:solidFill>
                  <a:prstClr val="black"/>
                </a:solidFill>
                <a:latin typeface="Helvetica" panose="020B0604020202020204" pitchFamily="34" charset="0"/>
                <a:cs typeface="Helvetica" panose="020B0604020202020204" pitchFamily="34" charset="0"/>
              </a:rPr>
              <a:t>464 </a:t>
            </a:r>
            <a:r>
              <a:rPr lang="en-US" sz="1350" b="1" dirty="0">
                <a:solidFill>
                  <a:srgbClr val="1C81FB"/>
                </a:solidFill>
                <a:latin typeface="Helvetica" panose="020B0604020202020204" pitchFamily="34" charset="0"/>
                <a:cs typeface="Helvetica" panose="020B0604020202020204" pitchFamily="34" charset="0"/>
              </a:rPr>
              <a:t>(+27)</a:t>
            </a:r>
          </a:p>
          <a:p>
            <a:pPr marL="214313" indent="-214313" defTabSz="685800">
              <a:buFont typeface="Arial" panose="020B0604020202020204" pitchFamily="34" charset="0"/>
              <a:buChar char="•"/>
            </a:pPr>
            <a:endParaRPr lang="en-US" sz="1500" b="1" dirty="0">
              <a:solidFill>
                <a:prstClr val="white"/>
              </a:solidFill>
              <a:latin typeface="Arial Black" panose="020B0A04020102020204" pitchFamily="34" charset="0"/>
            </a:endParaRPr>
          </a:p>
          <a:p>
            <a:pPr defTabSz="685800"/>
            <a:r>
              <a:rPr lang="en-US" sz="1350" b="1" dirty="0">
                <a:solidFill>
                  <a:srgbClr val="0070C0"/>
                </a:solidFill>
                <a:latin typeface="Arial Black" panose="020B0A04020102020204" pitchFamily="34" charset="0"/>
              </a:rPr>
              <a:t>NOTE: </a:t>
            </a:r>
            <a:r>
              <a:rPr lang="en-US" sz="1350" b="1" dirty="0">
                <a:solidFill>
                  <a:srgbClr val="0070C0"/>
                </a:solidFill>
                <a:latin typeface="Arial" panose="020B0604020202020204" pitchFamily="34" charset="0"/>
                <a:cs typeface="Arial" panose="020B0604020202020204" pitchFamily="34" charset="0"/>
              </a:rPr>
              <a:t>Numbers in parentheses are changes since 17 June 2024 (Jeff </a:t>
            </a:r>
            <a:r>
              <a:rPr lang="en-US" sz="1350" b="1" dirty="0" err="1">
                <a:solidFill>
                  <a:srgbClr val="0070C0"/>
                </a:solidFill>
                <a:latin typeface="Arial" panose="020B0604020202020204" pitchFamily="34" charset="0"/>
                <a:cs typeface="Arial" panose="020B0604020202020204" pitchFamily="34" charset="0"/>
              </a:rPr>
              <a:t>Schweiger</a:t>
            </a:r>
            <a:r>
              <a:rPr lang="en-US" sz="1350" b="1" dirty="0">
                <a:solidFill>
                  <a:srgbClr val="0070C0"/>
                </a:solidFill>
                <a:latin typeface="Arial" panose="020B0604020202020204" pitchFamily="34" charset="0"/>
                <a:cs typeface="Arial" panose="020B0604020202020204" pitchFamily="34" charset="0"/>
              </a:rPr>
              <a:t>, National Exploring Membership &amp; Retention Lead, discovered that previous reports had under-counted clubs &amp; over-counted posts because currently 105 clubs do not reflect “0999” special interest code (SIC) 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47383098-F627-5B4F-9D1B-3166CCBD3A8A}" type="slidenum">
              <a:rPr lang="en-US">
                <a:solidFill>
                  <a:prstClr val="black">
                    <a:tint val="75000"/>
                  </a:prstClr>
                </a:solidFill>
                <a:latin typeface="Calibri"/>
              </a:rPr>
              <a:pPr/>
              <a:t>18</a:t>
            </a:fld>
            <a:endParaRPr lang="en-US">
              <a:solidFill>
                <a:prstClr val="black">
                  <a:tint val="75000"/>
                </a:prstClr>
              </a:solidFill>
              <a:latin typeface="Calibri"/>
            </a:endParaRPr>
          </a:p>
        </p:txBody>
      </p:sp>
    </p:spTree>
    <p:extLst>
      <p:ext uri="{BB962C8B-B14F-4D97-AF65-F5344CB8AC3E}">
        <p14:creationId xmlns:p14="http://schemas.microsoft.com/office/powerpoint/2010/main" val="231274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rgbClr val="F79646">
                    <a:lumMod val="75000"/>
                  </a:srgb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rgbClr val="F79646">
                    <a:lumMod val="75000"/>
                  </a:srgb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rgbClr val="F79646">
                    <a:lumMod val="75000"/>
                  </a:srgbClr>
                </a:solidFill>
                <a:latin typeface="Arial" panose="020B0604020202020204" pitchFamily="34" charset="0"/>
                <a:cs typeface="Arial" panose="020B0604020202020204" pitchFamily="34" charset="0"/>
              </a:rPr>
              <a:t>Jeffrey (Jeff) </a:t>
            </a:r>
            <a:r>
              <a:rPr lang="en-US" sz="1550" b="1" dirty="0" err="1">
                <a:solidFill>
                  <a:srgbClr val="F79646">
                    <a:lumMod val="75000"/>
                  </a:srgbClr>
                </a:solidFill>
                <a:latin typeface="Arial" panose="020B0604020202020204" pitchFamily="34" charset="0"/>
                <a:cs typeface="Arial" panose="020B0604020202020204" pitchFamily="34" charset="0"/>
              </a:rPr>
              <a:t>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rgbClr val="F79646">
                    <a:lumMod val="75000"/>
                  </a:srgb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rgbClr val="F79646">
                    <a:lumMod val="75000"/>
                  </a:srgb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rgbClr val="F79646">
                    <a:lumMod val="75000"/>
                  </a:srgb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rgbClr val="F79646">
                    <a:lumMod val="75000"/>
                  </a:srgb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rgbClr val="F79646">
                    <a:lumMod val="75000"/>
                  </a:srgb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rgbClr val="F79646">
                    <a:lumMod val="75000"/>
                  </a:srgb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rgbClr val="F79646">
                    <a:lumMod val="75000"/>
                  </a:srgb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rgbClr val="F79646">
                    <a:lumMod val="75000"/>
                  </a:srgbClr>
                </a:solidFill>
                <a:latin typeface="Arial" panose="020B0604020202020204" pitchFamily="34" charset="0"/>
                <a:cs typeface="Arial" panose="020B0604020202020204" pitchFamily="34" charset="0"/>
              </a:rPr>
              <a:t>TBD</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rgbClr val="F79646">
                    <a:lumMod val="75000"/>
                  </a:srgbClr>
                </a:solidFill>
                <a:latin typeface="Arial" panose="020B0604020202020204" pitchFamily="34" charset="0"/>
                <a:ea typeface="Calibri" panose="020F0502020204030204" pitchFamily="34" charset="0"/>
                <a:cs typeface="Arial" panose="020B0604020202020204" pitchFamily="34" charset="0"/>
              </a:rPr>
              <a:t>* Note: Welcome recommendations from National Exploring Live Hour Participants</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752601" y="932996"/>
            <a:ext cx="8632371" cy="4390119"/>
          </a:xfrm>
        </p:spPr>
        <p:txBody>
          <a:bodyPr>
            <a:normAutofit/>
          </a:bodyPr>
          <a:lstStyle/>
          <a:p>
            <a:r>
              <a:rPr lang="en-US" sz="4800" b="1" dirty="0">
                <a:solidFill>
                  <a:srgbClr val="1FC77F"/>
                </a:solidFill>
                <a:latin typeface="Arial Black" panose="020B0A04020102020204" pitchFamily="34" charset="0"/>
                <a:cs typeface="Arial" panose="020B0604020202020204" pitchFamily="34" charset="0"/>
              </a:rPr>
              <a:t>New Materials &amp; Literature Lead </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for </a:t>
            </a:r>
            <a:br>
              <a:rPr lang="en-US" sz="4800" b="1" dirty="0">
                <a:solidFill>
                  <a:srgbClr val="1FC77F"/>
                </a:solidFill>
                <a:latin typeface="Arial Black" panose="020B0A04020102020204" pitchFamily="34" charset="0"/>
                <a:cs typeface="Arial" panose="020B0604020202020204" pitchFamily="34" charset="0"/>
              </a:rPr>
            </a:br>
            <a:r>
              <a:rPr lang="en-US" sz="4800" b="1" dirty="0">
                <a:solidFill>
                  <a:srgbClr val="1FC77F"/>
                </a:solidFill>
                <a:latin typeface="Arial Black" panose="020B0A04020102020204" pitchFamily="34" charset="0"/>
                <a:cs typeface="Arial" panose="020B0604020202020204" pitchFamily="34" charset="0"/>
              </a:rPr>
              <a:t>National Exploring Committee</a:t>
            </a:r>
          </a:p>
        </p:txBody>
      </p:sp>
    </p:spTree>
    <p:extLst>
      <p:ext uri="{BB962C8B-B14F-4D97-AF65-F5344CB8AC3E}">
        <p14:creationId xmlns:p14="http://schemas.microsoft.com/office/powerpoint/2010/main" val="122764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330021"/>
            <a:ext cx="8833606" cy="907461"/>
          </a:xfrm>
        </p:spPr>
        <p:txBody>
          <a:bodyPr>
            <a:normAutofit fontScale="90000"/>
          </a:bodyPr>
          <a:lstStyle/>
          <a:p>
            <a:pPr algn="l"/>
            <a:r>
              <a:rPr lang="en-US" sz="2800" dirty="0">
                <a:solidFill>
                  <a:srgbClr val="1FC77F"/>
                </a:solidFill>
                <a:latin typeface="Arial Black"/>
                <a:cs typeface="Arial Black"/>
              </a:rPr>
              <a:t>National Exploring Committee’s Materials &amp; Literature Lead Timothy (Tim) Buckles…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1672211" y="1315433"/>
            <a:ext cx="8833605" cy="4678204"/>
          </a:xfrm>
          <a:prstGeom prst="rect">
            <a:avLst/>
          </a:prstGeom>
        </p:spPr>
        <p:txBody>
          <a:bodyPr wrap="square">
            <a:spAutoFit/>
          </a:bodyPr>
          <a:lstStyle/>
          <a:p>
            <a:pPr marL="285750" indent="-285750">
              <a:buSzPct val="1500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Occupation: Retired Graphics Designer &amp; Educator</a:t>
            </a:r>
          </a:p>
          <a:p>
            <a:pPr>
              <a:buSzPct val="150000"/>
            </a:pPr>
            <a:endParaRPr lang="en-US" sz="800" b="1" dirty="0">
              <a:solidFill>
                <a:srgbClr val="FFFF00"/>
              </a:solidFill>
              <a:latin typeface="Arial" panose="020B0604020202020204" pitchFamily="34" charset="0"/>
              <a:cs typeface="Arial" panose="020B0604020202020204" pitchFamily="34" charset="0"/>
            </a:endParaRPr>
          </a:p>
          <a:p>
            <a:pPr marL="285750" indent="-285750">
              <a:buSzPct val="1500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Resident Location: Ramona CA</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Mobile Phone: (619) 944-1803</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Email: </a:t>
            </a:r>
            <a:r>
              <a:rPr lang="en-US" sz="1600" b="1" u="sng" dirty="0">
                <a:solidFill>
                  <a:srgbClr val="FFFF00"/>
                </a:solidFill>
                <a:latin typeface="Arial" panose="020B0604020202020204" pitchFamily="34" charset="0"/>
                <a:cs typeface="Arial" panose="020B0604020202020204" pitchFamily="34" charset="0"/>
              </a:rPr>
              <a:t>timbuckles@yahoo.com</a:t>
            </a:r>
            <a:endParaRPr lang="en-US" sz="1600" b="1" dirty="0">
              <a:solidFill>
                <a:srgbClr val="FFFF00"/>
              </a:solidFill>
              <a:latin typeface="Arial" panose="020B0604020202020204" pitchFamily="34" charset="0"/>
              <a:cs typeface="Arial" panose="020B0604020202020204" pitchFamily="34" charset="0"/>
            </a:endParaRPr>
          </a:p>
          <a:p>
            <a:pPr>
              <a:buSzPct val="150000"/>
            </a:pPr>
            <a:endParaRPr lang="en-US" sz="800" b="1" dirty="0">
              <a:solidFill>
                <a:srgbClr val="FFFF00"/>
              </a:solidFill>
              <a:latin typeface="Arial" panose="020B0604020202020204" pitchFamily="34" charset="0"/>
              <a:cs typeface="Arial" panose="020B0604020202020204" pitchFamily="34" charset="0"/>
            </a:endParaRPr>
          </a:p>
          <a:p>
            <a:pPr marL="285750" indent="-285750">
              <a:buSzPct val="1500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Home Council: San Diego – Imperial Council </a:t>
            </a:r>
          </a:p>
          <a:p>
            <a:pPr marL="576263" lvl="1" indent="-28575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Assistant Council Commissioner for Exploring</a:t>
            </a:r>
          </a:p>
          <a:p>
            <a:pPr>
              <a:buSzPct val="150000"/>
            </a:pPr>
            <a:endParaRPr lang="en-US" sz="800" b="1" dirty="0">
              <a:solidFill>
                <a:srgbClr val="FFFF00"/>
              </a:solidFill>
              <a:latin typeface="Arial" panose="020B0604020202020204" pitchFamily="34" charset="0"/>
              <a:cs typeface="Arial" panose="020B0604020202020204" pitchFamily="34" charset="0"/>
            </a:endParaRPr>
          </a:p>
          <a:p>
            <a:pPr marL="119063" indent="-285750">
              <a:buSzPct val="1500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Brief Bio: </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Extensive experience creating print materials and multimedia presentations</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Owned a design studio for 30 years</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Taught (part time) design and digital illustration at several colleges &amp; universities  </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Eventually took a full-time teaching position that brought  him to San Diego</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Has been creating print pieces for his Council using the Marketing Collateral available on the Scouting Wire web site </a:t>
            </a:r>
          </a:p>
          <a:p>
            <a:pPr marL="576263" lvl="1" indent="-285750">
              <a:buSzPct val="100000"/>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Education:</a:t>
            </a:r>
          </a:p>
          <a:p>
            <a:pPr marL="1033463" lvl="2" indent="-285750">
              <a:buSzPct val="100000"/>
              <a:buFont typeface="Wingdings" panose="05000000000000000000" pitchFamily="2" charset="2"/>
              <a:buChar char="§"/>
            </a:pPr>
            <a:r>
              <a:rPr lang="en-US" sz="1600" b="1" dirty="0">
                <a:solidFill>
                  <a:srgbClr val="FFFF00"/>
                </a:solidFill>
                <a:latin typeface="Arial" panose="020B0604020202020204" pitchFamily="34" charset="0"/>
                <a:cs typeface="Arial" panose="020B0604020202020204" pitchFamily="34" charset="0"/>
              </a:rPr>
              <a:t>Bachelor’s Degree in Art with Specialization in Design from UCLA  </a:t>
            </a:r>
          </a:p>
          <a:p>
            <a:pPr marL="1033463" lvl="2" indent="-285750">
              <a:buSzPct val="100000"/>
              <a:buFont typeface="Wingdings" panose="05000000000000000000" pitchFamily="2" charset="2"/>
              <a:buChar char="§"/>
            </a:pPr>
            <a:r>
              <a:rPr lang="en-US" sz="1600" b="1" dirty="0">
                <a:solidFill>
                  <a:srgbClr val="FFFF00"/>
                </a:solidFill>
                <a:latin typeface="Arial" panose="020B0604020202020204" pitchFamily="34" charset="0"/>
                <a:cs typeface="Arial" panose="020B0604020202020204" pitchFamily="34" charset="0"/>
              </a:rPr>
              <a:t>Master’s Degree in Education from California State University (CSU) - Chico</a:t>
            </a:r>
          </a:p>
        </p:txBody>
      </p:sp>
    </p:spTree>
    <p:extLst>
      <p:ext uri="{BB962C8B-B14F-4D97-AF65-F5344CB8AC3E}">
        <p14:creationId xmlns:p14="http://schemas.microsoft.com/office/powerpoint/2010/main" val="2141749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8"/>
            <a:ext cx="8556172" cy="7663636"/>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In support to our fourteen Council Service Territories</a:t>
            </a:r>
            <a:r>
              <a:rPr lang="en-US" sz="1600" b="1" dirty="0">
                <a:solidFill>
                  <a:srgbClr val="F79646">
                    <a:lumMod val="75000"/>
                  </a:srgbClr>
                </a:solidFill>
                <a:latin typeface="Arial" panose="020B0604020202020204" pitchFamily="34" charset="0"/>
                <a:cs typeface="Arial" panose="020B0604020202020204" pitchFamily="34" charset="0"/>
              </a:rPr>
              <a:t>* </a:t>
            </a:r>
            <a:r>
              <a:rPr lang="en-US" sz="1600" b="1" dirty="0">
                <a:solidFill>
                  <a:srgbClr val="FFFF00"/>
                </a:solidFill>
                <a:latin typeface="Arial" panose="020B0604020202020204" pitchFamily="34" charset="0"/>
                <a:cs typeface="Arial" panose="020B0604020202020204" pitchFamily="34" charset="0"/>
              </a:rPr>
              <a:t>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r>
              <a:rPr lang="en-US" sz="1600" b="1" dirty="0">
                <a:solidFill>
                  <a:srgbClr val="F79646">
                    <a:lumMod val="75000"/>
                  </a:srgbClr>
                </a:solidFill>
                <a:latin typeface="Arial" panose="020B0604020202020204" pitchFamily="34" charset="0"/>
                <a:cs typeface="Arial" panose="020B0604020202020204" pitchFamily="34" charset="0"/>
              </a:rPr>
              <a:t>* In April 2024, CST 2 &amp; 11 were eliminated and their councils moved into adjacent CSTs</a:t>
            </a:r>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191014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rgbClr val="F79646">
                    <a:lumMod val="75000"/>
                  </a:srgb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rgbClr val="F79646">
                    <a:lumMod val="75000"/>
                  </a:srgb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solidFill>
                <a:prstClr val="black"/>
              </a:solidFill>
              <a:latin typeface="Calibri"/>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a:t>
            </a:r>
            <a:r>
              <a:rPr lang="en-US" sz="1400" b="1" dirty="0">
                <a:solidFill>
                  <a:srgbClr val="F79646">
                    <a:lumMod val="75000"/>
                  </a:srgbClr>
                </a:solidFill>
                <a:latin typeface="Arial" panose="020B0604020202020204" pitchFamily="34" charset="0"/>
                <a:cs typeface="Arial" panose="020B0604020202020204" pitchFamily="34" charset="0"/>
              </a:rPr>
              <a:t>National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400" b="1" dirty="0">
                <a:solidFill>
                  <a:srgbClr val="F79646">
                    <a:lumMod val="75000"/>
                  </a:srgb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solidFill>
                <a:prstClr val="black"/>
              </a:solidFill>
              <a:latin typeface="Calibri"/>
            </a:endParaRPr>
          </a:p>
        </p:txBody>
      </p:sp>
    </p:spTree>
    <p:extLst>
      <p:ext uri="{BB962C8B-B14F-4D97-AF65-F5344CB8AC3E}">
        <p14:creationId xmlns:p14="http://schemas.microsoft.com/office/powerpoint/2010/main" val="33602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 y="11628"/>
            <a:ext cx="12083143"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rgbClr val="F79646">
                    <a:lumMod val="75000"/>
                  </a:srgb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350" b="1" dirty="0">
                <a:solidFill>
                  <a:srgbClr val="F79646">
                    <a:lumMod val="75000"/>
                  </a:srgb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rgbClr val="F79646">
                    <a:lumMod val="75000"/>
                  </a:srgbClr>
                </a:solidFill>
                <a:latin typeface="Arial" panose="020B0604020202020204" pitchFamily="34" charset="0"/>
                <a:cs typeface="Arial" panose="020B0604020202020204" pitchFamily="34" charset="0"/>
              </a:rPr>
              <a:t>National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350" b="1" dirty="0">
                <a:solidFill>
                  <a:srgbClr val="F79646">
                    <a:lumMod val="75000"/>
                  </a:srgb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rgbClr val="F79646">
                    <a:lumMod val="75000"/>
                  </a:srgbClr>
                </a:solidFill>
                <a:latin typeface="Arial" panose="020B0604020202020204" pitchFamily="34" charset="0"/>
                <a:cs typeface="Arial" panose="020B0604020202020204" pitchFamily="34" charset="0"/>
              </a:rPr>
              <a:t>National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a:t>
            </a:r>
            <a:r>
              <a:rPr lang="en-US" sz="1350" b="1" dirty="0">
                <a:solidFill>
                  <a:srgbClr val="F79646">
                    <a:lumMod val="75000"/>
                  </a:srgb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792024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3"/>
            <a:ext cx="8556172" cy="5893921"/>
          </a:xfrm>
          <a:prstGeom prst="rect">
            <a:avLst/>
          </a:prstGeom>
          <a:noFill/>
        </p:spPr>
        <p:txBody>
          <a:bodyPr wrap="square" rtlCol="0">
            <a:spAutoFit/>
          </a:bodyPr>
          <a:lstStyle/>
          <a:p>
            <a:endParaRPr lang="en-US" sz="13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Jr. (Western Massachusetts Council), who is currently the Vice President of Membership, Executive Board member, and Exploring Service Team member. Also a former Associate Advisor and Committee Member for two Posts and a former Scouting Professional/District Executive. Retired DOD/Federal employee and retired USAF Chief Master Sergeant.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9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rebwme234@gmail.com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solidFill>
                <a:prstClr val="black"/>
              </a:solidFill>
              <a:latin typeface="Calibri"/>
            </a:endParaRPr>
          </a:p>
        </p:txBody>
      </p:sp>
    </p:spTree>
    <p:extLst>
      <p:ext uri="{BB962C8B-B14F-4D97-AF65-F5344CB8AC3E}">
        <p14:creationId xmlns:p14="http://schemas.microsoft.com/office/powerpoint/2010/main" val="184326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4"/>
            <a:ext cx="8556172" cy="5978560"/>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50" b="1" dirty="0">
                <a:solidFill>
                  <a:srgbClr val="F79646">
                    <a:lumMod val="75000"/>
                  </a:srgbClr>
                </a:solidFill>
                <a:latin typeface="Arial" panose="020B0604020202020204" pitchFamily="34" charset="0"/>
                <a:cs typeface="Arial" panose="020B0604020202020204" pitchFamily="34" charset="0"/>
              </a:rPr>
              <a:t> 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(732) 687-7208</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(805) 441-1721</a:t>
            </a:r>
          </a:p>
          <a:p>
            <a:endParaRPr lang="en-US" dirty="0">
              <a:solidFill>
                <a:prstClr val="black"/>
              </a:solidFill>
              <a:latin typeface="Calibri"/>
            </a:endParaRPr>
          </a:p>
        </p:txBody>
      </p:sp>
    </p:spTree>
    <p:extLst>
      <p:ext uri="{BB962C8B-B14F-4D97-AF65-F5344CB8AC3E}">
        <p14:creationId xmlns:p14="http://schemas.microsoft.com/office/powerpoint/2010/main" val="2418547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11628"/>
            <a:ext cx="12409714"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rgbClr val="F79646">
                    <a:lumMod val="75000"/>
                  </a:srgb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rgbClr val="F79646">
                  <a:lumMod val="75000"/>
                </a:srgb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solidFill>
                <a:prstClr val="black"/>
              </a:solidFill>
              <a:latin typeface="Calibri"/>
            </a:endParaRPr>
          </a:p>
        </p:txBody>
      </p:sp>
    </p:spTree>
    <p:extLst>
      <p:ext uri="{BB962C8B-B14F-4D97-AF65-F5344CB8AC3E}">
        <p14:creationId xmlns:p14="http://schemas.microsoft.com/office/powerpoint/2010/main" val="23011191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National Exploring Program Priorities Mapped to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BSA Roadmap (2024-2025)</a:t>
            </a:r>
            <a:br>
              <a:rPr lang="en-US" dirty="0"/>
            </a:br>
            <a:endParaRPr lang="en-US" dirty="0">
              <a:latin typeface="Arial Black" panose="020B0A04020102020204" pitchFamily="34" charset="0"/>
            </a:endParaRPr>
          </a:p>
        </p:txBody>
      </p:sp>
    </p:spTree>
    <p:extLst>
      <p:ext uri="{BB962C8B-B14F-4D97-AF65-F5344CB8AC3E}">
        <p14:creationId xmlns:p14="http://schemas.microsoft.com/office/powerpoint/2010/main" val="3449560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524000" y="37029"/>
            <a:ext cx="9144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a:xfrm>
            <a:off x="4119634"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57C27A-EE4A-4978-8E95-10CC52D1657A}" type="slidenum">
              <a:rPr lang="en-US">
                <a:solidFill>
                  <a:prstClr val="black">
                    <a:tint val="75000"/>
                  </a:prstClr>
                </a:solidFill>
                <a:latin typeface="Calibri" panose="020F0502020204030204"/>
              </a:rPr>
              <a:pPr/>
              <a:t>31</a:t>
            </a:fld>
            <a:endParaRPr lang="en-US">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C0DE1B06-3538-9A4A-20A1-DBB5AF26C546}"/>
              </a:ext>
            </a:extLst>
          </p:cNvPr>
          <p:cNvPicPr>
            <a:picLocks noChangeAspect="1"/>
          </p:cNvPicPr>
          <p:nvPr/>
        </p:nvPicPr>
        <p:blipFill rotWithShape="1">
          <a:blip r:embed="rId4"/>
          <a:srcRect t="4124" b="5941"/>
          <a:stretch/>
        </p:blipFill>
        <p:spPr>
          <a:xfrm>
            <a:off x="2161266" y="1186705"/>
            <a:ext cx="7869471" cy="4182035"/>
          </a:xfrm>
          <a:prstGeom prst="rect">
            <a:avLst/>
          </a:prstGeom>
        </p:spPr>
      </p:pic>
    </p:spTree>
    <p:extLst>
      <p:ext uri="{BB962C8B-B14F-4D97-AF65-F5344CB8AC3E}">
        <p14:creationId xmlns:p14="http://schemas.microsoft.com/office/powerpoint/2010/main" val="266528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2024741" y="965648"/>
            <a:ext cx="2536373" cy="3954695"/>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4802018" y="137047"/>
            <a:ext cx="5027779" cy="6075697"/>
          </a:xfrm>
          <a:prstGeom prst="rect">
            <a:avLst/>
          </a:prstGeom>
        </p:spPr>
      </p:pic>
    </p:spTree>
    <p:extLst>
      <p:ext uri="{BB962C8B-B14F-4D97-AF65-F5344CB8AC3E}">
        <p14:creationId xmlns:p14="http://schemas.microsoft.com/office/powerpoint/2010/main" val="384832933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17"/>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217714"/>
            <a:ext cx="8833606" cy="544286"/>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5"/>
            <a:ext cx="8556172" cy="6217087"/>
          </a:xfrm>
          <a:prstGeom prst="rect">
            <a:avLst/>
          </a:prstGeom>
          <a:noFill/>
        </p:spPr>
        <p:txBody>
          <a:bodyPr wrap="square" rtlCol="0">
            <a:spAutoFit/>
          </a:bodyPr>
          <a:lstStyle/>
          <a:p>
            <a:pPr marL="457200" indent="-457200">
              <a:buFontTx/>
              <a:buAutoNum type="arabicPeriod"/>
            </a:pPr>
            <a:r>
              <a:rPr lang="en-US" sz="2000" u="sng" dirty="0">
                <a:solidFill>
                  <a:srgbClr val="F79646">
                    <a:lumMod val="75000"/>
                  </a:srgbClr>
                </a:solidFill>
                <a:latin typeface="Arial Black" panose="020B0A04020102020204" pitchFamily="34" charset="0"/>
                <a:cs typeface="Arial" panose="020B0604020202020204" pitchFamily="34" charset="0"/>
              </a:rPr>
              <a:t>Become the National Leader in Youth Safety</a:t>
            </a:r>
          </a:p>
          <a:p>
            <a:endParaRPr lang="en-US" sz="800"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#1 2024 Priority (Safety First Guidelines </a:t>
            </a:r>
            <a:r>
              <a:rPr lang="en-US" sz="1600" b="1" dirty="0">
                <a:solidFill>
                  <a:srgbClr val="F79646">
                    <a:lumMod val="75000"/>
                  </a:srgbClr>
                </a:solidFill>
                <a:latin typeface="Arial" panose="020B0604020202020204" pitchFamily="34" charset="0"/>
                <a:cs typeface="Arial" panose="020B0604020202020204" pitchFamily="34" charset="0"/>
              </a:rPr>
              <a:t>[see slide 38]</a:t>
            </a:r>
            <a:r>
              <a:rPr lang="en-US" sz="1600" b="1" dirty="0">
                <a:solidFill>
                  <a:srgbClr val="FFFF00"/>
                </a:solidFill>
                <a:latin typeface="Arial" panose="020B0604020202020204" pitchFamily="34" charset="0"/>
                <a:cs typeface="Arial" panose="020B0604020202020204" pitchFamily="34" charset="0"/>
              </a:rPr>
              <a:t>), the National Exploring Committee’s Health &amp; Safety &amp; YPT Lead, along with the Learning for Life Curriculum-Based Program Committee representative, will assist the BSA Health and Safety Team in updating the “Safety First Learning for Life Guidelines”</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On 18 June 2024, Tim Anderson conducted a kick-off Zoom with Linda Hassler &amp; her review team</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On 14 August 2024, Tim Anderson held way-ahead discussion with Linda Hassler &amp; Craig Martin where we decided to meet weekly to review each page in the guidelines for required updates and once we’ve reviewed the entire guidelines would share recommended updates with Linda’s review team for their review and comments</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On 29 August 2024, Tim, Linda &amp; Craig will start weekly guidelines updates review</a:t>
            </a:r>
            <a:endParaRPr lang="en-US" sz="800" b="1" dirty="0">
              <a:solidFill>
                <a:srgbClr val="FFFF00"/>
              </a:solidFill>
              <a:latin typeface="Arial" panose="020B0604020202020204" pitchFamily="34" charset="0"/>
              <a:cs typeface="Arial" panose="020B0604020202020204" pitchFamily="34" charset="0"/>
            </a:endParaRP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u="sng" dirty="0">
                <a:solidFill>
                  <a:srgbClr val="F79646">
                    <a:lumMod val="75000"/>
                  </a:srgbClr>
                </a:solidFill>
                <a:latin typeface="Arial Black" panose="020B0A04020102020204" pitchFamily="34" charset="0"/>
                <a:cs typeface="Arial" panose="020B0604020202020204" pitchFamily="34" charset="0"/>
              </a:rPr>
              <a:t>Change the Way We Work Together</a:t>
            </a:r>
          </a:p>
          <a:p>
            <a:endParaRPr lang="en-US" sz="800" u="sng" dirty="0">
              <a:solidFill>
                <a:srgbClr val="F79646">
                  <a:lumMod val="75000"/>
                </a:srgb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#7 2024 Priority (Orientation Briefing),  our National Exploring Committee Chair, in collaboration with National Exploring Commissioner and National Director of Exploring, and, under the direction of the National Exploring Committee’s Training Lead, will create an orientation briefing for new committee members, National Exploring Subject Matter Experts (SMEs), and National Exploring Resource Associate Advisors (RAA) that includes collaboration expectations</a:t>
            </a:r>
          </a:p>
          <a:p>
            <a:pPr marL="914400" lvl="1" indent="-457200">
              <a:buFont typeface="Arial" panose="020B0604020202020204" pitchFamily="34" charset="0"/>
              <a:buChar char="•"/>
            </a:pPr>
            <a:endParaRPr lang="en-US" sz="2000" u="sng" dirty="0">
              <a:solidFill>
                <a:srgbClr val="F79646">
                  <a:lumMod val="75000"/>
                </a:srgb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71596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796143" y="250371"/>
            <a:ext cx="8556171" cy="2547258"/>
          </a:xfrm>
        </p:spPr>
        <p:txBody>
          <a:bodyPr>
            <a:normAutofit/>
          </a:bodyPr>
          <a:lstStyle/>
          <a:p>
            <a:r>
              <a:rPr lang="en-US" altLang="en-US" b="1" dirty="0">
                <a:solidFill>
                  <a:srgbClr val="00B050"/>
                </a:solidFill>
                <a:latin typeface="Arial Black" panose="020B0A04020102020204" pitchFamily="34" charset="0"/>
              </a:rPr>
              <a:t>Exploring </a:t>
            </a:r>
            <a:br>
              <a:rPr lang="en-US" altLang="en-US" b="1" dirty="0">
                <a:solidFill>
                  <a:srgbClr val="00B050"/>
                </a:solidFill>
                <a:latin typeface="Arial Black" panose="020B0A04020102020204" pitchFamily="34" charset="0"/>
              </a:rPr>
            </a:br>
            <a:r>
              <a:rPr lang="en-US" altLang="en-US" b="1" dirty="0">
                <a:solidFill>
                  <a:srgbClr val="00B050"/>
                </a:solidFill>
                <a:latin typeface="Arial Black" panose="020B0A04020102020204" pitchFamily="34" charset="0"/>
              </a:rPr>
              <a:t>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4443120" y="1974129"/>
            <a:ext cx="3305761" cy="4010009"/>
          </a:xfrm>
          <a:prstGeom prst="rect">
            <a:avLst/>
          </a:prstGeom>
        </p:spPr>
      </p:pic>
    </p:spTree>
    <p:extLst>
      <p:ext uri="{BB962C8B-B14F-4D97-AF65-F5344CB8AC3E}">
        <p14:creationId xmlns:p14="http://schemas.microsoft.com/office/powerpoint/2010/main" val="143229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286"/>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701517" y="239492"/>
            <a:ext cx="8833606" cy="696686"/>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63592"/>
            <a:ext cx="8731445" cy="6063198"/>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rgbClr val="F79646">
                    <a:lumMod val="75000"/>
                  </a:srgbClr>
                </a:solidFill>
                <a:latin typeface="Arial Black" panose="020B0A04020102020204" pitchFamily="34" charset="0"/>
                <a:cs typeface="Arial" panose="020B0604020202020204" pitchFamily="34" charset="0"/>
              </a:rPr>
              <a:t>Make Our Programs Highly Relevant to Today’s Youth </a:t>
            </a:r>
            <a:endParaRPr lang="en-US" sz="2000" dirty="0">
              <a:solidFill>
                <a:srgbClr val="F79646">
                  <a:lumMod val="75000"/>
                </a:srgbClr>
              </a:solidFill>
              <a:latin typeface="Arial Black" panose="020B0A04020102020204" pitchFamily="34" charset="0"/>
              <a:cs typeface="Arial" panose="020B0604020202020204" pitchFamily="34" charset="0"/>
            </a:endParaRPr>
          </a:p>
          <a:p>
            <a:endParaRPr lang="en-US" sz="800" u="sng" dirty="0">
              <a:solidFill>
                <a:srgbClr val="F79646">
                  <a:lumMod val="75000"/>
                </a:srgb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#3 2024 Priority (Exploring Leadership Experience), the National Exploring Committee’s Training and Awards &amp; Recognition Leads will work with the Scouting University point of contact on the incorporation of our edits into the Exploring Leadership Experience (ELE) Guidebook.  This project will help provide a Nationally recognized recognition program for our Exploring youth</a:t>
            </a:r>
          </a:p>
          <a:p>
            <a:pPr marL="1033463" lvl="1" indent="-285750">
              <a:buSzPct val="125000"/>
              <a:buFont typeface="Courier New" panose="02070309020205020404" pitchFamily="49" charset="0"/>
              <a:buChar char="o"/>
              <a:tabLst>
                <a:tab pos="1033463" algn="l"/>
              </a:tabLst>
            </a:pPr>
            <a:r>
              <a:rPr lang="en-US" altLang="en-US" sz="1400" b="1" dirty="0">
                <a:solidFill>
                  <a:srgbClr val="F79646">
                    <a:lumMod val="75000"/>
                  </a:srgbClr>
                </a:solidFill>
                <a:latin typeface="Arial" panose="020B0604020202020204" pitchFamily="34" charset="0"/>
                <a:cs typeface="Arial" panose="020B0604020202020204" pitchFamily="34" charset="0"/>
              </a:rPr>
              <a:t>On 18 June 2024 &amp; 20 August 2024, Tim Anderson  </a:t>
            </a:r>
            <a:r>
              <a:rPr lang="en-US" sz="1400" b="1" dirty="0">
                <a:solidFill>
                  <a:srgbClr val="F79646">
                    <a:lumMod val="75000"/>
                  </a:srgbClr>
                </a:solidFill>
                <a:latin typeface="Arial" panose="020B0604020202020204" pitchFamily="34" charset="0"/>
                <a:cs typeface="Arial" panose="020B0604020202020204" pitchFamily="34" charset="0"/>
              </a:rPr>
              <a:t>met with Rick Belford, Roger </a:t>
            </a:r>
            <a:r>
              <a:rPr lang="en-US" sz="1400" b="1" dirty="0" err="1">
                <a:solidFill>
                  <a:srgbClr val="F79646">
                    <a:lumMod val="75000"/>
                  </a:srgbClr>
                </a:solidFill>
                <a:latin typeface="Arial" panose="020B0604020202020204" pitchFamily="34" charset="0"/>
                <a:cs typeface="Arial" panose="020B0604020202020204" pitchFamily="34" charset="0"/>
              </a:rPr>
              <a:t>Engelbart</a:t>
            </a:r>
            <a:r>
              <a:rPr lang="en-US" sz="1400" b="1" dirty="0">
                <a:solidFill>
                  <a:srgbClr val="F79646">
                    <a:lumMod val="75000"/>
                  </a:srgbClr>
                </a:solidFill>
                <a:latin typeface="Arial" panose="020B0604020202020204" pitchFamily="34" charset="0"/>
                <a:cs typeface="Arial" panose="020B0604020202020204" pitchFamily="34" charset="0"/>
              </a:rPr>
              <a:t>  &amp; Craig Martin to discuss the way-ahead on updating the Guidebook and develop a Statement of Work (see slides 40 &amp; 41) for working with Scouting U</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On 4 September 2024, Guidebook Update Review with Tim Anderson </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#4 2024-2025 Priority (National Career Field Chairs/Committees), the National Exploring Program will reconstitute each of our twelve National Exploring Career Committees with a committee chair and committee members to help support our councils with Exploring Career Field Development materials</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On Monday (May 20, 2024), held Zoom meeting to discuss reconstituting National Aviation Exploring Career Committee</a:t>
            </a:r>
            <a:r>
              <a:rPr lang="en-US" sz="1400" dirty="0">
                <a:solidFill>
                  <a:srgbClr val="F79646">
                    <a:lumMod val="75000"/>
                  </a:srgbClr>
                </a:solidFill>
                <a:latin typeface="Calibri"/>
              </a:rPr>
              <a:t> </a:t>
            </a:r>
            <a:r>
              <a:rPr lang="en-US" sz="1400" b="1" dirty="0">
                <a:solidFill>
                  <a:srgbClr val="F79646">
                    <a:lumMod val="75000"/>
                  </a:srgbClr>
                </a:solidFill>
                <a:latin typeface="Arial" panose="020B0604020202020204" pitchFamily="34" charset="0"/>
                <a:cs typeface="Arial" panose="020B0604020202020204" pitchFamily="34" charset="0"/>
              </a:rPr>
              <a:t>with five potential committee members</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Recruited Chief Roger Stearns, Texas A&amp;M – San Antonio Police Department as first member of the National Law Enforcement Exploring Career Committee</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See slides 42 &amp; 43 for proposed responsibilities for each of this Exploring Career Committee</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000" u="sng" dirty="0">
              <a:solidFill>
                <a:srgbClr val="F79646">
                  <a:lumMod val="75000"/>
                </a:srgb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80145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04914" cy="6883121"/>
          </a:xfrm>
          <a:prstGeom prst="rect">
            <a:avLst/>
          </a:prstGeom>
        </p:spPr>
      </p:pic>
      <p:sp>
        <p:nvSpPr>
          <p:cNvPr id="2" name="Title 1"/>
          <p:cNvSpPr>
            <a:spLocks noGrp="1"/>
          </p:cNvSpPr>
          <p:nvPr>
            <p:ph type="ctrTitle"/>
          </p:nvPr>
        </p:nvSpPr>
        <p:spPr>
          <a:xfrm>
            <a:off x="1964796" y="1505405"/>
            <a:ext cx="2615791" cy="3044826"/>
          </a:xfrm>
        </p:spPr>
        <p:txBody>
          <a:bodyPr>
            <a:noAutofit/>
          </a:bodyPr>
          <a:lstStyle/>
          <a:p>
            <a:pPr algn="l"/>
            <a:r>
              <a:rPr lang="en-US" altLang="en-US" sz="2700" b="1" dirty="0">
                <a:solidFill>
                  <a:srgbClr val="00B050"/>
                </a:solidFill>
              </a:rPr>
              <a:t>Exploring Leadership Experience Guidebook Update SOW </a:t>
            </a:r>
            <a:endParaRPr lang="en-US" sz="27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 name="Picture 2"/>
          <p:cNvPicPr>
            <a:picLocks noChangeAspect="1"/>
          </p:cNvPicPr>
          <p:nvPr/>
        </p:nvPicPr>
        <p:blipFill>
          <a:blip r:embed="rId4"/>
          <a:stretch>
            <a:fillRect/>
          </a:stretch>
        </p:blipFill>
        <p:spPr>
          <a:xfrm>
            <a:off x="4728797" y="242430"/>
            <a:ext cx="5405577" cy="5864928"/>
          </a:xfrm>
          <a:prstGeom prst="rect">
            <a:avLst/>
          </a:prstGeom>
        </p:spPr>
      </p:pic>
    </p:spTree>
    <p:extLst>
      <p:ext uri="{BB962C8B-B14F-4D97-AF65-F5344CB8AC3E}">
        <p14:creationId xmlns:p14="http://schemas.microsoft.com/office/powerpoint/2010/main" val="187771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964796" y="1505405"/>
            <a:ext cx="2615791" cy="3044826"/>
          </a:xfrm>
        </p:spPr>
        <p:txBody>
          <a:bodyPr>
            <a:noAutofit/>
          </a:bodyPr>
          <a:lstStyle/>
          <a:p>
            <a:pPr algn="l"/>
            <a:r>
              <a:rPr lang="en-US" altLang="en-US" sz="2700" b="1" dirty="0">
                <a:solidFill>
                  <a:srgbClr val="00B050"/>
                </a:solidFill>
              </a:rPr>
              <a:t>Exploring Leadership Experience Guidebook Update SOW </a:t>
            </a:r>
            <a:endParaRPr lang="en-US" sz="27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p:cNvPicPr>
            <a:picLocks noChangeAspect="1"/>
          </p:cNvPicPr>
          <p:nvPr/>
        </p:nvPicPr>
        <p:blipFill>
          <a:blip r:embed="rId4"/>
          <a:stretch>
            <a:fillRect/>
          </a:stretch>
        </p:blipFill>
        <p:spPr>
          <a:xfrm>
            <a:off x="4657167" y="209592"/>
            <a:ext cx="5401234" cy="5930604"/>
          </a:xfrm>
          <a:prstGeom prst="rect">
            <a:avLst/>
          </a:prstGeom>
        </p:spPr>
      </p:pic>
    </p:spTree>
    <p:extLst>
      <p:ext uri="{BB962C8B-B14F-4D97-AF65-F5344CB8AC3E}">
        <p14:creationId xmlns:p14="http://schemas.microsoft.com/office/powerpoint/2010/main" val="2483142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6217087"/>
          </a:xfrm>
          <a:prstGeom prst="rect">
            <a:avLst/>
          </a:prstGeom>
          <a:noFill/>
        </p:spPr>
        <p:txBody>
          <a:bodyPr wrap="square" rtlCol="0">
            <a:spAutoFit/>
          </a:bodyPr>
          <a:lstStyle/>
          <a:p>
            <a:r>
              <a:rPr lang="en-US" sz="1600" b="1" dirty="0">
                <a:solidFill>
                  <a:srgbClr val="F79646">
                    <a:lumMod val="75000"/>
                  </a:srgb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rgbClr val="F79646">
                    <a:lumMod val="75000"/>
                  </a:srgbClr>
                </a:solidFill>
                <a:latin typeface="Arial" panose="020B0604020202020204" pitchFamily="34" charset="0"/>
                <a:cs typeface="Arial" panose="020B0604020202020204" pitchFamily="34" charset="0"/>
              </a:rPr>
              <a:t>twelve National Exploring Career Committees </a:t>
            </a:r>
            <a:r>
              <a:rPr lang="en-US" sz="1600" b="1" dirty="0">
                <a:solidFill>
                  <a:srgbClr val="F79646">
                    <a:lumMod val="75000"/>
                  </a:srgbClr>
                </a:solidFill>
                <a:latin typeface="Arial" panose="020B0604020202020204" pitchFamily="34" charset="0"/>
                <a:cs typeface="Arial" panose="020B0604020202020204" pitchFamily="34" charset="0"/>
              </a:rPr>
              <a:t>with committee chair and committees member </a:t>
            </a:r>
            <a:r>
              <a:rPr lang="en-US" sz="1600" b="1" u="sng" dirty="0">
                <a:solidFill>
                  <a:srgbClr val="F79646">
                    <a:lumMod val="75000"/>
                  </a:srgbClr>
                </a:solidFill>
                <a:latin typeface="Arial" panose="020B0604020202020204" pitchFamily="34" charset="0"/>
                <a:cs typeface="Arial" panose="020B0604020202020204" pitchFamily="34" charset="0"/>
              </a:rPr>
              <a:t>who will</a:t>
            </a:r>
            <a:r>
              <a:rPr lang="en-US" sz="1600" b="1" dirty="0">
                <a:solidFill>
                  <a:srgbClr val="F79646">
                    <a:lumMod val="75000"/>
                  </a:srgb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 responsible for the material related to their career field within the Exploring Home Page’s Activity Library</a:t>
            </a:r>
          </a:p>
          <a:p>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Periodically (at least annually) review their career field materials to insure that it is up-to-date and inform the National Director of Exploring and National Exploring Program Chair the results of their review</a:t>
            </a: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Update (as required) their out-of-date career field materials and alert the National Director of Exploring and National Exploring Program Chair when update has been accomplish and on the Exploring Homepage  </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Add new career material, as appropriate, to assist club sponsors &amp; post advisors in delivering career unique experiences &amp; activities for their explorers, and alert the National Director of Exploring and National Exploring Program Chair when this new material has been inserted into their career field area on the Exploring Homepage</a:t>
            </a:r>
          </a:p>
          <a:p>
            <a:r>
              <a:rPr lang="en-US" sz="900" b="1" dirty="0">
                <a:solidFill>
                  <a:srgbClr val="FFFF00"/>
                </a:solidFill>
                <a:latin typeface="Arial" panose="020B0604020202020204" pitchFamily="34" charset="0"/>
                <a:cs typeface="Arial" panose="020B0604020202020204" pitchFamily="34" charset="0"/>
              </a:rPr>
              <a:t> </a:t>
            </a:r>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Meet quarterly with the National Exploring Program Committee to inform them of their career committee's current activities and future plans</a:t>
            </a:r>
          </a:p>
          <a:p>
            <a:endParaRPr lang="en-US" sz="800" dirty="0">
              <a:solidFill>
                <a:srgbClr val="FFFF00"/>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Work to increase the total number of Explorers participating in the career field and establish or increase the funding for Exploring scholarships within the career field</a:t>
            </a:r>
          </a:p>
          <a:p>
            <a:pPr marL="342900" lvl="1" indent="-342900">
              <a:buFont typeface="Arial" panose="020B0604020202020204" pitchFamily="34" charset="0"/>
              <a:buChar char="•"/>
            </a:pPr>
            <a:endParaRPr lang="en-US" sz="2000" u="sng" dirty="0">
              <a:solidFill>
                <a:srgbClr val="F79646">
                  <a:lumMod val="75000"/>
                </a:srgb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70484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 </a:t>
            </a:r>
            <a:r>
              <a:rPr lang="en-US" sz="1000" b="1" dirty="0">
                <a:solidFill>
                  <a:srgbClr val="1FC77F"/>
                </a:solidFill>
                <a:latin typeface="Arial" panose="020B0604020202020204" pitchFamily="34" charset="0"/>
                <a:cs typeface="Arial" panose="020B0604020202020204" pitchFamily="34" charset="0"/>
              </a:rPr>
              <a:t>continued</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5709255"/>
          </a:xfrm>
          <a:prstGeom prst="rect">
            <a:avLst/>
          </a:prstGeom>
          <a:noFill/>
        </p:spPr>
        <p:txBody>
          <a:bodyPr wrap="square" rtlCol="0">
            <a:spAutoFit/>
          </a:bodyPr>
          <a:lstStyle/>
          <a:p>
            <a:r>
              <a:rPr lang="en-US" sz="1600" b="1" dirty="0">
                <a:solidFill>
                  <a:srgbClr val="F79646">
                    <a:lumMod val="75000"/>
                  </a:srgb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rgbClr val="F79646">
                    <a:lumMod val="75000"/>
                  </a:srgbClr>
                </a:solidFill>
                <a:latin typeface="Arial" panose="020B0604020202020204" pitchFamily="34" charset="0"/>
                <a:cs typeface="Arial" panose="020B0604020202020204" pitchFamily="34" charset="0"/>
              </a:rPr>
              <a:t>twelve National Exploring Career Committees </a:t>
            </a:r>
            <a:r>
              <a:rPr lang="en-US" sz="1600" b="1" dirty="0">
                <a:solidFill>
                  <a:srgbClr val="F79646">
                    <a:lumMod val="75000"/>
                  </a:srgbClr>
                </a:solidFill>
                <a:latin typeface="Arial" panose="020B0604020202020204" pitchFamily="34" charset="0"/>
                <a:cs typeface="Arial" panose="020B0604020202020204" pitchFamily="34" charset="0"/>
              </a:rPr>
              <a:t>with committee chair and committees member </a:t>
            </a:r>
            <a:r>
              <a:rPr lang="en-US" sz="1600" b="1" u="sng" dirty="0">
                <a:solidFill>
                  <a:srgbClr val="F79646">
                    <a:lumMod val="75000"/>
                  </a:srgbClr>
                </a:solidFill>
                <a:latin typeface="Arial" panose="020B0604020202020204" pitchFamily="34" charset="0"/>
                <a:cs typeface="Arial" panose="020B0604020202020204" pitchFamily="34" charset="0"/>
              </a:rPr>
              <a:t>who will</a:t>
            </a:r>
            <a:r>
              <a:rPr lang="en-US" sz="1600" b="1" dirty="0">
                <a:solidFill>
                  <a:srgbClr val="F79646">
                    <a:lumMod val="75000"/>
                  </a:srgb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Gather and provide useful data specific to the career field for targeted geographic areas.  This data would be designed to help councils identify and establish potential membership growth campaigns.  It will also encourage the offering of the Exploring program in job markets that have predicted future shortfalls for employees within a particular career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Become an active promoter of Exploring within your area of influence, while also helping to promote national campaigns and events, such as Exploring Explosion (</a:t>
            </a:r>
            <a:r>
              <a:rPr lang="en-US" sz="1600" b="1" u="sng" dirty="0">
                <a:solidFill>
                  <a:srgbClr val="FFFF00"/>
                </a:solidFill>
                <a:latin typeface="Arial" panose="020B0604020202020204" pitchFamily="34" charset="0"/>
                <a:cs typeface="Arial" panose="020B0604020202020204" pitchFamily="34" charset="0"/>
              </a:rPr>
              <a:t>www.exploringexplosion.org</a:t>
            </a:r>
            <a:r>
              <a:rPr lang="en-US" sz="1600" b="1" dirty="0">
                <a:solidFill>
                  <a:srgbClr val="FFFF00"/>
                </a:solidFill>
                <a:latin typeface="Arial" panose="020B0604020202020204" pitchFamily="34" charset="0"/>
                <a:cs typeface="Arial" panose="020B0604020202020204" pitchFamily="34" charset="0"/>
              </a:rPr>
              <a:t>). These efforts should result in growth in number of registered Explorers within the career field</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possible, secure financial resources from industry groups &amp; national career associations to market and support the career field specialties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Generate real proactive promotion from industry &amp; national career associations players to support the formation new Exploring clubs &amp; posts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As appropriate, support national and/or territorial events in their career specialties</a:t>
            </a:r>
          </a:p>
          <a:p>
            <a:pPr marL="342900" lvl="1" indent="-342900">
              <a:buFont typeface="Arial" panose="020B0604020202020204" pitchFamily="34" charset="0"/>
              <a:buChar char="•"/>
            </a:pPr>
            <a:endParaRPr lang="en-US" sz="2000" u="sng" dirty="0">
              <a:solidFill>
                <a:srgbClr val="F79646">
                  <a:lumMod val="75000"/>
                </a:srgb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04134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723289" y="250373"/>
            <a:ext cx="8833606" cy="696686"/>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722074"/>
            <a:ext cx="8833605" cy="5355312"/>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rgbClr val="F79646">
                    <a:lumMod val="75000"/>
                  </a:srgbClr>
                </a:solidFill>
                <a:latin typeface="Arial Black" panose="020B0A04020102020204" pitchFamily="34" charset="0"/>
                <a:cs typeface="Arial" panose="020B0604020202020204" pitchFamily="34" charset="0"/>
              </a:rPr>
              <a:t>Make Our Programs Highly Relevant to Today’s Youth </a:t>
            </a:r>
            <a:endParaRPr lang="en-US" sz="2000" dirty="0">
              <a:solidFill>
                <a:srgbClr val="F79646">
                  <a:lumMod val="75000"/>
                </a:srgbClr>
              </a:solidFill>
              <a:latin typeface="Arial Black" panose="020B0A04020102020204" pitchFamily="34" charset="0"/>
              <a:cs typeface="Arial" panose="020B0604020202020204" pitchFamily="34" charset="0"/>
            </a:endParaRPr>
          </a:p>
          <a:p>
            <a:r>
              <a:rPr lang="en-US" sz="1000" dirty="0">
                <a:solidFill>
                  <a:srgbClr val="F79646">
                    <a:lumMod val="75000"/>
                  </a:srgbClr>
                </a:solidFill>
                <a:latin typeface="Arial Black" panose="020B0A04020102020204" pitchFamily="34" charset="0"/>
                <a:cs typeface="Arial" panose="020B0604020202020204" pitchFamily="34" charset="0"/>
              </a:rPr>
              <a:t>																	(continued)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#6 2024 -2025 Priority (NEOA-National Exploring Officer’s Association), create a youth and volunteer organizational chart approved by the LFL Board to ensure that Exploring recruits National Youth Officer representation similar to other Older Youth Programs.</a:t>
            </a:r>
          </a:p>
          <a:p>
            <a:pPr marL="914400" lvl="1" indent="-457200">
              <a:buFont typeface="Arial" panose="020B0604020202020204" pitchFamily="34" charset="0"/>
              <a:buChar char="•"/>
            </a:pPr>
            <a:endParaRPr lang="en-US" sz="2000" u="sng" dirty="0">
              <a:solidFill>
                <a:srgbClr val="F79646">
                  <a:lumMod val="75000"/>
                </a:srgbClr>
              </a:solidFill>
              <a:latin typeface="Arial Black" panose="020B0A04020102020204" pitchFamily="34" charset="0"/>
              <a:cs typeface="Arial" panose="020B0604020202020204" pitchFamily="34" charset="0"/>
            </a:endParaRPr>
          </a:p>
          <a:p>
            <a:pPr marL="457200" indent="-457200">
              <a:buFont typeface="+mj-lt"/>
              <a:buAutoNum type="arabicPeriod" startAt="4"/>
            </a:pPr>
            <a:r>
              <a:rPr lang="en-US" sz="2000" u="sng" dirty="0">
                <a:solidFill>
                  <a:srgbClr val="F79646">
                    <a:lumMod val="75000"/>
                  </a:srgbClr>
                </a:solidFill>
                <a:latin typeface="Arial Black" panose="020B0A04020102020204" pitchFamily="34" charset="0"/>
                <a:cs typeface="Arial" panose="020B0604020202020204" pitchFamily="34" charset="0"/>
              </a:rPr>
              <a:t>Broaden Our Appeal and Revitalize Our Brand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#5 2024 Priority (National Exploring Commissioner) ,the National Exploring Commissioner will serve as the Exploring Chair on the National Commissioner Service Team and will be working through them to promote the value of the Exploring Program.  In addition, the Exploring Commissioner will promote the need for active unit service to our existing Exploring units and provide at least quarterly updates on Exploring to CST Commissioners for further distribution to Councils.</a:t>
            </a:r>
          </a:p>
          <a:p>
            <a:pPr marL="1033463" lvl="1" indent="-285750">
              <a:buSzPct val="125000"/>
              <a:buFont typeface="Courier New" panose="02070309020205020404" pitchFamily="49" charset="0"/>
              <a:buChar char="o"/>
              <a:tabLst>
                <a:tab pos="1033463" algn="l"/>
              </a:tabLst>
            </a:pPr>
            <a:r>
              <a:rPr lang="en-US" sz="1400" b="1" dirty="0">
                <a:solidFill>
                  <a:srgbClr val="F79646">
                    <a:lumMod val="75000"/>
                  </a:srgbClr>
                </a:solidFill>
                <a:latin typeface="Arial" panose="020B0604020202020204" pitchFamily="34" charset="0"/>
                <a:cs typeface="Arial" panose="020B0604020202020204" pitchFamily="34" charset="0"/>
              </a:rPr>
              <a:t>When Exploring  Journey to Excellence sunsets on 31 December 2024, National Exploring Commissioner Dick Davies proposed “Quality Guidelines for Sustainable Effective Explorer Posts” to replace it (see slides 45 &amp; 46)</a:t>
            </a:r>
          </a:p>
          <a:p>
            <a:pPr marL="747713" lvl="1">
              <a:buSzPct val="125000"/>
              <a:tabLst>
                <a:tab pos="1033463" algn="l"/>
              </a:tabLst>
            </a:pPr>
            <a:endParaRPr lang="en-US" sz="1400" b="1" dirty="0">
              <a:solidFill>
                <a:srgbClr val="F79646">
                  <a:lumMod val="75000"/>
                </a:srgbClr>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233161"/>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208315"/>
            <a:ext cx="8731445" cy="5262979"/>
          </a:xfrm>
          <a:prstGeom prst="rect">
            <a:avLst/>
          </a:prstGeom>
          <a:noFill/>
        </p:spPr>
        <p:txBody>
          <a:bodyPr wrap="square" rtlCol="0">
            <a:spAutoFit/>
          </a:bodyPr>
          <a:lstStyle/>
          <a:p>
            <a:r>
              <a:rPr lang="en-US" b="1" dirty="0">
                <a:solidFill>
                  <a:srgbClr val="F79646">
                    <a:lumMod val="75000"/>
                  </a:srgbClr>
                </a:solidFill>
                <a:latin typeface="Arial" panose="020B0604020202020204" pitchFamily="34" charset="0"/>
                <a:cs typeface="Arial" panose="020B0604020202020204" pitchFamily="34" charset="0"/>
              </a:rPr>
              <a:t>Quality Guidelines Leading to Sustainable Effective Explorer Posts</a:t>
            </a:r>
            <a:endParaRPr lang="en-US" dirty="0">
              <a:solidFill>
                <a:srgbClr val="F79646">
                  <a:lumMod val="75000"/>
                </a:srgb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rgbClr val="F79646">
                    <a:lumMod val="75000"/>
                  </a:srgbClr>
                </a:solidFill>
                <a:latin typeface="Arial" panose="020B0604020202020204" pitchFamily="34" charset="0"/>
                <a:cs typeface="Arial" panose="020B0604020202020204" pitchFamily="34" charset="0"/>
              </a:rPr>
              <a:t>Trained Adult Leaders</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rgbClr val="F79646">
                    <a:lumMod val="75000"/>
                  </a:srgbClr>
                </a:solidFill>
                <a:latin typeface="Arial" panose="020B0604020202020204" pitchFamily="34" charset="0"/>
                <a:cs typeface="Arial" panose="020B0604020202020204" pitchFamily="34" charset="0"/>
              </a:rPr>
              <a:t>Minimum Membership of 7</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solidFill>
                  <a:prstClr val="black"/>
                </a:solidFill>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rgbClr val="F79646">
                    <a:lumMod val="75000"/>
                  </a:srgbClr>
                </a:solidFill>
                <a:latin typeface="Arial" panose="020B0604020202020204" pitchFamily="34" charset="0"/>
                <a:cs typeface="Arial" panose="020B0604020202020204" pitchFamily="34" charset="0"/>
              </a:rPr>
              <a:t>Growing Membership</a:t>
            </a:r>
            <a:r>
              <a:rPr lang="en-US" dirty="0">
                <a:solidFill>
                  <a:srgbClr val="F79646">
                    <a:lumMod val="75000"/>
                  </a:srgbClr>
                </a:solidFill>
                <a:latin typeface="Arial" panose="020B0604020202020204" pitchFamily="34" charset="0"/>
                <a:cs typeface="Arial" panose="020B0604020202020204" pitchFamily="34" charset="0"/>
              </a:rPr>
              <a:t> </a:t>
            </a:r>
            <a:r>
              <a:rPr lang="en-US" b="1" dirty="0">
                <a:solidFill>
                  <a:srgbClr val="F79646">
                    <a:lumMod val="75000"/>
                  </a:srgbClr>
                </a:solidFill>
                <a:latin typeface="Arial" panose="020B0604020202020204" pitchFamily="34" charset="0"/>
                <a:cs typeface="Arial" panose="020B0604020202020204" pitchFamily="34" charset="0"/>
              </a:rPr>
              <a:t>(or at Least Maintain 15 Members)</a:t>
            </a:r>
            <a:r>
              <a:rPr lang="en-US" dirty="0">
                <a:solidFill>
                  <a:srgbClr val="F79646">
                    <a:lumMod val="75000"/>
                  </a:srgb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solidFill>
                  <a:prstClr val="black"/>
                </a:solidFill>
                <a:latin typeface="Arial" panose="020B0604020202020204" pitchFamily="34" charset="0"/>
                <a:cs typeface="Arial" panose="020B0604020202020204" pitchFamily="34" charset="0"/>
              </a:rPr>
              <a:t> </a:t>
            </a:r>
          </a:p>
          <a:p>
            <a:endParaRPr lang="en-US" dirty="0">
              <a:solidFill>
                <a:prstClr val="black"/>
              </a:solidFill>
              <a:latin typeface="Calibri"/>
            </a:endParaRPr>
          </a:p>
        </p:txBody>
      </p:sp>
    </p:spTree>
    <p:extLst>
      <p:ext uri="{BB962C8B-B14F-4D97-AF65-F5344CB8AC3E}">
        <p14:creationId xmlns:p14="http://schemas.microsoft.com/office/powerpoint/2010/main" val="1555732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132113"/>
            <a:ext cx="8731445" cy="5293757"/>
          </a:xfrm>
          <a:prstGeom prst="rect">
            <a:avLst/>
          </a:prstGeom>
          <a:noFill/>
        </p:spPr>
        <p:txBody>
          <a:bodyPr wrap="square" rtlCol="0">
            <a:spAutoFit/>
          </a:bodyPr>
          <a:lstStyle/>
          <a:p>
            <a:r>
              <a:rPr lang="en-US" b="1" dirty="0">
                <a:solidFill>
                  <a:srgbClr val="F79646">
                    <a:lumMod val="75000"/>
                  </a:srgbClr>
                </a:solidFill>
                <a:latin typeface="Arial" panose="020B0604020202020204" pitchFamily="34" charset="0"/>
                <a:cs typeface="Arial" panose="020B0604020202020204" pitchFamily="34" charset="0"/>
              </a:rPr>
              <a:t>Quality Guidelines Leading to Sustainable Effective Explorer Posts</a:t>
            </a:r>
            <a:endParaRPr lang="en-US" dirty="0">
              <a:solidFill>
                <a:srgbClr val="F79646">
                  <a:lumMod val="75000"/>
                </a:srgbClr>
              </a:solidFill>
              <a:latin typeface="Arial" panose="020B0604020202020204" pitchFamily="34" charset="0"/>
              <a:cs typeface="Arial" panose="020B0604020202020204" pitchFamily="34" charset="0"/>
            </a:endParaRPr>
          </a:p>
          <a:p>
            <a:r>
              <a:rPr lang="en-US" sz="800" b="1" dirty="0">
                <a:solidFill>
                  <a:prstClr val="black"/>
                </a:solidFill>
                <a:latin typeface="Arial" panose="020B0604020202020204" pitchFamily="34" charset="0"/>
                <a:cs typeface="Arial" panose="020B0604020202020204" pitchFamily="34" charset="0"/>
              </a:rPr>
              <a:t> </a:t>
            </a:r>
            <a:endParaRPr lang="en-US" sz="800" dirty="0">
              <a:solidFill>
                <a:prstClr val="black"/>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rgbClr val="F79646">
                    <a:lumMod val="75000"/>
                  </a:srgbClr>
                </a:solidFill>
                <a:latin typeface="Arial" panose="020B0604020202020204" pitchFamily="34" charset="0"/>
                <a:cs typeface="Arial" panose="020B0604020202020204" pitchFamily="34" charset="0"/>
              </a:rPr>
              <a:t>Trained Youth Leaders</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rgbClr val="F79646">
                    <a:lumMod val="75000"/>
                  </a:srgbClr>
                </a:solidFill>
                <a:latin typeface="Arial" panose="020B0604020202020204" pitchFamily="34" charset="0"/>
                <a:cs typeface="Arial" panose="020B0604020202020204" pitchFamily="34" charset="0"/>
              </a:rPr>
              <a:t>Annual </a:t>
            </a:r>
            <a:r>
              <a:rPr lang="en-US" sz="1600" b="1" u="sng" dirty="0" err="1">
                <a:solidFill>
                  <a:srgbClr val="F79646">
                    <a:lumMod val="75000"/>
                  </a:srgbClr>
                </a:solidFill>
                <a:latin typeface="Arial" panose="020B0604020202020204" pitchFamily="34" charset="0"/>
                <a:cs typeface="Arial" panose="020B0604020202020204" pitchFamily="34" charset="0"/>
              </a:rPr>
              <a:t>Superactivity</a:t>
            </a:r>
            <a:r>
              <a:rPr lang="en-US" sz="1600" dirty="0">
                <a:solidFill>
                  <a:srgbClr val="F79646">
                    <a:lumMod val="75000"/>
                  </a:srgb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latin typeface="Calibri"/>
              </a:rPr>
              <a:t>.</a:t>
            </a:r>
          </a:p>
          <a:p>
            <a:endParaRPr lang="en-US" sz="800" dirty="0">
              <a:solidFill>
                <a:prstClr val="black"/>
              </a:solidFill>
              <a:latin typeface="Calibri"/>
            </a:endParaRPr>
          </a:p>
          <a:p>
            <a:r>
              <a:rPr lang="en-US" dirty="0">
                <a:solidFill>
                  <a:srgbClr val="F79646">
                    <a:lumMod val="75000"/>
                  </a:srgbClr>
                </a:solidFill>
                <a:latin typeface="Arial Black" panose="020B0A04020102020204" pitchFamily="34" charset="0"/>
              </a:rPr>
              <a:t>NATIONAL EXPLORING COMMITTEE HAS ENDORSED THESE METRIC AS WRITTEN</a:t>
            </a:r>
          </a:p>
        </p:txBody>
      </p:sp>
    </p:spTree>
    <p:extLst>
      <p:ext uri="{BB962C8B-B14F-4D97-AF65-F5344CB8AC3E}">
        <p14:creationId xmlns:p14="http://schemas.microsoft.com/office/powerpoint/2010/main" val="4003656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279086"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National Exploring Priorities mapped to BSA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3016210"/>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r>
              <a:rPr lang="en-US" sz="800" b="1" dirty="0">
                <a:solidFill>
                  <a:prstClr val="black"/>
                </a:solidFill>
                <a:latin typeface="Calibri"/>
              </a:rPr>
              <a:t> </a:t>
            </a:r>
            <a:endParaRPr lang="en-US" sz="800" dirty="0">
              <a:solidFill>
                <a:prstClr val="black"/>
              </a:solidFill>
              <a:latin typeface="Calibri"/>
            </a:endParaRPr>
          </a:p>
          <a:p>
            <a:pPr marL="457200" indent="-457200">
              <a:buFont typeface="+mj-lt"/>
              <a:buAutoNum type="arabicPeriod" startAt="5"/>
            </a:pPr>
            <a:r>
              <a:rPr lang="en-US" sz="2000" u="sng" dirty="0">
                <a:solidFill>
                  <a:srgbClr val="F79646">
                    <a:lumMod val="75000"/>
                  </a:srgbClr>
                </a:solidFill>
                <a:latin typeface="Arial Black" panose="020B0A04020102020204" pitchFamily="34" charset="0"/>
                <a:cs typeface="Arial" panose="020B0604020202020204" pitchFamily="34" charset="0"/>
              </a:rPr>
              <a:t>Strengthen Our Financial Position</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#2 2024 Priority (Membership and Unit Growth), the National Exploring Committee will work through and with local councils to provide training, resources, and inspiration to help ensure that both volunteers and professionals continue to grow Exploring membership.  This will be accomplished through National Exploring Live Hours, Zoom Trainings and other venues to help teach the four phases of Post/Club organization</a:t>
            </a:r>
          </a:p>
          <a:p>
            <a:pPr marL="454025" lvl="1">
              <a:buSzPct val="150000"/>
            </a:pPr>
            <a:endParaRPr lang="en-US" sz="1600" b="1" dirty="0">
              <a:solidFill>
                <a:srgbClr val="FFFF00"/>
              </a:solidFill>
              <a:latin typeface="Arial" panose="020B0604020202020204" pitchFamily="34" charset="0"/>
              <a:cs typeface="Arial" panose="020B0604020202020204" pitchFamily="34" charset="0"/>
            </a:endParaRPr>
          </a:p>
          <a:p>
            <a:pPr marL="454025" lvl="1">
              <a:buSzPct val="150000"/>
            </a:pPr>
            <a:r>
              <a:rPr lang="en-US" b="1" dirty="0">
                <a:solidFill>
                  <a:prstClr val="black"/>
                </a:solidFill>
                <a:latin typeface="Calibri"/>
              </a:rPr>
              <a:t>     </a:t>
            </a:r>
            <a:endParaRPr lang="en-US" dirty="0">
              <a:solidFill>
                <a:prstClr val="black"/>
              </a:solidFill>
              <a:latin typeface="Calibri"/>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176546"/>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374469" y="1019089"/>
            <a:ext cx="12104632" cy="56938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      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lvl="7">
              <a:defRPr/>
            </a:pPr>
            <a:r>
              <a:rPr lang="en-US" sz="3600" b="1" dirty="0">
                <a:solidFill>
                  <a:srgbClr val="FF0000"/>
                </a:solidFill>
                <a:effectLst/>
                <a:latin typeface="Calibri" panose="020F0502020204030204" pitchFamily="34" charset="0"/>
                <a:ea typeface="Calibri" panose="020F0502020204030204" pitchFamily="34" charset="0"/>
              </a:rPr>
              <a:t>ONLINE REGISTRATION/RENEWAL</a:t>
            </a:r>
          </a:p>
          <a:p>
            <a:pPr marL="1943100" lvl="3" indent="-571500">
              <a:buFont typeface="Arial" panose="020B0604020202020204" pitchFamily="34" charset="0"/>
              <a:buChar char="•"/>
              <a:defRPr/>
            </a:pPr>
            <a:endParaRPr lang="en-US" sz="3600" b="1" dirty="0">
              <a:solidFill>
                <a:srgbClr val="FF0000"/>
              </a:solidFill>
              <a:latin typeface="Calibri" panose="020F0502020204030204" pitchFamily="34" charset="0"/>
              <a:ea typeface="Calibri" panose="020F0502020204030204" pitchFamily="34" charset="0"/>
            </a:endParaRPr>
          </a:p>
          <a:p>
            <a:pPr lvl="3" algn="ctr">
              <a:defRPr/>
            </a:pPr>
            <a:r>
              <a:rPr lang="en-US" sz="4000" b="1" dirty="0">
                <a:solidFill>
                  <a:srgbClr val="FF0000"/>
                </a:solidFill>
                <a:effectLst/>
                <a:latin typeface="Calibri" panose="020F0502020204030204" pitchFamily="34" charset="0"/>
                <a:ea typeface="Calibri" panose="020F0502020204030204" pitchFamily="34" charset="0"/>
              </a:rPr>
              <a:t>Michael Creagh</a:t>
            </a:r>
          </a:p>
          <a:p>
            <a:pPr lvl="3" algn="ctr">
              <a:defRPr/>
            </a:pPr>
            <a:r>
              <a:rPr lang="en-US" sz="1800" dirty="0">
                <a:solidFill>
                  <a:srgbClr val="FF0000"/>
                </a:solidFill>
                <a:effectLst/>
                <a:latin typeface="Segoe UI" panose="020B0502040204020203" pitchFamily="34" charset="0"/>
              </a:rPr>
              <a:t>Manager Applications • Information Technology</a:t>
            </a:r>
            <a:endParaRPr lang="en-US" sz="1800" dirty="0">
              <a:solidFill>
                <a:srgbClr val="FF0000"/>
              </a:solidFill>
              <a:effectLst/>
              <a:latin typeface="Arial" panose="020B0604020202020204" pitchFamily="34" charset="0"/>
            </a:endParaRPr>
          </a:p>
          <a:p>
            <a:pPr marL="1943100" lvl="3" indent="-571500">
              <a:buFont typeface="Arial" panose="020B0604020202020204" pitchFamily="34" charset="0"/>
              <a:buChar char="•"/>
              <a:defRPr/>
            </a:pPr>
            <a:endParaRPr lang="en-US" sz="3600" b="1" dirty="0">
              <a:solidFill>
                <a:srgbClr val="FF0000"/>
              </a:solidFill>
              <a:effectLst/>
              <a:latin typeface="Calibri" panose="020F0502020204030204" pitchFamily="34" charset="0"/>
              <a:ea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9221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261797693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2806292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651326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001558412"/>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846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8078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8423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2102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2742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4932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6674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3180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9954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1324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236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367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46969" y="2465239"/>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Bernard “Bernie”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algn="ctr">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54055" y="3308938"/>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Learning for Life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r>
              <a:rPr lang="en-US" sz="1200" b="1" dirty="0">
                <a:solidFill>
                  <a:prstClr val="black"/>
                </a:solidFill>
                <a:latin typeface="Arial Narrow" panose="020B060602020203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940705" y="40255"/>
            <a:ext cx="2067838" cy="6898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7240844" y="5779861"/>
            <a:ext cx="2517332"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Marketing &amp; Technology</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4742139" y="5743554"/>
            <a:ext cx="2410558"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a:t>
            </a:r>
            <a:r>
              <a:rPr lang="en-US" sz="1200" b="1" dirty="0">
                <a:solidFill>
                  <a:srgbClr val="C00000"/>
                </a:solidFill>
                <a:latin typeface="Arial Narrow" panose="020B0606020202030204" pitchFamily="34" charset="0"/>
                <a:cs typeface="Arial" panose="020B0604020202020204" pitchFamily="34" charset="0"/>
              </a:rPr>
              <a:t> &amp;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Relationships</a:t>
            </a:r>
            <a:r>
              <a:rPr lang="en-US" sz="1200" b="1" dirty="0">
                <a:solidFill>
                  <a:srgbClr val="C00000"/>
                </a:solidFill>
                <a:latin typeface="Arial Narrow" panose="020B0606020202030204" pitchFamily="34" charset="0"/>
                <a:cs typeface="Arial" panose="020B0604020202020204" pitchFamily="34" charset="0"/>
              </a:rPr>
              <a:t>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12" y="139264"/>
            <a:ext cx="5427806" cy="933772"/>
          </a:xfrm>
          <a:prstGeom prst="rect">
            <a:avLst/>
          </a:prstGeom>
        </p:spPr>
      </p:pic>
      <p:sp>
        <p:nvSpPr>
          <p:cNvPr id="43" name="TextBox 42"/>
          <p:cNvSpPr txBox="1"/>
          <p:nvPr/>
        </p:nvSpPr>
        <p:spPr>
          <a:xfrm>
            <a:off x="1992697" y="1289719"/>
            <a:ext cx="77654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EXECUTIVE BOARD</a:t>
            </a:r>
          </a:p>
        </p:txBody>
      </p:sp>
      <p:cxnSp>
        <p:nvCxnSpPr>
          <p:cNvPr id="48" name="Straight Connector 47"/>
          <p:cNvCxnSpPr>
            <a:cxnSpLocks/>
            <a:stCxn id="24" idx="1"/>
            <a:endCxn id="24" idx="1"/>
          </p:cNvCxnSpPr>
          <p:nvPr/>
        </p:nvCxnSpPr>
        <p:spPr>
          <a:xfrm>
            <a:off x="9940705" y="38517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935625" y="1676466"/>
            <a:ext cx="2067838" cy="7546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220603" y="5767151"/>
            <a:ext cx="243338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7" name="Straight Connector 56"/>
          <p:cNvCxnSpPr>
            <a:cxnSpLocks/>
          </p:cNvCxnSpPr>
          <p:nvPr/>
        </p:nvCxnSpPr>
        <p:spPr>
          <a:xfrm flipV="1">
            <a:off x="2254218" y="3494351"/>
            <a:ext cx="504689" cy="49892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935625" y="868463"/>
            <a:ext cx="2067838" cy="616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53085" y="3308938"/>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57966" y="4641484"/>
            <a:ext cx="2563568"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621534" y="4510424"/>
            <a:ext cx="232739" cy="612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33" idx="0"/>
          </p:cNvCxnSpPr>
          <p:nvPr/>
        </p:nvCxnSpPr>
        <p:spPr>
          <a:xfrm flipH="1" flipV="1">
            <a:off x="5945644" y="4597085"/>
            <a:ext cx="1774" cy="114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0"/>
          </p:cNvCxnSpPr>
          <p:nvPr/>
        </p:nvCxnSpPr>
        <p:spPr>
          <a:xfrm flipV="1">
            <a:off x="3437298" y="4690377"/>
            <a:ext cx="25645" cy="1076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8360936" y="4646064"/>
            <a:ext cx="0" cy="1133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flipV="1">
            <a:off x="9265845" y="3439300"/>
            <a:ext cx="288210" cy="376832"/>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451821" y="4605626"/>
            <a:ext cx="2650316"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r>
              <a:rPr lang="en-US" sz="1200" b="1" dirty="0">
                <a:solidFill>
                  <a:srgbClr val="C00000"/>
                </a:solidFill>
                <a:latin typeface="Arial Narrow" panose="020B0606020202030204" pitchFamily="34" charset="0"/>
                <a:cs typeface="Arial" panose="020B0604020202020204" pitchFamily="34" charset="0"/>
              </a:rPr>
              <a:t>Membership &amp; Retention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025600" y="4605439"/>
            <a:ext cx="426221" cy="5073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58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9115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5461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58956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7440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1260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8251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7934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5351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078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759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r>
              <a:rPr lang="en-US" sz="1400" b="1" dirty="0">
                <a:solidFill>
                  <a:srgbClr val="FFFF00"/>
                </a:solidFill>
                <a:latin typeface="Arial" panose="020B0604020202020204" pitchFamily="34" charset="0"/>
                <a:cs typeface="Arial" panose="020B0604020202020204" pitchFamily="34" charset="0"/>
              </a:rPr>
              <a:t>Scouting…</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85750" indent="-285750">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BSA Recognition…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Award of Merit – 1998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Beaver – 2001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Distinguished Citizen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Rockefeller Award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Antelope – 2014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Outstanding Eagle Scout Award - 2015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Venturing Leadership Award – 2022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Personal…</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Married to Robyn L. </a:t>
            </a:r>
            <a:r>
              <a:rPr lang="en-US" sz="1400" b="1" dirty="0" err="1">
                <a:solidFill>
                  <a:srgbClr val="FFFF00"/>
                </a:solidFill>
                <a:latin typeface="Arial" panose="020B0604020202020204" pitchFamily="34" charset="0"/>
                <a:cs typeface="Arial" panose="020B0604020202020204" pitchFamily="34" charset="0"/>
              </a:rPr>
              <a:t>Ashbridge</a:t>
            </a:r>
            <a:r>
              <a:rPr lang="en-US" sz="1400" b="1" dirty="0">
                <a:solidFill>
                  <a:srgbClr val="FFFF00"/>
                </a:solidFill>
                <a:latin typeface="Arial" panose="020B0604020202020204" pitchFamily="34" charset="0"/>
                <a:cs typeface="Arial" panose="020B0604020202020204" pitchFamily="34" charset="0"/>
              </a:rPr>
              <a:t>, father of five and grandfather of seven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The Lockard Company, Indiana, PA</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2132542" y="863892"/>
            <a:ext cx="6249083" cy="461665"/>
          </a:xfrm>
          <a:prstGeom prst="rect">
            <a:avLst/>
          </a:prstGeom>
          <a:noFill/>
        </p:spPr>
        <p:txBody>
          <a:bodyPr wrap="none" rtlCol="0">
            <a:spAutoFit/>
          </a:bodyPr>
          <a:lstStyle/>
          <a:p>
            <a:r>
              <a:rPr lang="en-US" sz="2400" b="1" dirty="0">
                <a:solidFill>
                  <a:srgbClr val="FFFF00"/>
                </a:solidFill>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r>
              <a:rPr lang="en-US" b="1" dirty="0">
                <a:solidFill>
                  <a:srgbClr val="FFFF00"/>
                </a:solidFill>
              </a:rPr>
              <a:t>Bernie Lockard</a:t>
            </a:r>
          </a:p>
        </p:txBody>
      </p:sp>
    </p:spTree>
    <p:extLst>
      <p:ext uri="{BB962C8B-B14F-4D97-AF65-F5344CB8AC3E}">
        <p14:creationId xmlns:p14="http://schemas.microsoft.com/office/powerpoint/2010/main" val="3678478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99585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8629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317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31787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581636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8090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4900" b="1" dirty="0">
                <a:solidFill>
                  <a:srgbClr val="1FC77F"/>
                </a:solidFill>
                <a:latin typeface="Arial Black" panose="020B0A04020102020204" pitchFamily="34" charset="0"/>
                <a:cs typeface="Arial" panose="020B0604020202020204" pitchFamily="34" charset="0"/>
              </a:rPr>
              <a:t>All-Terrain Vehicle Safety*</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panose="020B0604020202020204" pitchFamily="34" charset="0"/>
                <a:cs typeface="Arial" panose="020B0604020202020204" pitchFamily="34" charset="0"/>
              </a:rPr>
              <a:t>*</a:t>
            </a:r>
            <a:r>
              <a:rPr lang="en-US" sz="1800" dirty="0">
                <a:solidFill>
                  <a:srgbClr val="1FC77F"/>
                </a:solidFill>
                <a:latin typeface="Arial" panose="020B0604020202020204" pitchFamily="34" charset="0"/>
                <a:cs typeface="Arial" panose="020B0604020202020204" pitchFamily="34" charset="0"/>
              </a:rPr>
              <a:t> Scouting America Safety Moments ~ </a:t>
            </a:r>
            <a:r>
              <a:rPr lang="en-US" sz="1800" u="sng" dirty="0">
                <a:solidFill>
                  <a:srgbClr val="1FC77F"/>
                </a:solidFill>
                <a:latin typeface="Arial" panose="020B0604020202020204" pitchFamily="34" charset="0"/>
                <a:cs typeface="Arial" panose="020B0604020202020204" pitchFamily="34" charset="0"/>
              </a:rPr>
              <a:t>https://www.scouting.org/health-and-safety/safety-moments/all-terrain-vehicles/ </a:t>
            </a:r>
            <a:r>
              <a:rPr lang="en-US" sz="1800" dirty="0">
                <a:solidFill>
                  <a:srgbClr val="1FC77F"/>
                </a:solidFill>
                <a:latin typeface="Arial" panose="020B0604020202020204" pitchFamily="34" charset="0"/>
                <a:cs typeface="Arial" panose="020B0604020202020204" pitchFamily="34" charset="0"/>
              </a:rPr>
              <a:t>and OTHROINFO ~  </a:t>
            </a:r>
            <a:r>
              <a:rPr lang="en-US" sz="1800" u="sng" dirty="0">
                <a:solidFill>
                  <a:srgbClr val="1FC77F"/>
                </a:solidFill>
                <a:latin typeface="Arial" panose="020B0604020202020204" pitchFamily="34" charset="0"/>
                <a:cs typeface="Arial" panose="020B0604020202020204" pitchFamily="34" charset="0"/>
              </a:rPr>
              <a:t>https://orthoinfo.aaos.org/en/staying-healthy/all-terrain-vehicle-safety/ </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59349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491121917"/>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6432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2019</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April / </a:t>
            </a:r>
            <a:r>
              <a:rPr kumimoji="0" lang="en-US" sz="3000" b="0" i="0" u="none" strike="noStrike" kern="1200" cap="none" spc="0" normalizeH="0" baseline="0" noProof="0" dirty="0">
                <a:ln>
                  <a:noFill/>
                </a:ln>
                <a:solidFill>
                  <a:srgbClr val="FF0000"/>
                </a:solidFill>
                <a:effectLst/>
                <a:uLnTx/>
                <a:uFillTx/>
                <a:latin typeface="Calibri"/>
                <a:ea typeface="+mn-ea"/>
                <a:cs typeface="+mn-cs"/>
              </a:rPr>
              <a:t>Mickey Boylan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Old North State Council, Greensboro, NC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0" i="0" u="none" strike="noStrike" kern="1200" cap="none" spc="0" normalizeH="0" baseline="0" noProof="0" dirty="0">
                <a:ln>
                  <a:noFill/>
                </a:ln>
                <a:solidFill>
                  <a:srgbClr val="FF0000"/>
                </a:solidFill>
                <a:effectLst/>
                <a:uLnTx/>
                <a:uFillTx/>
                <a:latin typeface="Calibri"/>
                <a:ea typeface="+mn-ea"/>
                <a:cs typeface="+mn-cs"/>
              </a:rPr>
              <a:t>Daniel Sherwin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Longhorn Council, Ft. Worth,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0" i="0" u="none" strike="noStrike" kern="1200" cap="none" spc="0" normalizeH="0" baseline="0" noProof="0" dirty="0">
                <a:ln>
                  <a:noFill/>
                </a:ln>
                <a:solidFill>
                  <a:srgbClr val="FF0000"/>
                </a:solidFill>
                <a:effectLst/>
                <a:uLnTx/>
                <a:uFillTx/>
                <a:latin typeface="Calibri"/>
                <a:ea typeface="+mn-ea"/>
                <a:cs typeface="+mn-cs"/>
              </a:rPr>
              <a:t>Chief James Pushee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Daniel Webster Council, Manchester, 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0" i="0" u="none" strike="noStrike" kern="1200" cap="none" spc="0" normalizeH="0" baseline="0" noProof="0" dirty="0">
                <a:ln>
                  <a:noFill/>
                </a:ln>
                <a:solidFill>
                  <a:srgbClr val="FF0000"/>
                </a:solidFill>
                <a:effectLst/>
                <a:uLnTx/>
                <a:uFillTx/>
                <a:latin typeface="Calibri"/>
                <a:ea typeface="+mn-ea"/>
                <a:cs typeface="+mn-cs"/>
              </a:rPr>
              <a:t>Scott Hart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Circle Ten Council, Dallas,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0" i="0" u="none" strike="noStrike" kern="1200" cap="none" spc="0" normalizeH="0" baseline="0" noProof="0" dirty="0">
                <a:ln>
                  <a:noFill/>
                </a:ln>
                <a:solidFill>
                  <a:srgbClr val="FF0000"/>
                </a:solidFill>
                <a:effectLst/>
                <a:uLnTx/>
                <a:uFillTx/>
                <a:latin typeface="Calibri"/>
                <a:ea typeface="+mn-ea"/>
                <a:cs typeface="+mn-cs"/>
              </a:rPr>
              <a:t>Dick Davies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Greater New York Council, New York, 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 / </a:t>
            </a:r>
            <a:r>
              <a:rPr kumimoji="0" lang="en-US" sz="3000" b="0" i="0" u="none" strike="noStrike" kern="1200" cap="none" spc="0" normalizeH="0" baseline="0" noProof="0" dirty="0">
                <a:ln>
                  <a:noFill/>
                </a:ln>
                <a:solidFill>
                  <a:srgbClr val="FF0000"/>
                </a:solidFill>
                <a:effectLst/>
                <a:uLnTx/>
                <a:uFillTx/>
                <a:latin typeface="Calibri"/>
                <a:ea typeface="+mn-ea"/>
                <a:cs typeface="+mn-cs"/>
              </a:rPr>
              <a:t>Sgt. Jose Diaz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Connecticut Rivers Council, East Hartford,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a:t>
            </a:r>
            <a:r>
              <a:rPr kumimoji="0" lang="en-US" sz="3000" b="0" i="0" u="none" strike="noStrike" kern="1200" cap="none" spc="0" normalizeH="0" baseline="0" noProof="0" dirty="0">
                <a:ln>
                  <a:noFill/>
                </a:ln>
                <a:solidFill>
                  <a:srgbClr val="FF0000"/>
                </a:solidFill>
                <a:effectLst/>
                <a:uLnTx/>
                <a:uFillTx/>
                <a:latin typeface="Calibri"/>
                <a:ea typeface="+mn-ea"/>
                <a:cs typeface="+mn-cs"/>
              </a:rPr>
              <a:t>Asst. Chief Martin Birkenfeld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prstClr val="white"/>
                </a:solidFill>
                <a:effectLst/>
                <a:uLnTx/>
                <a:uFillTx/>
                <a:latin typeface="Calibri"/>
                <a:ea typeface="+mn-ea"/>
                <a:cs typeface="+mn-cs"/>
              </a:rPr>
              <a:t>Golden Spread Council, Amarillo,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November/ </a:t>
            </a:r>
            <a:r>
              <a:rPr kumimoji="0" lang="en-US" sz="3000" b="0" i="0" u="none" strike="noStrike" kern="1200" cap="none" spc="0" normalizeH="0" baseline="0" noProof="0" dirty="0">
                <a:ln>
                  <a:noFill/>
                </a:ln>
                <a:solidFill>
                  <a:srgbClr val="FF0000"/>
                </a:solidFill>
                <a:effectLst/>
                <a:uLnTx/>
                <a:uFillTx/>
                <a:latin typeface="Calibri"/>
                <a:ea typeface="+mn-ea"/>
                <a:cs typeface="+mn-cs"/>
              </a:rPr>
              <a:t>Craig Martin</a:t>
            </a:r>
            <a:r>
              <a:rPr kumimoji="0" lang="en-US" sz="2800" b="0" i="0" u="none" strike="noStrike" kern="1200" cap="none" spc="0" normalizeH="0" baseline="0" noProof="0" dirty="0">
                <a:ln>
                  <a:noFill/>
                </a:ln>
                <a:solidFill>
                  <a:prstClr val="white"/>
                </a:solidFill>
                <a:effectLst/>
                <a:uLnTx/>
                <a:uFillTx/>
                <a:latin typeface="Calibri"/>
                <a:ea typeface="+mn-ea"/>
                <a:cs typeface="+mn-cs"/>
              </a:rPr>
              <a:t>/Pikes Peak Council/Colorado Springs, CO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4494024"/>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73866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2020</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April / </a:t>
            </a:r>
            <a:r>
              <a:rPr kumimoji="0" lang="en-US" sz="3000" b="0" i="0" u="none" strike="noStrike" kern="1200" cap="none" spc="0" normalizeH="0" baseline="0" noProof="0" dirty="0">
                <a:ln>
                  <a:noFill/>
                </a:ln>
                <a:solidFill>
                  <a:srgbClr val="FF0000"/>
                </a:solidFill>
                <a:effectLst/>
                <a:uLnTx/>
                <a:uFillTx/>
                <a:latin typeface="Calibri"/>
                <a:ea typeface="+mn-ea"/>
                <a:cs typeface="+mn-cs"/>
              </a:rPr>
              <a:t>Paul Vanderplow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ATF</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0" i="0" u="none" strike="noStrike" kern="1200" cap="none" spc="0" normalizeH="0" baseline="0" noProof="0" dirty="0">
                <a:ln>
                  <a:noFill/>
                </a:ln>
                <a:solidFill>
                  <a:srgbClr val="FF0000"/>
                </a:solidFill>
                <a:effectLst/>
                <a:uLnTx/>
                <a:uFillTx/>
                <a:latin typeface="Calibri"/>
                <a:ea typeface="+mn-ea"/>
                <a:cs typeface="+mn-cs"/>
              </a:rPr>
              <a:t>Chief Ron Pray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Golden Spread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0" i="0" u="none" strike="noStrike" kern="1200" cap="none" spc="0" normalizeH="0" baseline="0" noProof="0" dirty="0">
                <a:ln>
                  <a:noFill/>
                </a:ln>
                <a:solidFill>
                  <a:srgbClr val="FF0000"/>
                </a:solidFill>
                <a:effectLst/>
                <a:uLnTx/>
                <a:uFillTx/>
                <a:latin typeface="Calibri"/>
                <a:ea typeface="+mn-ea"/>
                <a:cs typeface="+mn-cs"/>
              </a:rPr>
              <a:t>Dawn Gowen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Costal Georgia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a:t>
            </a:r>
            <a:r>
              <a:rPr kumimoji="0" lang="en-US" sz="3000" b="0" i="0" u="none" strike="noStrike" kern="1200" cap="none" spc="0" normalizeH="0" baseline="0" noProof="0" dirty="0">
                <a:ln>
                  <a:noFill/>
                </a:ln>
                <a:solidFill>
                  <a:srgbClr val="FF0000"/>
                </a:solidFill>
                <a:effectLst/>
                <a:uLnTx/>
                <a:uFillTx/>
                <a:latin typeface="Calibri"/>
                <a:ea typeface="+mn-ea"/>
                <a:cs typeface="+mn-cs"/>
              </a:rPr>
              <a:t>Fred Markham</a:t>
            </a:r>
            <a:r>
              <a:rPr kumimoji="0" lang="en-US" sz="3000" b="1" i="0" u="none" strike="noStrike" kern="1200" cap="none" spc="0" normalizeH="0" baseline="0" noProof="0" dirty="0">
                <a:ln>
                  <a:noFill/>
                </a:ln>
                <a:solidFill>
                  <a:prstClr val="white"/>
                </a:solidFill>
                <a:effectLst/>
                <a:uLnTx/>
                <a:uFillTx/>
                <a:latin typeface="Calibri"/>
                <a:ea typeface="+mn-ea"/>
                <a:cs typeface="+mn-cs"/>
              </a:rPr>
              <a:t>/ Caddo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a:t>
            </a:r>
            <a:r>
              <a:rPr kumimoji="0" lang="en-US" sz="3000" b="0" i="0" u="none" strike="noStrike" kern="1200" cap="none" spc="0" normalizeH="0" baseline="0" noProof="0" dirty="0">
                <a:ln>
                  <a:noFill/>
                </a:ln>
                <a:solidFill>
                  <a:srgbClr val="FF0000"/>
                </a:solidFill>
                <a:effectLst/>
                <a:uLnTx/>
                <a:uFillTx/>
                <a:latin typeface="Calibri"/>
                <a:ea typeface="+mn-ea"/>
                <a:cs typeface="+mn-cs"/>
              </a:rPr>
              <a:t>Dan Walters</a:t>
            </a:r>
            <a:r>
              <a:rPr kumimoji="0" lang="en-US" sz="3000" b="0" i="0" u="none" strike="noStrike" kern="1200" cap="none" spc="0" normalizeH="0" baseline="0" noProof="0" dirty="0">
                <a:ln>
                  <a:noFill/>
                </a:ln>
                <a:solidFill>
                  <a:prstClr val="white"/>
                </a:solidFill>
                <a:effectLst/>
                <a:uLnTx/>
                <a:uFillTx/>
                <a:latin typeface="Calibri"/>
                <a:ea typeface="+mn-ea"/>
                <a:cs typeface="+mn-cs"/>
              </a:rPr>
              <a:t>/ Golden Gate Area Council</a:t>
            </a:r>
            <a:endParaRPr kumimoji="0" 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a:t>
            </a:r>
            <a:r>
              <a:rPr kumimoji="0" lang="en-US" sz="3000" b="0" i="0" u="none" strike="noStrike" kern="1200" cap="none" spc="0" normalizeH="0" baseline="0" noProof="0" dirty="0">
                <a:ln>
                  <a:noFill/>
                </a:ln>
                <a:solidFill>
                  <a:srgbClr val="FF0000"/>
                </a:solidFill>
                <a:effectLst/>
                <a:uLnTx/>
                <a:uFillTx/>
                <a:latin typeface="Calibri"/>
                <a:ea typeface="+mn-ea"/>
                <a:cs typeface="+mn-cs"/>
              </a:rPr>
              <a:t>George Denise</a:t>
            </a:r>
            <a:r>
              <a:rPr kumimoji="0" lang="en-US" sz="3200" b="0" i="0" u="none" strike="noStrike" kern="1200" cap="none" spc="0" normalizeH="0" baseline="0" noProof="0" dirty="0">
                <a:ln>
                  <a:noFill/>
                </a:ln>
                <a:solidFill>
                  <a:prstClr val="white"/>
                </a:solidFill>
                <a:effectLst/>
                <a:uLnTx/>
                <a:uFillTx/>
                <a:latin typeface="Calibri"/>
                <a:ea typeface="+mn-ea"/>
                <a:cs typeface="+mn-cs"/>
              </a:rPr>
              <a:t>/ Silicon Valley Monterey Bay Council</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a:t>
            </a:r>
            <a:r>
              <a:rPr kumimoji="0" lang="en-US" sz="3000" b="0" i="0" u="none" strike="noStrike" kern="1200" cap="none" spc="0" normalizeH="0" baseline="0" noProof="0" dirty="0">
                <a:ln>
                  <a:noFill/>
                </a:ln>
                <a:solidFill>
                  <a:srgbClr val="FF0000"/>
                </a:solidFill>
                <a:effectLst/>
                <a:uLnTx/>
                <a:uFillTx/>
                <a:latin typeface="Calibri"/>
                <a:ea typeface="+mn-ea"/>
                <a:cs typeface="+mn-cs"/>
              </a:rPr>
              <a:t>Amanda Clay</a:t>
            </a:r>
            <a:r>
              <a:rPr kumimoji="0" lang="en-US" sz="3000" b="0" i="0" u="none" strike="noStrike" kern="1200" cap="none" spc="0" normalizeH="0" baseline="0" noProof="0" dirty="0">
                <a:ln>
                  <a:noFill/>
                </a:ln>
                <a:solidFill>
                  <a:prstClr val="white"/>
                </a:solidFill>
                <a:effectLst/>
                <a:uLnTx/>
                <a:uFillTx/>
                <a:latin typeface="Calibri"/>
                <a:ea typeface="+mn-ea"/>
                <a:cs typeface="+mn-cs"/>
              </a:rPr>
              <a:t>/ Atlanta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November/</a:t>
            </a:r>
            <a:r>
              <a:rPr kumimoji="0" lang="en-US" sz="3000" b="0" i="0" u="none" strike="noStrike" kern="1200" cap="none" spc="0" normalizeH="0" baseline="0" noProof="0" dirty="0">
                <a:ln>
                  <a:noFill/>
                </a:ln>
                <a:solidFill>
                  <a:srgbClr val="FF0000"/>
                </a:solidFill>
                <a:effectLst/>
                <a:uLnTx/>
                <a:uFillTx/>
                <a:latin typeface="Calibri"/>
                <a:ea typeface="+mn-ea"/>
                <a:cs typeface="+mn-cs"/>
              </a:rPr>
              <a:t>LT. Darla Gray</a:t>
            </a:r>
            <a:r>
              <a:rPr kumimoji="0" lang="en-US" sz="3000" b="0" i="0" u="none" strike="noStrike" kern="1200" cap="none" spc="0" normalizeH="0" baseline="0" noProof="0" dirty="0">
                <a:ln>
                  <a:noFill/>
                </a:ln>
                <a:solidFill>
                  <a:prstClr val="white"/>
                </a:solidFill>
                <a:effectLst/>
                <a:uLnTx/>
                <a:uFillTx/>
                <a:latin typeface="Calibri"/>
                <a:ea typeface="+mn-ea"/>
                <a:cs typeface="+mn-cs"/>
              </a:rPr>
              <a:t> / </a:t>
            </a:r>
            <a:r>
              <a:rPr kumimoji="0" lang="en-US" sz="3000" b="0" i="0" u="none" strike="noStrike" kern="1200" cap="none" spc="0" normalizeH="0" baseline="0" noProof="0" dirty="0">
                <a:ln>
                  <a:noFill/>
                </a:ln>
                <a:solidFill>
                  <a:srgbClr val="FF0000"/>
                </a:solidFill>
                <a:effectLst/>
                <a:uLnTx/>
                <a:uFillTx/>
                <a:latin typeface="Calibri"/>
                <a:ea typeface="+mn-ea"/>
                <a:cs typeface="+mn-cs"/>
              </a:rPr>
              <a:t>Greater St. Louis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December/</a:t>
            </a:r>
            <a:r>
              <a:rPr kumimoji="0" lang="en-US" sz="3000" b="1" i="0" u="none" strike="noStrike" kern="1200" cap="none" spc="0" normalizeH="0" baseline="0" noProof="0" dirty="0">
                <a:ln>
                  <a:noFill/>
                </a:ln>
                <a:solidFill>
                  <a:srgbClr val="FF0000"/>
                </a:solidFill>
                <a:effectLst/>
                <a:uLnTx/>
                <a:uFillTx/>
                <a:latin typeface="Calibri"/>
                <a:ea typeface="+mn-ea"/>
                <a:cs typeface="+mn-cs"/>
              </a:rPr>
              <a:t>Sgt Erin Lunsford</a:t>
            </a:r>
            <a:r>
              <a:rPr kumimoji="0" lang="en-US" sz="3000" b="1" i="0" u="none" strike="noStrike" kern="1200" cap="none" spc="0" normalizeH="0" baseline="0" noProof="0" dirty="0">
                <a:ln>
                  <a:noFill/>
                </a:ln>
                <a:solidFill>
                  <a:prstClr val="white"/>
                </a:solidFill>
                <a:effectLst/>
                <a:uLnTx/>
                <a:uFillTx/>
                <a:latin typeface="Calibri"/>
                <a:ea typeface="+mn-ea"/>
                <a:cs typeface="+mn-cs"/>
              </a:rPr>
              <a:t>/</a:t>
            </a:r>
            <a:r>
              <a:rPr kumimoji="0" lang="en-US" sz="3000" b="1" i="0" u="none" strike="noStrike" kern="1200" cap="none" spc="0" normalizeH="0" baseline="0" noProof="0" dirty="0">
                <a:ln>
                  <a:noFill/>
                </a:ln>
                <a:solidFill>
                  <a:srgbClr val="FF0000"/>
                </a:solidFill>
                <a:effectLst/>
                <a:uLnTx/>
                <a:uFillTx/>
                <a:latin typeface="Calibri"/>
                <a:ea typeface="+mn-ea"/>
                <a:cs typeface="+mn-cs"/>
              </a:rPr>
              <a:t>Silicon Valley Monterey Bay Council</a:t>
            </a:r>
            <a:endParaRPr kumimoji="0" lang="en-US" sz="3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8821366"/>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2021</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Mike Goldstein</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Northern Star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1" i="0" u="none" strike="noStrike" kern="1200" cap="none" spc="0" normalizeH="0" baseline="0" noProof="0" dirty="0">
                <a:ln>
                  <a:noFill/>
                </a:ln>
                <a:solidFill>
                  <a:srgbClr val="FF0000"/>
                </a:solidFill>
                <a:effectLst/>
                <a:uLnTx/>
                <a:uFillTx/>
                <a:latin typeface="Calibri"/>
                <a:ea typeface="+mn-ea"/>
                <a:cs typeface="+mn-cs"/>
              </a:rPr>
              <a:t>John Barrett </a:t>
            </a:r>
            <a:r>
              <a:rPr kumimoji="0" lang="en-US" sz="3000" b="0" i="0" u="none" strike="noStrike" kern="1200" cap="none" spc="0" normalizeH="0" baseline="0" noProof="0" dirty="0">
                <a:ln>
                  <a:noFill/>
                </a:ln>
                <a:solidFill>
                  <a:prstClr val="white"/>
                </a:solidFill>
                <a:effectLst/>
                <a:uLnTx/>
                <a:uFillTx/>
                <a:latin typeface="Calibri"/>
                <a:ea typeface="+mn-ea"/>
                <a:cs typeface="+mn-cs"/>
              </a:rPr>
              <a:t>/ Circle Ten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 </a:t>
            </a:r>
            <a:r>
              <a:rPr kumimoji="0" lang="en-US" sz="3000" b="1" i="0" u="none" strike="noStrike" kern="1200" cap="none" spc="0" normalizeH="0" baseline="0" noProof="0" dirty="0">
                <a:ln>
                  <a:noFill/>
                </a:ln>
                <a:solidFill>
                  <a:srgbClr val="FF0000"/>
                </a:solidFill>
                <a:effectLst/>
                <a:uLnTx/>
                <a:uFillTx/>
                <a:latin typeface="Calibri"/>
                <a:ea typeface="+mn-ea"/>
                <a:cs typeface="+mn-cs"/>
              </a:rPr>
              <a:t>Anthony Jackson </a:t>
            </a:r>
            <a:r>
              <a:rPr kumimoji="0" lang="en-US" sz="3000" b="0" i="0" u="none" strike="noStrike" kern="1200" cap="none" spc="0" normalizeH="0" baseline="0" noProof="0" dirty="0">
                <a:ln>
                  <a:noFill/>
                </a:ln>
                <a:solidFill>
                  <a:prstClr val="white"/>
                </a:solidFill>
                <a:effectLst/>
                <a:uLnTx/>
                <a:uFillTx/>
                <a:latin typeface="Calibri"/>
                <a:ea typeface="+mn-ea"/>
                <a:cs typeface="+mn-cs"/>
              </a:rPr>
              <a:t>/ Michigan Crossroads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September</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Captain Ryan Ira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Silicon Valley Monterey Bay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Eirinn Rickard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srgbClr val="C00000"/>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Greenwich Council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November/ </a:t>
            </a:r>
            <a:r>
              <a:rPr kumimoji="0" lang="en-US" sz="3000" b="0"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Mark Wiesenhahn</a:t>
            </a: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National LFL/Exploring Board Chair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1156255"/>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2022</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1" i="0" u="none" strike="noStrike" kern="1200" cap="none" spc="0" normalizeH="0" baseline="0" noProof="0" dirty="0">
                <a:ln>
                  <a:noFill/>
                </a:ln>
                <a:solidFill>
                  <a:srgbClr val="FF0000"/>
                </a:solidFill>
                <a:effectLst/>
                <a:uLnTx/>
                <a:uFillTx/>
                <a:latin typeface="Calibri"/>
                <a:ea typeface="+mn-ea"/>
                <a:cs typeface="+mn-cs"/>
              </a:rPr>
              <a:t>Wiley “Skeet” Gibble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Cherokee Area Council</a:t>
            </a:r>
            <a:endPar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1" i="0" u="none" strike="noStrike" kern="1200" cap="none" spc="0" normalizeH="0" baseline="0" noProof="0" dirty="0">
                <a:ln>
                  <a:noFill/>
                </a:ln>
                <a:solidFill>
                  <a:srgbClr val="FF0000"/>
                </a:solidFill>
                <a:effectLst/>
                <a:uLnTx/>
                <a:uFillTx/>
                <a:latin typeface="Calibri"/>
                <a:ea typeface="+mn-ea"/>
                <a:cs typeface="+mn-cs"/>
              </a:rPr>
              <a:t>DuWayne “Duwey” Dixon </a:t>
            </a:r>
            <a:r>
              <a:rPr kumimoji="0" lang="en-US" sz="3000" b="0" i="0" u="none" strike="noStrike" kern="1200" cap="none" spc="0" normalizeH="0" baseline="0" noProof="0" dirty="0">
                <a:ln>
                  <a:noFill/>
                </a:ln>
                <a:solidFill>
                  <a:prstClr val="white"/>
                </a:solidFill>
                <a:effectLst/>
                <a:uLnTx/>
                <a:uFillTx/>
                <a:latin typeface="Calibri"/>
                <a:ea typeface="+mn-ea"/>
                <a:cs typeface="+mn-cs"/>
              </a:rPr>
              <a:t>/ Northern Star</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Council</a:t>
            </a:r>
            <a:endPar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1" i="0" u="none" strike="noStrike" kern="1200" cap="none" spc="0" normalizeH="0" baseline="0" noProof="0" dirty="0">
                <a:ln>
                  <a:noFill/>
                </a:ln>
                <a:solidFill>
                  <a:srgbClr val="FF0000"/>
                </a:solidFill>
                <a:effectLst/>
                <a:uLnTx/>
                <a:uFillTx/>
                <a:latin typeface="Calibri"/>
                <a:ea typeface="+mn-ea"/>
                <a:cs typeface="+mn-cs"/>
              </a:rPr>
              <a:t> Ronda Williams </a:t>
            </a:r>
            <a:r>
              <a:rPr kumimoji="0" lang="en-US" sz="3000" b="1" i="0" u="none" strike="noStrike" kern="1200" cap="none" spc="0" normalizeH="0" baseline="0" noProof="0" dirty="0">
                <a:ln>
                  <a:noFill/>
                </a:ln>
                <a:solidFill>
                  <a:prstClr val="white"/>
                </a:solidFill>
                <a:effectLst/>
                <a:uLnTx/>
                <a:uFillTx/>
                <a:latin typeface="Calibri"/>
                <a:ea typeface="+mn-ea"/>
                <a:cs typeface="+mn-cs"/>
              </a:rPr>
              <a:t>/ Great Trail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 </a:t>
            </a:r>
            <a:r>
              <a:rPr kumimoji="0" lang="en-US" sz="3000" b="1" i="0" u="none" strike="noStrike" kern="1200" cap="none" spc="0" normalizeH="0" baseline="0" noProof="0" dirty="0">
                <a:ln>
                  <a:noFill/>
                </a:ln>
                <a:solidFill>
                  <a:srgbClr val="FF0000"/>
                </a:solidFill>
                <a:effectLst/>
                <a:uLnTx/>
                <a:uFillTx/>
                <a:latin typeface="Calibri"/>
                <a:ea typeface="+mn-ea"/>
                <a:cs typeface="+mn-cs"/>
              </a:rPr>
              <a:t> Jeff Schweiger </a:t>
            </a:r>
            <a:r>
              <a:rPr kumimoji="0" lang="en-US" sz="3000" b="1" i="0" u="none" strike="noStrike" kern="1200" cap="none" spc="0" normalizeH="0" baseline="0" noProof="0" dirty="0">
                <a:ln>
                  <a:noFill/>
                </a:ln>
                <a:solidFill>
                  <a:prstClr val="white"/>
                </a:solidFill>
                <a:effectLst/>
                <a:uLnTx/>
                <a:uFillTx/>
                <a:latin typeface="Calibri"/>
                <a:ea typeface="+mn-ea"/>
                <a:cs typeface="+mn-cs"/>
              </a:rPr>
              <a:t>/ National Capital Area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 </a:t>
            </a:r>
            <a:r>
              <a:rPr kumimoji="0" lang="en-US" sz="3000" b="1" i="0" u="none" strike="noStrike" kern="1200" cap="none" spc="0" normalizeH="0" baseline="0" noProof="0" dirty="0">
                <a:ln>
                  <a:noFill/>
                </a:ln>
                <a:solidFill>
                  <a:srgbClr val="FF0000"/>
                </a:solidFill>
                <a:effectLst/>
                <a:uLnTx/>
                <a:uFillTx/>
                <a:latin typeface="Calibri"/>
                <a:ea typeface="+mn-ea"/>
                <a:cs typeface="+mn-cs"/>
              </a:rPr>
              <a:t>Daric Parent  </a:t>
            </a:r>
            <a:r>
              <a:rPr kumimoji="0" lang="en-US" sz="3000" b="1" i="0" u="none" strike="noStrike" kern="1200" cap="none" spc="0" normalizeH="0" baseline="0" noProof="0" dirty="0">
                <a:ln>
                  <a:noFill/>
                </a:ln>
                <a:solidFill>
                  <a:prstClr val="white"/>
                </a:solidFill>
                <a:effectLst/>
                <a:uLnTx/>
                <a:uFillTx/>
                <a:latin typeface="Calibri"/>
                <a:ea typeface="+mn-ea"/>
                <a:cs typeface="+mn-cs"/>
              </a:rPr>
              <a:t>/  Circle Ten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November/ </a:t>
            </a:r>
            <a:r>
              <a:rPr kumimoji="0" lang="en-US" sz="3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Sergeant Leonardo Gonzalez </a:t>
            </a: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Silicon Valley Monterrey Bay Council </a:t>
            </a:r>
            <a:endPar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December/</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Heather MacInnes</a:t>
            </a:r>
            <a:r>
              <a:rPr kumimoji="0" lang="en-US" sz="3000" b="1"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Western Massachusetts Council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5414711"/>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27392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FFFF"/>
                </a:solidFill>
                <a:effectLst/>
                <a:uLnTx/>
                <a:uFillTx/>
                <a:latin typeface="Calibri"/>
                <a:ea typeface="+mn-ea"/>
                <a:cs typeface="+mn-cs"/>
              </a:rPr>
              <a:t>2023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1" i="0" u="none" strike="noStrike" kern="1200" cap="none" spc="0" normalizeH="0" baseline="0" noProof="0" dirty="0">
                <a:ln>
                  <a:noFill/>
                </a:ln>
                <a:solidFill>
                  <a:srgbClr val="FF0000"/>
                </a:solidFill>
                <a:effectLst/>
                <a:uLnTx/>
                <a:uFillTx/>
                <a:latin typeface="Calibri"/>
                <a:ea typeface="+mn-ea"/>
                <a:cs typeface="+mn-cs"/>
              </a:rPr>
              <a:t>Stuart Mahler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Golden Gate Area Council</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200" b="1" i="0" u="none" strike="noStrike" kern="1200" cap="none" spc="0" normalizeH="0" baseline="0" noProof="0" dirty="0">
                <a:ln>
                  <a:noFill/>
                </a:ln>
                <a:solidFill>
                  <a:srgbClr val="FF0000"/>
                </a:solidFill>
                <a:effectLst/>
                <a:uLnTx/>
                <a:uFillTx/>
                <a:latin typeface="Calibri"/>
                <a:ea typeface="+mn-ea"/>
                <a:cs typeface="+mn-cs"/>
              </a:rPr>
              <a:t>Richard “Rick” Belford Jr. </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a:ln>
                  <a:noFill/>
                </a:ln>
                <a:solidFill>
                  <a:srgbClr val="FF0000"/>
                </a:solidFill>
                <a:effectLst/>
                <a:uLnTx/>
                <a:uFillTx/>
                <a:latin typeface="Calibri"/>
                <a:ea typeface="+mn-ea"/>
                <a:cs typeface="+mn-cs"/>
              </a:rPr>
              <a:t>Western Massachusetts Council</a:t>
            </a:r>
          </a:p>
          <a:p>
            <a:pPr>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November/ </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Roger Engelbart</a:t>
            </a:r>
            <a:r>
              <a:rPr lang="en-US" sz="3200" b="1"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Greater St Louis Area Council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0093352"/>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7141739"/>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FFFF"/>
                </a:solidFill>
                <a:effectLst/>
                <a:uLnTx/>
                <a:uFillTx/>
                <a:latin typeface="Calibri"/>
                <a:ea typeface="+mn-ea"/>
                <a:cs typeface="+mn-cs"/>
              </a:rPr>
              <a:t>2024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Calibri"/>
              </a:rPr>
              <a:t>September</a:t>
            </a:r>
            <a:r>
              <a:rPr kumimoji="0" lang="en-US" sz="3000" b="0" i="0" u="none" strike="noStrike" kern="1200" cap="none" spc="0" normalizeH="0" baseline="0" noProof="0" dirty="0">
                <a:ln>
                  <a:noFill/>
                </a:ln>
                <a:solidFill>
                  <a:prstClr val="white"/>
                </a:solidFill>
                <a:effectLst/>
                <a:uLnTx/>
                <a:uFillTx/>
                <a:latin typeface="Calibri"/>
                <a:ea typeface="+mn-ea"/>
                <a:cs typeface="+mn-cs"/>
              </a:rPr>
              <a:t> / </a:t>
            </a:r>
            <a:r>
              <a:rPr kumimoji="0" lang="en-US" sz="3000" b="1"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Council</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defRPr/>
            </a:pP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9725234"/>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2"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782320" y="843280"/>
            <a:ext cx="10464800" cy="104951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National Exploring Volunteer of the Month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September 2024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entury Gothic" panose="020B0502020202020204" pitchFamily="34" charset="0"/>
                <a:ea typeface="Aptos" panose="020B0004020202020204" pitchFamily="34" charset="0"/>
                <a:cs typeface="Aptos" panose="020B0004020202020204" pitchFamily="34" charset="0"/>
              </a:rPr>
              <a:t>Kenneth A. White </a:t>
            </a:r>
            <a:endParaRPr kumimoji="0" lang="en-US" sz="4400" b="1" i="0" u="none" strike="noStrike" kern="1200" cap="none" spc="0" normalizeH="0" baseline="0" noProof="0" dirty="0">
              <a:ln>
                <a:noFill/>
              </a:ln>
              <a:solidFill>
                <a:srgbClr val="FF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entury Gothic" panose="020B0502020202020204" pitchFamily="34" charset="0"/>
                <a:ea typeface="Aptos" panose="020B0004020202020204" pitchFamily="34" charset="0"/>
                <a:cs typeface="Aptos" panose="020B0004020202020204" pitchFamily="34" charset="0"/>
              </a:rPr>
              <a:t>Western Massachusetts Council #234</a:t>
            </a:r>
            <a:endParaRPr kumimoji="0" lang="en-US" sz="4400" b="1" i="0" u="none" strike="noStrike" kern="1200" cap="none" spc="0" normalizeH="0" baseline="0" noProof="0" dirty="0">
              <a:ln>
                <a:noFill/>
              </a:ln>
              <a:solidFill>
                <a:srgbClr val="FF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a:t>
            </a:r>
            <a:r>
              <a:rPr kumimoji="0" lang="en-US" sz="3600" b="1" i="0" u="none" strike="noStrike" kern="1200" cap="none" spc="0" normalizeH="0" baseline="0" noProof="0" dirty="0">
                <a:ln>
                  <a:noFill/>
                </a:ln>
                <a:solidFill>
                  <a:srgbClr val="FF0000"/>
                </a:solidFill>
                <a:effectLst/>
                <a:uLnTx/>
                <a:uFillTx/>
                <a:latin typeface="Century Gothic" panose="020B0502020202020204" pitchFamily="34" charset="0"/>
                <a:ea typeface="Calibri" panose="020F0502020204030204" pitchFamily="34" charset="0"/>
                <a:cs typeface="+mn-cs"/>
              </a:rPr>
              <a:t>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7940988"/>
      </p:ext>
    </p:extLst>
  </p:cSld>
  <p:clrMapOvr>
    <a:masterClrMapping/>
  </p:clrMapOvr>
  <p:transition spd="slow">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10230564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ATV Safety…</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4156599"/>
            <a:ext cx="8757859" cy="1938992"/>
          </a:xfrm>
          <a:prstGeom prst="rect">
            <a:avLst/>
          </a:prstGeom>
        </p:spPr>
        <p:txBody>
          <a:bodyPr wrap="square">
            <a:spAutoFit/>
          </a:bodyPr>
          <a:lstStyle/>
          <a:p>
            <a:r>
              <a:rPr lang="en-US" sz="2000" dirty="0">
                <a:solidFill>
                  <a:srgbClr val="FFFF00"/>
                </a:solidFill>
                <a:latin typeface="Arial" panose="020B0604020202020204" pitchFamily="34" charset="0"/>
                <a:cs typeface="Arial" panose="020B0604020202020204" pitchFamily="34" charset="0"/>
              </a:rPr>
              <a:t>All-terrain vehicles (ATVs) are defined as “motorized recreational cycles with three or four large, soft tires, designed for off-road use on a variety of terrains.” While all-terrain vehicles—including ATVs, utility task vehicles (UTVs), and side-by-sides—are fun and exciting to navigate through a forest course, they are also under the watchful eye of the Consumer Product Safety Commission and have a reputation of scarring the environment.</a:t>
            </a:r>
            <a:endParaRPr lang="en-US" sz="2000" b="1" dirty="0">
              <a:solidFill>
                <a:srgbClr val="FFFF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3424239" y="1110343"/>
            <a:ext cx="4661225" cy="2745943"/>
          </a:xfrm>
          <a:prstGeom prst="rect">
            <a:avLst/>
          </a:prstGeom>
        </p:spPr>
      </p:pic>
    </p:spTree>
    <p:extLst>
      <p:ext uri="{BB962C8B-B14F-4D97-AF65-F5344CB8AC3E}">
        <p14:creationId xmlns:p14="http://schemas.microsoft.com/office/powerpoint/2010/main" val="218848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SEPTEMBER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2.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3.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15041</TotalTime>
  <Words>12156</Words>
  <Application>Microsoft Office PowerPoint</Application>
  <PresentationFormat>Widescreen</PresentationFormat>
  <Paragraphs>1353</Paragraphs>
  <Slides>166</Slides>
  <Notes>50</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166</vt:i4>
      </vt:variant>
    </vt:vector>
  </HeadingPairs>
  <TitlesOfParts>
    <vt:vector size="200" baseType="lpstr">
      <vt:lpstr>Aptos</vt:lpstr>
      <vt:lpstr>Arial</vt:lpstr>
      <vt:lpstr>Arial Black</vt:lpstr>
      <vt:lpstr>Arial Narrow</vt:lpstr>
      <vt:lpstr>Arial-Black</vt:lpstr>
      <vt:lpstr>Calibri</vt:lpstr>
      <vt:lpstr>Calibri Light</vt:lpstr>
      <vt:lpstr>Calibri-Bold</vt:lpstr>
      <vt:lpstr>Calibri-BoldItalic</vt:lpstr>
      <vt:lpstr>Cambria</vt:lpstr>
      <vt:lpstr>Century Gothic</vt:lpstr>
      <vt:lpstr>Courier New</vt:lpstr>
      <vt:lpstr>Halis r black</vt:lpstr>
      <vt:lpstr>Helvetica</vt:lpstr>
      <vt:lpstr>Helvetica Neue</vt:lpstr>
      <vt:lpstr>Neue Haas Grotesk Text Pro</vt:lpstr>
      <vt:lpstr>Roboto</vt:lpstr>
      <vt:lpstr>Segoe UI</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12_Office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Safety Moment ~  All-Terrain Vehicle Safety*    * Scouting America Safety Moments ~ https://www.scouting.org/health-and-safety/safety-moments/all-terrain-vehicles/ and OTHROINFO ~  https://orthoinfo.aaos.org/en/staying-healthy/all-terrain-vehicle-safety/   ) </vt:lpstr>
      <vt:lpstr>ATV Safety…</vt:lpstr>
      <vt:lpstr>ATV General Info… </vt:lpstr>
      <vt:lpstr> ATV Safety Tips </vt:lpstr>
      <vt:lpstr>ATV Safety Resources…</vt:lpstr>
      <vt:lpstr>National Exploring Program Commissioner</vt:lpstr>
      <vt:lpstr>PowerPoint Presentation</vt:lpstr>
      <vt:lpstr>PowerPoint Presentation</vt:lpstr>
      <vt:lpstr>Current Exploring Participation Status</vt:lpstr>
      <vt:lpstr>Exploring Membership Growth Opportunity…</vt:lpstr>
      <vt:lpstr>Exploring Participants as of 21 August 2024</vt:lpstr>
      <vt:lpstr>National Exploring Program Committee</vt:lpstr>
      <vt:lpstr>Nat’l Exploring Committee Members…</vt:lpstr>
      <vt:lpstr>New Materials &amp; Literature Lead  for  National Exploring Committee</vt:lpstr>
      <vt:lpstr>National Exploring Committee’s Materials &amp; Literature Lead Timothy (Tim) Buckles…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National Exploring Program Priorities Mapped to  BSA Roadmap (2024-2025) </vt:lpstr>
      <vt:lpstr>PowerPoint Presentation</vt:lpstr>
      <vt:lpstr>National Exploring Priorities mapped to BSA Roadmap</vt:lpstr>
      <vt:lpstr>National Exploring Priorities mapped to BSA Roadmap</vt:lpstr>
      <vt:lpstr>Exploring  Safety First Guidelines </vt:lpstr>
      <vt:lpstr>National Exploring Priorities mapped to BSA Roadmap</vt:lpstr>
      <vt:lpstr>Exploring Leadership Experience Guidebook Update SOW </vt:lpstr>
      <vt:lpstr>Exploring Leadership Experience Guidebook Update SOW </vt:lpstr>
      <vt:lpstr>Proposed Exploring Career Committee Responsibilities</vt:lpstr>
      <vt:lpstr>Proposed Exploring Career Committee Responsibilities continued</vt:lpstr>
      <vt:lpstr>National Exploring Priorities mapped to BSA Roadmap</vt:lpstr>
      <vt:lpstr>Proposed Exploring Post Metrics from National Exploring Program Commissioner Dick Davies</vt:lpstr>
      <vt:lpstr>Proposed Exploring Post Metrics from National Exploring Program Commissioner Dick Davies continued</vt:lpstr>
      <vt:lpstr>National Exploring Priorities mapped to BSA Roadmap</vt:lpstr>
      <vt:lpstr>PowerPoint Presentation</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 “Action Planning” The Beginning of your Strategic Plan</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131</cp:revision>
  <cp:lastPrinted>2024-04-10T15:03:18Z</cp:lastPrinted>
  <dcterms:created xsi:type="dcterms:W3CDTF">2019-08-06T20:23:11Z</dcterms:created>
  <dcterms:modified xsi:type="dcterms:W3CDTF">2024-09-11T17:48:06Z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