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6.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7.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 id="2147483886" r:id="rId14"/>
  </p:sldMasterIdLst>
  <p:notesMasterIdLst>
    <p:notesMasterId r:id="rId180"/>
  </p:notesMasterIdLst>
  <p:sldIdLst>
    <p:sldId id="882" r:id="rId15"/>
    <p:sldId id="1825" r:id="rId16"/>
    <p:sldId id="1826" r:id="rId17"/>
    <p:sldId id="1827" r:id="rId18"/>
    <p:sldId id="912" r:id="rId19"/>
    <p:sldId id="965" r:id="rId20"/>
    <p:sldId id="946" r:id="rId21"/>
    <p:sldId id="1828" r:id="rId22"/>
    <p:sldId id="1829" r:id="rId23"/>
    <p:sldId id="1830" r:id="rId24"/>
    <p:sldId id="1831" r:id="rId25"/>
    <p:sldId id="359" r:id="rId26"/>
    <p:sldId id="539" r:id="rId27"/>
    <p:sldId id="815" r:id="rId28"/>
    <p:sldId id="552" r:id="rId29"/>
    <p:sldId id="816" r:id="rId30"/>
    <p:sldId id="820" r:id="rId31"/>
    <p:sldId id="821" r:id="rId32"/>
    <p:sldId id="819" r:id="rId33"/>
    <p:sldId id="553" r:id="rId34"/>
    <p:sldId id="554" r:id="rId35"/>
    <p:sldId id="814" r:id="rId36"/>
    <p:sldId id="822" r:id="rId37"/>
    <p:sldId id="817" r:id="rId38"/>
    <p:sldId id="823" r:id="rId39"/>
    <p:sldId id="824" r:id="rId40"/>
    <p:sldId id="818" r:id="rId41"/>
    <p:sldId id="572" r:id="rId42"/>
    <p:sldId id="810" r:id="rId43"/>
    <p:sldId id="811" r:id="rId44"/>
    <p:sldId id="831" r:id="rId45"/>
    <p:sldId id="710" r:id="rId46"/>
    <p:sldId id="832" r:id="rId47"/>
    <p:sldId id="590" r:id="rId48"/>
    <p:sldId id="571" r:id="rId49"/>
    <p:sldId id="827" r:id="rId50"/>
    <p:sldId id="740" r:id="rId51"/>
    <p:sldId id="522" r:id="rId52"/>
    <p:sldId id="704" r:id="rId53"/>
    <p:sldId id="630" r:id="rId54"/>
    <p:sldId id="631" r:id="rId55"/>
    <p:sldId id="826" r:id="rId56"/>
    <p:sldId id="279" r:id="rId57"/>
    <p:sldId id="838" r:id="rId58"/>
    <p:sldId id="835" r:id="rId59"/>
    <p:sldId id="837" r:id="rId60"/>
    <p:sldId id="836" r:id="rId61"/>
    <p:sldId id="833" r:id="rId62"/>
    <p:sldId id="825" r:id="rId63"/>
    <p:sldId id="834" r:id="rId64"/>
    <p:sldId id="1796" r:id="rId65"/>
    <p:sldId id="1528" r:id="rId66"/>
    <p:sldId id="1750" r:id="rId67"/>
    <p:sldId id="1661" r:id="rId68"/>
    <p:sldId id="1662" r:id="rId69"/>
    <p:sldId id="972" r:id="rId70"/>
    <p:sldId id="257" r:id="rId71"/>
    <p:sldId id="367" r:id="rId72"/>
    <p:sldId id="899" r:id="rId73"/>
    <p:sldId id="335" r:id="rId74"/>
    <p:sldId id="304" r:id="rId75"/>
    <p:sldId id="1554" r:id="rId76"/>
    <p:sldId id="873" r:id="rId77"/>
    <p:sldId id="296" r:id="rId78"/>
    <p:sldId id="954" r:id="rId79"/>
    <p:sldId id="1693" r:id="rId80"/>
    <p:sldId id="911" r:id="rId81"/>
    <p:sldId id="1544" r:id="rId82"/>
    <p:sldId id="914" r:id="rId83"/>
    <p:sldId id="1035" r:id="rId84"/>
    <p:sldId id="897" r:id="rId85"/>
    <p:sldId id="1555" r:id="rId86"/>
    <p:sldId id="883" r:id="rId87"/>
    <p:sldId id="519" r:id="rId88"/>
    <p:sldId id="520" r:id="rId89"/>
    <p:sldId id="504" r:id="rId90"/>
    <p:sldId id="795" r:id="rId91"/>
    <p:sldId id="928" r:id="rId92"/>
    <p:sldId id="1039" r:id="rId93"/>
    <p:sldId id="1054" r:id="rId94"/>
    <p:sldId id="1541" r:id="rId95"/>
    <p:sldId id="898" r:id="rId96"/>
    <p:sldId id="915" r:id="rId97"/>
    <p:sldId id="918" r:id="rId98"/>
    <p:sldId id="329" r:id="rId99"/>
    <p:sldId id="330" r:id="rId100"/>
    <p:sldId id="916" r:id="rId101"/>
    <p:sldId id="577" r:id="rId102"/>
    <p:sldId id="917" r:id="rId103"/>
    <p:sldId id="578" r:id="rId104"/>
    <p:sldId id="1694" r:id="rId105"/>
    <p:sldId id="278" r:id="rId106"/>
    <p:sldId id="1695" r:id="rId107"/>
    <p:sldId id="1638" r:id="rId108"/>
    <p:sldId id="1696" r:id="rId109"/>
    <p:sldId id="1697" r:id="rId110"/>
    <p:sldId id="1698" r:id="rId111"/>
    <p:sldId id="1699" r:id="rId112"/>
    <p:sldId id="1700" r:id="rId113"/>
    <p:sldId id="1701" r:id="rId114"/>
    <p:sldId id="1702" r:id="rId115"/>
    <p:sldId id="1703" r:id="rId116"/>
    <p:sldId id="1704" r:id="rId117"/>
    <p:sldId id="1705" r:id="rId118"/>
    <p:sldId id="1706" r:id="rId119"/>
    <p:sldId id="1707" r:id="rId120"/>
    <p:sldId id="1708" r:id="rId121"/>
    <p:sldId id="1709" r:id="rId122"/>
    <p:sldId id="1710" r:id="rId123"/>
    <p:sldId id="1711" r:id="rId124"/>
    <p:sldId id="1712" r:id="rId125"/>
    <p:sldId id="1713" r:id="rId126"/>
    <p:sldId id="1714" r:id="rId127"/>
    <p:sldId id="1715" r:id="rId128"/>
    <p:sldId id="1658" r:id="rId129"/>
    <p:sldId id="1660" r:id="rId130"/>
    <p:sldId id="1716" r:id="rId131"/>
    <p:sldId id="1717" r:id="rId132"/>
    <p:sldId id="1718" r:id="rId133"/>
    <p:sldId id="968" r:id="rId134"/>
    <p:sldId id="324" r:id="rId135"/>
    <p:sldId id="326" r:id="rId136"/>
    <p:sldId id="960" r:id="rId137"/>
    <p:sldId id="1663" r:id="rId138"/>
    <p:sldId id="1664" r:id="rId139"/>
    <p:sldId id="969" r:id="rId140"/>
    <p:sldId id="936" r:id="rId141"/>
    <p:sldId id="1666" r:id="rId142"/>
    <p:sldId id="979" r:id="rId143"/>
    <p:sldId id="1667" r:id="rId144"/>
    <p:sldId id="1668" r:id="rId145"/>
    <p:sldId id="1719" r:id="rId146"/>
    <p:sldId id="1720" r:id="rId147"/>
    <p:sldId id="1670" r:id="rId148"/>
    <p:sldId id="1754" r:id="rId149"/>
    <p:sldId id="1755" r:id="rId150"/>
    <p:sldId id="1756" r:id="rId151"/>
    <p:sldId id="1757" r:id="rId152"/>
    <p:sldId id="1758" r:id="rId153"/>
    <p:sldId id="1655" r:id="rId154"/>
    <p:sldId id="1637" r:id="rId155"/>
    <p:sldId id="1759" r:id="rId156"/>
    <p:sldId id="1639" r:id="rId157"/>
    <p:sldId id="1640" r:id="rId158"/>
    <p:sldId id="1641" r:id="rId159"/>
    <p:sldId id="1642" r:id="rId160"/>
    <p:sldId id="1643" r:id="rId161"/>
    <p:sldId id="1644" r:id="rId162"/>
    <p:sldId id="1645" r:id="rId163"/>
    <p:sldId id="1646" r:id="rId164"/>
    <p:sldId id="1647" r:id="rId165"/>
    <p:sldId id="1648" r:id="rId166"/>
    <p:sldId id="1649" r:id="rId167"/>
    <p:sldId id="1650" r:id="rId168"/>
    <p:sldId id="1651" r:id="rId169"/>
    <p:sldId id="1652" r:id="rId170"/>
    <p:sldId id="1653" r:id="rId171"/>
    <p:sldId id="1656" r:id="rId172"/>
    <p:sldId id="1760" r:id="rId173"/>
    <p:sldId id="1761" r:id="rId174"/>
    <p:sldId id="1762" r:id="rId175"/>
    <p:sldId id="1657" r:id="rId176"/>
    <p:sldId id="1553" r:id="rId177"/>
    <p:sldId id="1519" r:id="rId178"/>
    <p:sldId id="859" r:id="rId17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845F4C-C279-4287-9810-62D9E90E3E2D}" v="2" dt="2025-04-08T22:15:09.5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autoAdjust="0"/>
  </p:normalViewPr>
  <p:slideViewPr>
    <p:cSldViewPr snapToGrid="0" snapToObjects="1">
      <p:cViewPr varScale="1">
        <p:scale>
          <a:sx n="74" d="100"/>
          <a:sy n="74" d="100"/>
        </p:scale>
        <p:origin x="572" y="56"/>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59" Type="http://schemas.openxmlformats.org/officeDocument/2006/relationships/slide" Target="slides/slide145.xml"/><Relationship Id="rId170" Type="http://schemas.openxmlformats.org/officeDocument/2006/relationships/slide" Target="slides/slide156.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slide" Target="slides/slide114.xml"/><Relationship Id="rId149" Type="http://schemas.openxmlformats.org/officeDocument/2006/relationships/slide" Target="slides/slide135.xml"/><Relationship Id="rId5" Type="http://schemas.openxmlformats.org/officeDocument/2006/relationships/slideMaster" Target="slideMasters/slideMaster2.xml"/><Relationship Id="rId95" Type="http://schemas.openxmlformats.org/officeDocument/2006/relationships/slide" Target="slides/slide81.xml"/><Relationship Id="rId160" Type="http://schemas.openxmlformats.org/officeDocument/2006/relationships/slide" Target="slides/slide146.xml"/><Relationship Id="rId181" Type="http://schemas.openxmlformats.org/officeDocument/2006/relationships/presProps" Target="presProps.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slide" Target="slides/slide104.xml"/><Relationship Id="rId139" Type="http://schemas.openxmlformats.org/officeDocument/2006/relationships/slide" Target="slides/slide125.xml"/><Relationship Id="rId85" Type="http://schemas.openxmlformats.org/officeDocument/2006/relationships/slide" Target="slides/slide71.xml"/><Relationship Id="rId150" Type="http://schemas.openxmlformats.org/officeDocument/2006/relationships/slide" Target="slides/slide136.xml"/><Relationship Id="rId171" Type="http://schemas.openxmlformats.org/officeDocument/2006/relationships/slide" Target="slides/slide157.xml"/><Relationship Id="rId12" Type="http://schemas.openxmlformats.org/officeDocument/2006/relationships/slideMaster" Target="slideMasters/slideMaster9.xml"/><Relationship Id="rId33" Type="http://schemas.openxmlformats.org/officeDocument/2006/relationships/slide" Target="slides/slide19.xml"/><Relationship Id="rId108" Type="http://schemas.openxmlformats.org/officeDocument/2006/relationships/slide" Target="slides/slide94.xml"/><Relationship Id="rId129" Type="http://schemas.openxmlformats.org/officeDocument/2006/relationships/slide" Target="slides/slide115.xml"/><Relationship Id="rId54" Type="http://schemas.openxmlformats.org/officeDocument/2006/relationships/slide" Target="slides/slide40.xml"/><Relationship Id="rId75" Type="http://schemas.openxmlformats.org/officeDocument/2006/relationships/slide" Target="slides/slide61.xml"/><Relationship Id="rId96" Type="http://schemas.openxmlformats.org/officeDocument/2006/relationships/slide" Target="slides/slide82.xml"/><Relationship Id="rId140" Type="http://schemas.openxmlformats.org/officeDocument/2006/relationships/slide" Target="slides/slide126.xml"/><Relationship Id="rId161" Type="http://schemas.openxmlformats.org/officeDocument/2006/relationships/slide" Target="slides/slide147.xml"/><Relationship Id="rId182" Type="http://schemas.openxmlformats.org/officeDocument/2006/relationships/viewProps" Target="viewProps.xml"/><Relationship Id="rId6" Type="http://schemas.openxmlformats.org/officeDocument/2006/relationships/slideMaster" Target="slideMasters/slideMaster3.xml"/><Relationship Id="rId23" Type="http://schemas.openxmlformats.org/officeDocument/2006/relationships/slide" Target="slides/slide9.xml"/><Relationship Id="rId119" Type="http://schemas.openxmlformats.org/officeDocument/2006/relationships/slide" Target="slides/slide105.xml"/><Relationship Id="rId44" Type="http://schemas.openxmlformats.org/officeDocument/2006/relationships/slide" Target="slides/slide30.xml"/><Relationship Id="rId65" Type="http://schemas.openxmlformats.org/officeDocument/2006/relationships/slide" Target="slides/slide51.xml"/><Relationship Id="rId86" Type="http://schemas.openxmlformats.org/officeDocument/2006/relationships/slide" Target="slides/slide72.xml"/><Relationship Id="rId130" Type="http://schemas.openxmlformats.org/officeDocument/2006/relationships/slide" Target="slides/slide116.xml"/><Relationship Id="rId151" Type="http://schemas.openxmlformats.org/officeDocument/2006/relationships/slide" Target="slides/slide137.xml"/><Relationship Id="rId172" Type="http://schemas.openxmlformats.org/officeDocument/2006/relationships/slide" Target="slides/slide158.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167" Type="http://schemas.openxmlformats.org/officeDocument/2006/relationships/slide" Target="slides/slide153.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slide" Target="slides/slide148.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178" Type="http://schemas.openxmlformats.org/officeDocument/2006/relationships/slide" Target="slides/slide164.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73" Type="http://schemas.openxmlformats.org/officeDocument/2006/relationships/slide" Target="slides/slide159.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168" Type="http://schemas.openxmlformats.org/officeDocument/2006/relationships/slide" Target="slides/slide154.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slide" Target="slides/slide149.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 Id="rId174" Type="http://schemas.openxmlformats.org/officeDocument/2006/relationships/slide" Target="slides/slide160.xml"/><Relationship Id="rId179" Type="http://schemas.openxmlformats.org/officeDocument/2006/relationships/slide" Target="slides/slide165.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slide" Target="slides/slide129.xml"/><Relationship Id="rId148" Type="http://schemas.openxmlformats.org/officeDocument/2006/relationships/slide" Target="slides/slide134.xml"/><Relationship Id="rId164" Type="http://schemas.openxmlformats.org/officeDocument/2006/relationships/slide" Target="slides/slide150.xml"/><Relationship Id="rId169" Type="http://schemas.openxmlformats.org/officeDocument/2006/relationships/slide" Target="slides/slide155.xml"/><Relationship Id="rId18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notesMaster" Target="notesMasters/notesMaster1.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54" Type="http://schemas.openxmlformats.org/officeDocument/2006/relationships/slide" Target="slides/slide140.xml"/><Relationship Id="rId175" Type="http://schemas.openxmlformats.org/officeDocument/2006/relationships/slide" Target="slides/slide161.xml"/><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44" Type="http://schemas.openxmlformats.org/officeDocument/2006/relationships/slide" Target="slides/slide130.xml"/><Relationship Id="rId90" Type="http://schemas.openxmlformats.org/officeDocument/2006/relationships/slide" Target="slides/slide76.xml"/><Relationship Id="rId165" Type="http://schemas.openxmlformats.org/officeDocument/2006/relationships/slide" Target="slides/slide151.xml"/><Relationship Id="rId186" Type="http://schemas.microsoft.com/office/2015/10/relationships/revisionInfo" Target="revisionInfo.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slide" Target="slides/slide99.xml"/><Relationship Id="rId134" Type="http://schemas.openxmlformats.org/officeDocument/2006/relationships/slide" Target="slides/slide120.xml"/><Relationship Id="rId80" Type="http://schemas.openxmlformats.org/officeDocument/2006/relationships/slide" Target="slides/slide66.xml"/><Relationship Id="rId155" Type="http://schemas.openxmlformats.org/officeDocument/2006/relationships/slide" Target="slides/slide141.xml"/><Relationship Id="rId176" Type="http://schemas.openxmlformats.org/officeDocument/2006/relationships/slide" Target="slides/slide162.xml"/><Relationship Id="rId17" Type="http://schemas.openxmlformats.org/officeDocument/2006/relationships/slide" Target="slides/slide3.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24" Type="http://schemas.openxmlformats.org/officeDocument/2006/relationships/slide" Target="slides/slide110.xml"/><Relationship Id="rId70" Type="http://schemas.openxmlformats.org/officeDocument/2006/relationships/slide" Target="slides/slide56.xml"/><Relationship Id="rId91" Type="http://schemas.openxmlformats.org/officeDocument/2006/relationships/slide" Target="slides/slide77.xml"/><Relationship Id="rId145" Type="http://schemas.openxmlformats.org/officeDocument/2006/relationships/slide" Target="slides/slide131.xml"/><Relationship Id="rId166" Type="http://schemas.openxmlformats.org/officeDocument/2006/relationships/slide" Target="slides/slide152.xml"/><Relationship Id="rId1" Type="http://schemas.openxmlformats.org/officeDocument/2006/relationships/customXml" Target="../customXml/item1.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60" Type="http://schemas.openxmlformats.org/officeDocument/2006/relationships/slide" Target="slides/slide46.xml"/><Relationship Id="rId81" Type="http://schemas.openxmlformats.org/officeDocument/2006/relationships/slide" Target="slides/slide67.xml"/><Relationship Id="rId135" Type="http://schemas.openxmlformats.org/officeDocument/2006/relationships/slide" Target="slides/slide121.xml"/><Relationship Id="rId156" Type="http://schemas.openxmlformats.org/officeDocument/2006/relationships/slide" Target="slides/slide142.xml"/><Relationship Id="rId177" Type="http://schemas.openxmlformats.org/officeDocument/2006/relationships/slide" Target="slides/slide1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57845F4C-C279-4287-9810-62D9E90E3E2D}"/>
    <pc:docChg chg="delSld modSld delMainMaster modMainMaster">
      <pc:chgData name="Tim Anderson" userId="29931dd9-6a8d-4aea-9bcf-bec880f70870" providerId="ADAL" clId="{57845F4C-C279-4287-9810-62D9E90E3E2D}" dt="2025-04-08T22:31:58.780" v="173" actId="20577"/>
      <pc:docMkLst>
        <pc:docMk/>
      </pc:docMkLst>
      <pc:sldChg chg="modSp mod">
        <pc:chgData name="Tim Anderson" userId="29931dd9-6a8d-4aea-9bcf-bec880f70870" providerId="ADAL" clId="{57845F4C-C279-4287-9810-62D9E90E3E2D}" dt="2025-04-08T22:18:28.651" v="101" actId="14100"/>
        <pc:sldMkLst>
          <pc:docMk/>
          <pc:sldMk cId="1952364133" sldId="279"/>
        </pc:sldMkLst>
        <pc:picChg chg="mod">
          <ac:chgData name="Tim Anderson" userId="29931dd9-6a8d-4aea-9bcf-bec880f70870" providerId="ADAL" clId="{57845F4C-C279-4287-9810-62D9E90E3E2D}" dt="2025-04-08T22:18:28.651" v="101" actId="14100"/>
          <ac:picMkLst>
            <pc:docMk/>
            <pc:sldMk cId="1952364133" sldId="279"/>
            <ac:picMk id="7" creationId="{00000000-0000-0000-0000-000000000000}"/>
          </ac:picMkLst>
        </pc:picChg>
      </pc:sldChg>
      <pc:sldChg chg="modSp mod">
        <pc:chgData name="Tim Anderson" userId="29931dd9-6a8d-4aea-9bcf-bec880f70870" providerId="ADAL" clId="{57845F4C-C279-4287-9810-62D9E90E3E2D}" dt="2025-04-08T22:15:24.602" v="64" actId="14100"/>
        <pc:sldMkLst>
          <pc:docMk/>
          <pc:sldMk cId="2342663775" sldId="359"/>
        </pc:sldMkLst>
        <pc:picChg chg="mod">
          <ac:chgData name="Tim Anderson" userId="29931dd9-6a8d-4aea-9bcf-bec880f70870" providerId="ADAL" clId="{57845F4C-C279-4287-9810-62D9E90E3E2D}" dt="2025-04-08T22:15:24.602" v="64" actId="14100"/>
          <ac:picMkLst>
            <pc:docMk/>
            <pc:sldMk cId="2342663775" sldId="359"/>
            <ac:picMk id="14" creationId="{00000000-0000-0000-0000-000000000000}"/>
          </ac:picMkLst>
        </pc:picChg>
      </pc:sldChg>
      <pc:sldChg chg="modSp mod">
        <pc:chgData name="Tim Anderson" userId="29931dd9-6a8d-4aea-9bcf-bec880f70870" providerId="ADAL" clId="{57845F4C-C279-4287-9810-62D9E90E3E2D}" dt="2025-04-08T22:19:08.231" v="111" actId="14100"/>
        <pc:sldMkLst>
          <pc:docMk/>
          <pc:sldMk cId="336026040" sldId="522"/>
        </pc:sldMkLst>
        <pc:picChg chg="mod">
          <ac:chgData name="Tim Anderson" userId="29931dd9-6a8d-4aea-9bcf-bec880f70870" providerId="ADAL" clId="{57845F4C-C279-4287-9810-62D9E90E3E2D}" dt="2025-04-08T22:19:08.231" v="111" actId="14100"/>
          <ac:picMkLst>
            <pc:docMk/>
            <pc:sldMk cId="336026040" sldId="522"/>
            <ac:picMk id="7" creationId="{00000000-0000-0000-0000-000000000000}"/>
          </ac:picMkLst>
        </pc:picChg>
      </pc:sldChg>
      <pc:sldChg chg="modSp mod">
        <pc:chgData name="Tim Anderson" userId="29931dd9-6a8d-4aea-9bcf-bec880f70870" providerId="ADAL" clId="{57845F4C-C279-4287-9810-62D9E90E3E2D}" dt="2025-04-08T22:15:34.943" v="66" actId="14100"/>
        <pc:sldMkLst>
          <pc:docMk/>
          <pc:sldMk cId="572548545" sldId="539"/>
        </pc:sldMkLst>
        <pc:picChg chg="mod">
          <ac:chgData name="Tim Anderson" userId="29931dd9-6a8d-4aea-9bcf-bec880f70870" providerId="ADAL" clId="{57845F4C-C279-4287-9810-62D9E90E3E2D}" dt="2025-04-08T22:15:34.943" v="66" actId="14100"/>
          <ac:picMkLst>
            <pc:docMk/>
            <pc:sldMk cId="572548545" sldId="539"/>
            <ac:picMk id="7" creationId="{00000000-0000-0000-0000-000000000000}"/>
          </ac:picMkLst>
        </pc:picChg>
      </pc:sldChg>
      <pc:sldChg chg="modSp mod">
        <pc:chgData name="Tim Anderson" userId="29931dd9-6a8d-4aea-9bcf-bec880f70870" providerId="ADAL" clId="{57845F4C-C279-4287-9810-62D9E90E3E2D}" dt="2025-04-08T22:15:51.211" v="70" actId="14100"/>
        <pc:sldMkLst>
          <pc:docMk/>
          <pc:sldMk cId="2645933256" sldId="552"/>
        </pc:sldMkLst>
        <pc:picChg chg="mod">
          <ac:chgData name="Tim Anderson" userId="29931dd9-6a8d-4aea-9bcf-bec880f70870" providerId="ADAL" clId="{57845F4C-C279-4287-9810-62D9E90E3E2D}" dt="2025-04-08T22:15:51.211" v="70" actId="14100"/>
          <ac:picMkLst>
            <pc:docMk/>
            <pc:sldMk cId="2645933256" sldId="552"/>
            <ac:picMk id="7" creationId="{00000000-0000-0000-0000-000000000000}"/>
          </ac:picMkLst>
        </pc:picChg>
      </pc:sldChg>
      <pc:sldChg chg="modSp mod">
        <pc:chgData name="Tim Anderson" userId="29931dd9-6a8d-4aea-9bcf-bec880f70870" providerId="ADAL" clId="{57845F4C-C279-4287-9810-62D9E90E3E2D}" dt="2025-04-08T22:16:33.795" v="80" actId="14100"/>
        <pc:sldMkLst>
          <pc:docMk/>
          <pc:sldMk cId="1839646924" sldId="553"/>
        </pc:sldMkLst>
        <pc:picChg chg="mod">
          <ac:chgData name="Tim Anderson" userId="29931dd9-6a8d-4aea-9bcf-bec880f70870" providerId="ADAL" clId="{57845F4C-C279-4287-9810-62D9E90E3E2D}" dt="2025-04-08T22:16:33.795" v="80" actId="14100"/>
          <ac:picMkLst>
            <pc:docMk/>
            <pc:sldMk cId="1839646924" sldId="553"/>
            <ac:picMk id="7" creationId="{00000000-0000-0000-0000-000000000000}"/>
          </ac:picMkLst>
        </pc:picChg>
      </pc:sldChg>
      <pc:sldChg chg="modSp mod">
        <pc:chgData name="Tim Anderson" userId="29931dd9-6a8d-4aea-9bcf-bec880f70870" providerId="ADAL" clId="{57845F4C-C279-4287-9810-62D9E90E3E2D}" dt="2025-04-08T22:16:41.513" v="82" actId="14100"/>
        <pc:sldMkLst>
          <pc:docMk/>
          <pc:sldMk cId="2332125028" sldId="554"/>
        </pc:sldMkLst>
        <pc:picChg chg="mod">
          <ac:chgData name="Tim Anderson" userId="29931dd9-6a8d-4aea-9bcf-bec880f70870" providerId="ADAL" clId="{57845F4C-C279-4287-9810-62D9E90E3E2D}" dt="2025-04-08T22:16:41.513" v="82" actId="14100"/>
          <ac:picMkLst>
            <pc:docMk/>
            <pc:sldMk cId="2332125028" sldId="554"/>
            <ac:picMk id="7" creationId="{00000000-0000-0000-0000-000000000000}"/>
          </ac:picMkLst>
        </pc:picChg>
      </pc:sldChg>
      <pc:sldChg chg="modSp mod">
        <pc:chgData name="Tim Anderson" userId="29931dd9-6a8d-4aea-9bcf-bec880f70870" providerId="ADAL" clId="{57845F4C-C279-4287-9810-62D9E90E3E2D}" dt="2025-04-08T22:19:35.566" v="117" actId="14100"/>
        <pc:sldMkLst>
          <pc:docMk/>
          <pc:sldMk cId="234454622" sldId="571"/>
        </pc:sldMkLst>
        <pc:picChg chg="mod">
          <ac:chgData name="Tim Anderson" userId="29931dd9-6a8d-4aea-9bcf-bec880f70870" providerId="ADAL" clId="{57845F4C-C279-4287-9810-62D9E90E3E2D}" dt="2025-04-08T22:19:35.566" v="117" actId="14100"/>
          <ac:picMkLst>
            <pc:docMk/>
            <pc:sldMk cId="234454622" sldId="571"/>
            <ac:picMk id="7" creationId="{00000000-0000-0000-0000-000000000000}"/>
          </ac:picMkLst>
        </pc:picChg>
      </pc:sldChg>
      <pc:sldChg chg="modSp mod">
        <pc:chgData name="Tim Anderson" userId="29931dd9-6a8d-4aea-9bcf-bec880f70870" providerId="ADAL" clId="{57845F4C-C279-4287-9810-62D9E90E3E2D}" dt="2025-04-08T22:20:41.293" v="133" actId="14100"/>
        <pc:sldMkLst>
          <pc:docMk/>
          <pc:sldMk cId="2753643438" sldId="572"/>
        </pc:sldMkLst>
        <pc:picChg chg="mod">
          <ac:chgData name="Tim Anderson" userId="29931dd9-6a8d-4aea-9bcf-bec880f70870" providerId="ADAL" clId="{57845F4C-C279-4287-9810-62D9E90E3E2D}" dt="2025-04-08T22:20:41.293" v="133" actId="14100"/>
          <ac:picMkLst>
            <pc:docMk/>
            <pc:sldMk cId="2753643438" sldId="572"/>
            <ac:picMk id="7" creationId="{00000000-0000-0000-0000-000000000000}"/>
          </ac:picMkLst>
        </pc:picChg>
      </pc:sldChg>
      <pc:sldChg chg="modSp mod">
        <pc:chgData name="Tim Anderson" userId="29931dd9-6a8d-4aea-9bcf-bec880f70870" providerId="ADAL" clId="{57845F4C-C279-4287-9810-62D9E90E3E2D}" dt="2025-04-08T22:19:42.850" v="119" actId="14100"/>
        <pc:sldMkLst>
          <pc:docMk/>
          <pc:sldMk cId="4284270421" sldId="590"/>
        </pc:sldMkLst>
        <pc:picChg chg="mod">
          <ac:chgData name="Tim Anderson" userId="29931dd9-6a8d-4aea-9bcf-bec880f70870" providerId="ADAL" clId="{57845F4C-C279-4287-9810-62D9E90E3E2D}" dt="2025-04-08T22:19:42.850" v="119" actId="14100"/>
          <ac:picMkLst>
            <pc:docMk/>
            <pc:sldMk cId="4284270421" sldId="590"/>
            <ac:picMk id="7" creationId="{00000000-0000-0000-0000-000000000000}"/>
          </ac:picMkLst>
        </pc:picChg>
      </pc:sldChg>
      <pc:sldChg chg="modSp mod">
        <pc:chgData name="Tim Anderson" userId="29931dd9-6a8d-4aea-9bcf-bec880f70870" providerId="ADAL" clId="{57845F4C-C279-4287-9810-62D9E90E3E2D}" dt="2025-04-08T22:18:54.555" v="107" actId="14100"/>
        <pc:sldMkLst>
          <pc:docMk/>
          <pc:sldMk cId="184326165" sldId="630"/>
        </pc:sldMkLst>
        <pc:picChg chg="mod">
          <ac:chgData name="Tim Anderson" userId="29931dd9-6a8d-4aea-9bcf-bec880f70870" providerId="ADAL" clId="{57845F4C-C279-4287-9810-62D9E90E3E2D}" dt="2025-04-08T22:18:54.555" v="107" actId="14100"/>
          <ac:picMkLst>
            <pc:docMk/>
            <pc:sldMk cId="184326165" sldId="630"/>
            <ac:picMk id="7" creationId="{00000000-0000-0000-0000-000000000000}"/>
          </ac:picMkLst>
        </pc:picChg>
      </pc:sldChg>
      <pc:sldChg chg="modSp mod">
        <pc:chgData name="Tim Anderson" userId="29931dd9-6a8d-4aea-9bcf-bec880f70870" providerId="ADAL" clId="{57845F4C-C279-4287-9810-62D9E90E3E2D}" dt="2025-04-08T22:18:45.758" v="105" actId="14100"/>
        <pc:sldMkLst>
          <pc:docMk/>
          <pc:sldMk cId="2418547990" sldId="631"/>
        </pc:sldMkLst>
        <pc:picChg chg="mod">
          <ac:chgData name="Tim Anderson" userId="29931dd9-6a8d-4aea-9bcf-bec880f70870" providerId="ADAL" clId="{57845F4C-C279-4287-9810-62D9E90E3E2D}" dt="2025-04-08T22:18:45.758" v="105" actId="14100"/>
          <ac:picMkLst>
            <pc:docMk/>
            <pc:sldMk cId="2418547990" sldId="631"/>
            <ac:picMk id="7" creationId="{00000000-0000-0000-0000-000000000000}"/>
          </ac:picMkLst>
        </pc:picChg>
      </pc:sldChg>
      <pc:sldChg chg="modSp mod">
        <pc:chgData name="Tim Anderson" userId="29931dd9-6a8d-4aea-9bcf-bec880f70870" providerId="ADAL" clId="{57845F4C-C279-4287-9810-62D9E90E3E2D}" dt="2025-04-08T22:19:01.110" v="109" actId="14100"/>
        <pc:sldMkLst>
          <pc:docMk/>
          <pc:sldMk cId="792024164" sldId="704"/>
        </pc:sldMkLst>
        <pc:picChg chg="mod">
          <ac:chgData name="Tim Anderson" userId="29931dd9-6a8d-4aea-9bcf-bec880f70870" providerId="ADAL" clId="{57845F4C-C279-4287-9810-62D9E90E3E2D}" dt="2025-04-08T22:19:01.110" v="109" actId="14100"/>
          <ac:picMkLst>
            <pc:docMk/>
            <pc:sldMk cId="792024164" sldId="704"/>
            <ac:picMk id="7" creationId="{00000000-0000-0000-0000-000000000000}"/>
          </ac:picMkLst>
        </pc:picChg>
      </pc:sldChg>
      <pc:sldChg chg="modSp mod">
        <pc:chgData name="Tim Anderson" userId="29931dd9-6a8d-4aea-9bcf-bec880f70870" providerId="ADAL" clId="{57845F4C-C279-4287-9810-62D9E90E3E2D}" dt="2025-04-08T22:21:13.652" v="141" actId="14100"/>
        <pc:sldMkLst>
          <pc:docMk/>
          <pc:sldMk cId="3848329330" sldId="710"/>
        </pc:sldMkLst>
        <pc:picChg chg="mod">
          <ac:chgData name="Tim Anderson" userId="29931dd9-6a8d-4aea-9bcf-bec880f70870" providerId="ADAL" clId="{57845F4C-C279-4287-9810-62D9E90E3E2D}" dt="2025-04-08T22:21:13.652" v="141" actId="14100"/>
          <ac:picMkLst>
            <pc:docMk/>
            <pc:sldMk cId="3848329330" sldId="710"/>
            <ac:picMk id="7" creationId="{00000000-0000-0000-0000-000000000000}"/>
          </ac:picMkLst>
        </pc:picChg>
      </pc:sldChg>
      <pc:sldChg chg="modSp mod">
        <pc:chgData name="Tim Anderson" userId="29931dd9-6a8d-4aea-9bcf-bec880f70870" providerId="ADAL" clId="{57845F4C-C279-4287-9810-62D9E90E3E2D}" dt="2025-04-08T22:19:20.346" v="113" actId="14100"/>
        <pc:sldMkLst>
          <pc:docMk/>
          <pc:sldMk cId="2151839122" sldId="740"/>
        </pc:sldMkLst>
        <pc:picChg chg="mod">
          <ac:chgData name="Tim Anderson" userId="29931dd9-6a8d-4aea-9bcf-bec880f70870" providerId="ADAL" clId="{57845F4C-C279-4287-9810-62D9E90E3E2D}" dt="2025-04-08T22:19:20.346" v="113" actId="14100"/>
          <ac:picMkLst>
            <pc:docMk/>
            <pc:sldMk cId="2151839122" sldId="740"/>
            <ac:picMk id="7" creationId="{00000000-0000-0000-0000-000000000000}"/>
          </ac:picMkLst>
        </pc:picChg>
      </pc:sldChg>
      <pc:sldChg chg="del">
        <pc:chgData name="Tim Anderson" userId="29931dd9-6a8d-4aea-9bcf-bec880f70870" providerId="ADAL" clId="{57845F4C-C279-4287-9810-62D9E90E3E2D}" dt="2025-04-08T22:14:23.569" v="36" actId="47"/>
        <pc:sldMkLst>
          <pc:docMk/>
          <pc:sldMk cId="3965109839" sldId="800"/>
        </pc:sldMkLst>
      </pc:sldChg>
      <pc:sldChg chg="del">
        <pc:chgData name="Tim Anderson" userId="29931dd9-6a8d-4aea-9bcf-bec880f70870" providerId="ADAL" clId="{57845F4C-C279-4287-9810-62D9E90E3E2D}" dt="2025-04-08T22:14:53.806" v="54" actId="47"/>
        <pc:sldMkLst>
          <pc:docMk/>
          <pc:sldMk cId="2862200761" sldId="801"/>
        </pc:sldMkLst>
      </pc:sldChg>
      <pc:sldChg chg="del">
        <pc:chgData name="Tim Anderson" userId="29931dd9-6a8d-4aea-9bcf-bec880f70870" providerId="ADAL" clId="{57845F4C-C279-4287-9810-62D9E90E3E2D}" dt="2025-04-08T22:14:36.077" v="43" actId="47"/>
        <pc:sldMkLst>
          <pc:docMk/>
          <pc:sldMk cId="496920743" sldId="802"/>
        </pc:sldMkLst>
      </pc:sldChg>
      <pc:sldChg chg="modSp mod">
        <pc:chgData name="Tim Anderson" userId="29931dd9-6a8d-4aea-9bcf-bec880f70870" providerId="ADAL" clId="{57845F4C-C279-4287-9810-62D9E90E3E2D}" dt="2025-04-08T22:20:48.216" v="135" actId="14100"/>
        <pc:sldMkLst>
          <pc:docMk/>
          <pc:sldMk cId="2855468073" sldId="810"/>
        </pc:sldMkLst>
        <pc:picChg chg="mod">
          <ac:chgData name="Tim Anderson" userId="29931dd9-6a8d-4aea-9bcf-bec880f70870" providerId="ADAL" clId="{57845F4C-C279-4287-9810-62D9E90E3E2D}" dt="2025-04-08T22:20:48.216" v="135" actId="14100"/>
          <ac:picMkLst>
            <pc:docMk/>
            <pc:sldMk cId="2855468073" sldId="810"/>
            <ac:picMk id="7" creationId="{7FE33BAE-8842-C34A-DDDA-6A395A05AEA1}"/>
          </ac:picMkLst>
        </pc:picChg>
      </pc:sldChg>
      <pc:sldChg chg="modSp mod">
        <pc:chgData name="Tim Anderson" userId="29931dd9-6a8d-4aea-9bcf-bec880f70870" providerId="ADAL" clId="{57845F4C-C279-4287-9810-62D9E90E3E2D}" dt="2025-04-08T22:20:59.194" v="137" actId="14100"/>
        <pc:sldMkLst>
          <pc:docMk/>
          <pc:sldMk cId="1816237551" sldId="811"/>
        </pc:sldMkLst>
        <pc:picChg chg="mod">
          <ac:chgData name="Tim Anderson" userId="29931dd9-6a8d-4aea-9bcf-bec880f70870" providerId="ADAL" clId="{57845F4C-C279-4287-9810-62D9E90E3E2D}" dt="2025-04-08T22:20:59.194" v="137" actId="14100"/>
          <ac:picMkLst>
            <pc:docMk/>
            <pc:sldMk cId="1816237551" sldId="811"/>
            <ac:picMk id="7" creationId="{27AD5B76-FD39-9446-C642-88BCEE99C2E3}"/>
          </ac:picMkLst>
        </pc:picChg>
      </pc:sldChg>
      <pc:sldChg chg="modSp mod">
        <pc:chgData name="Tim Anderson" userId="29931dd9-6a8d-4aea-9bcf-bec880f70870" providerId="ADAL" clId="{57845F4C-C279-4287-9810-62D9E90E3E2D}" dt="2025-04-08T22:16:49.510" v="84" actId="14100"/>
        <pc:sldMkLst>
          <pc:docMk/>
          <pc:sldMk cId="4171441921" sldId="814"/>
        </pc:sldMkLst>
        <pc:picChg chg="mod">
          <ac:chgData name="Tim Anderson" userId="29931dd9-6a8d-4aea-9bcf-bec880f70870" providerId="ADAL" clId="{57845F4C-C279-4287-9810-62D9E90E3E2D}" dt="2025-04-08T22:16:49.510" v="84" actId="14100"/>
          <ac:picMkLst>
            <pc:docMk/>
            <pc:sldMk cId="4171441921" sldId="814"/>
            <ac:picMk id="7" creationId="{C3165703-DDBC-C08F-FB39-BC6FE7ADFD05}"/>
          </ac:picMkLst>
        </pc:picChg>
      </pc:sldChg>
      <pc:sldChg chg="modSp mod">
        <pc:chgData name="Tim Anderson" userId="29931dd9-6a8d-4aea-9bcf-bec880f70870" providerId="ADAL" clId="{57845F4C-C279-4287-9810-62D9E90E3E2D}" dt="2025-04-08T22:15:42.328" v="68" actId="14100"/>
        <pc:sldMkLst>
          <pc:docMk/>
          <pc:sldMk cId="3316718232" sldId="815"/>
        </pc:sldMkLst>
        <pc:picChg chg="mod">
          <ac:chgData name="Tim Anderson" userId="29931dd9-6a8d-4aea-9bcf-bec880f70870" providerId="ADAL" clId="{57845F4C-C279-4287-9810-62D9E90E3E2D}" dt="2025-04-08T22:15:42.328" v="68" actId="14100"/>
          <ac:picMkLst>
            <pc:docMk/>
            <pc:sldMk cId="3316718232" sldId="815"/>
            <ac:picMk id="7" creationId="{A5D846BF-A436-B855-DE8D-C18CD0F54CDC}"/>
          </ac:picMkLst>
        </pc:picChg>
      </pc:sldChg>
      <pc:sldChg chg="modSp mod">
        <pc:chgData name="Tim Anderson" userId="29931dd9-6a8d-4aea-9bcf-bec880f70870" providerId="ADAL" clId="{57845F4C-C279-4287-9810-62D9E90E3E2D}" dt="2025-04-08T22:16:00.549" v="72" actId="14100"/>
        <pc:sldMkLst>
          <pc:docMk/>
          <pc:sldMk cId="129335817" sldId="816"/>
        </pc:sldMkLst>
        <pc:picChg chg="mod">
          <ac:chgData name="Tim Anderson" userId="29931dd9-6a8d-4aea-9bcf-bec880f70870" providerId="ADAL" clId="{57845F4C-C279-4287-9810-62D9E90E3E2D}" dt="2025-04-08T22:16:00.549" v="72" actId="14100"/>
          <ac:picMkLst>
            <pc:docMk/>
            <pc:sldMk cId="129335817" sldId="816"/>
            <ac:picMk id="7" creationId="{00000000-0000-0000-0000-000000000000}"/>
          </ac:picMkLst>
        </pc:picChg>
      </pc:sldChg>
      <pc:sldChg chg="modSp mod">
        <pc:chgData name="Tim Anderson" userId="29931dd9-6a8d-4aea-9bcf-bec880f70870" providerId="ADAL" clId="{57845F4C-C279-4287-9810-62D9E90E3E2D}" dt="2025-04-08T22:20:05.734" v="123" actId="14100"/>
        <pc:sldMkLst>
          <pc:docMk/>
          <pc:sldMk cId="2598440559" sldId="817"/>
        </pc:sldMkLst>
        <pc:picChg chg="mod">
          <ac:chgData name="Tim Anderson" userId="29931dd9-6a8d-4aea-9bcf-bec880f70870" providerId="ADAL" clId="{57845F4C-C279-4287-9810-62D9E90E3E2D}" dt="2025-04-08T22:20:05.734" v="123" actId="14100"/>
          <ac:picMkLst>
            <pc:docMk/>
            <pc:sldMk cId="2598440559" sldId="817"/>
            <ac:picMk id="7" creationId="{C02B06AE-9C8A-C938-9FE9-64337E40BCEB}"/>
          </ac:picMkLst>
        </pc:picChg>
      </pc:sldChg>
      <pc:sldChg chg="modSp mod">
        <pc:chgData name="Tim Anderson" userId="29931dd9-6a8d-4aea-9bcf-bec880f70870" providerId="ADAL" clId="{57845F4C-C279-4287-9810-62D9E90E3E2D}" dt="2025-04-08T22:20:30.396" v="130" actId="14100"/>
        <pc:sldMkLst>
          <pc:docMk/>
          <pc:sldMk cId="3753567339" sldId="818"/>
        </pc:sldMkLst>
        <pc:picChg chg="mod">
          <ac:chgData name="Tim Anderson" userId="29931dd9-6a8d-4aea-9bcf-bec880f70870" providerId="ADAL" clId="{57845F4C-C279-4287-9810-62D9E90E3E2D}" dt="2025-04-08T22:20:30.396" v="130" actId="14100"/>
          <ac:picMkLst>
            <pc:docMk/>
            <pc:sldMk cId="3753567339" sldId="818"/>
            <ac:picMk id="7" creationId="{5AA12446-46B2-A99E-E4C5-CE86AD081008}"/>
          </ac:picMkLst>
        </pc:picChg>
      </pc:sldChg>
      <pc:sldChg chg="modSp mod">
        <pc:chgData name="Tim Anderson" userId="29931dd9-6a8d-4aea-9bcf-bec880f70870" providerId="ADAL" clId="{57845F4C-C279-4287-9810-62D9E90E3E2D}" dt="2025-04-08T22:16:26.634" v="78" actId="14100"/>
        <pc:sldMkLst>
          <pc:docMk/>
          <pc:sldMk cId="720949980" sldId="819"/>
        </pc:sldMkLst>
        <pc:picChg chg="mod">
          <ac:chgData name="Tim Anderson" userId="29931dd9-6a8d-4aea-9bcf-bec880f70870" providerId="ADAL" clId="{57845F4C-C279-4287-9810-62D9E90E3E2D}" dt="2025-04-08T22:16:26.634" v="78" actId="14100"/>
          <ac:picMkLst>
            <pc:docMk/>
            <pc:sldMk cId="720949980" sldId="819"/>
            <ac:picMk id="7" creationId="{09C1F007-156D-8A5B-9F60-04546ED9DCE0}"/>
          </ac:picMkLst>
        </pc:picChg>
      </pc:sldChg>
      <pc:sldChg chg="modSp mod">
        <pc:chgData name="Tim Anderson" userId="29931dd9-6a8d-4aea-9bcf-bec880f70870" providerId="ADAL" clId="{57845F4C-C279-4287-9810-62D9E90E3E2D}" dt="2025-04-08T22:16:10.262" v="74" actId="14100"/>
        <pc:sldMkLst>
          <pc:docMk/>
          <pc:sldMk cId="2780461615" sldId="820"/>
        </pc:sldMkLst>
        <pc:picChg chg="mod">
          <ac:chgData name="Tim Anderson" userId="29931dd9-6a8d-4aea-9bcf-bec880f70870" providerId="ADAL" clId="{57845F4C-C279-4287-9810-62D9E90E3E2D}" dt="2025-04-08T22:16:10.262" v="74" actId="14100"/>
          <ac:picMkLst>
            <pc:docMk/>
            <pc:sldMk cId="2780461615" sldId="820"/>
            <ac:picMk id="7" creationId="{9817E1D5-87A3-C864-F424-33B449BDD760}"/>
          </ac:picMkLst>
        </pc:picChg>
      </pc:sldChg>
      <pc:sldChg chg="modSp mod">
        <pc:chgData name="Tim Anderson" userId="29931dd9-6a8d-4aea-9bcf-bec880f70870" providerId="ADAL" clId="{57845F4C-C279-4287-9810-62D9E90E3E2D}" dt="2025-04-08T22:16:20.426" v="76" actId="14100"/>
        <pc:sldMkLst>
          <pc:docMk/>
          <pc:sldMk cId="4063104957" sldId="821"/>
        </pc:sldMkLst>
        <pc:picChg chg="mod">
          <ac:chgData name="Tim Anderson" userId="29931dd9-6a8d-4aea-9bcf-bec880f70870" providerId="ADAL" clId="{57845F4C-C279-4287-9810-62D9E90E3E2D}" dt="2025-04-08T22:16:20.426" v="76" actId="14100"/>
          <ac:picMkLst>
            <pc:docMk/>
            <pc:sldMk cId="4063104957" sldId="821"/>
            <ac:picMk id="7" creationId="{EC33A197-5905-8101-741F-9FA65313407E}"/>
          </ac:picMkLst>
        </pc:picChg>
      </pc:sldChg>
      <pc:sldChg chg="modSp mod">
        <pc:chgData name="Tim Anderson" userId="29931dd9-6a8d-4aea-9bcf-bec880f70870" providerId="ADAL" clId="{57845F4C-C279-4287-9810-62D9E90E3E2D}" dt="2025-04-08T22:19:54.613" v="121" actId="14100"/>
        <pc:sldMkLst>
          <pc:docMk/>
          <pc:sldMk cId="4085063252" sldId="822"/>
        </pc:sldMkLst>
        <pc:picChg chg="mod">
          <ac:chgData name="Tim Anderson" userId="29931dd9-6a8d-4aea-9bcf-bec880f70870" providerId="ADAL" clId="{57845F4C-C279-4287-9810-62D9E90E3E2D}" dt="2025-04-08T22:19:54.613" v="121" actId="14100"/>
          <ac:picMkLst>
            <pc:docMk/>
            <pc:sldMk cId="4085063252" sldId="822"/>
            <ac:picMk id="7" creationId="{1C6073AB-5F9E-798B-90DC-AEC1CAA14C6A}"/>
          </ac:picMkLst>
        </pc:picChg>
      </pc:sldChg>
      <pc:sldChg chg="modSp mod">
        <pc:chgData name="Tim Anderson" userId="29931dd9-6a8d-4aea-9bcf-bec880f70870" providerId="ADAL" clId="{57845F4C-C279-4287-9810-62D9E90E3E2D}" dt="2025-04-08T22:20:16.164" v="125" actId="14100"/>
        <pc:sldMkLst>
          <pc:docMk/>
          <pc:sldMk cId="1653664328" sldId="823"/>
        </pc:sldMkLst>
        <pc:picChg chg="mod">
          <ac:chgData name="Tim Anderson" userId="29931dd9-6a8d-4aea-9bcf-bec880f70870" providerId="ADAL" clId="{57845F4C-C279-4287-9810-62D9E90E3E2D}" dt="2025-04-08T22:20:16.164" v="125" actId="14100"/>
          <ac:picMkLst>
            <pc:docMk/>
            <pc:sldMk cId="1653664328" sldId="823"/>
            <ac:picMk id="7" creationId="{00000000-0000-0000-0000-000000000000}"/>
          </ac:picMkLst>
        </pc:picChg>
      </pc:sldChg>
      <pc:sldChg chg="modSp mod">
        <pc:chgData name="Tim Anderson" userId="29931dd9-6a8d-4aea-9bcf-bec880f70870" providerId="ADAL" clId="{57845F4C-C279-4287-9810-62D9E90E3E2D}" dt="2025-04-08T22:20:21.441" v="127" actId="14100"/>
        <pc:sldMkLst>
          <pc:docMk/>
          <pc:sldMk cId="4099728146" sldId="824"/>
        </pc:sldMkLst>
        <pc:picChg chg="mod">
          <ac:chgData name="Tim Anderson" userId="29931dd9-6a8d-4aea-9bcf-bec880f70870" providerId="ADAL" clId="{57845F4C-C279-4287-9810-62D9E90E3E2D}" dt="2025-04-08T22:20:21.441" v="127" actId="14100"/>
          <ac:picMkLst>
            <pc:docMk/>
            <pc:sldMk cId="4099728146" sldId="824"/>
            <ac:picMk id="7" creationId="{40482929-DBD8-25E6-4425-93D0AE211381}"/>
          </ac:picMkLst>
        </pc:picChg>
      </pc:sldChg>
      <pc:sldChg chg="modSp mod">
        <pc:chgData name="Tim Anderson" userId="29931dd9-6a8d-4aea-9bcf-bec880f70870" providerId="ADAL" clId="{57845F4C-C279-4287-9810-62D9E90E3E2D}" dt="2025-04-08T22:17:33.263" v="88" actId="14100"/>
        <pc:sldMkLst>
          <pc:docMk/>
          <pc:sldMk cId="2798733511" sldId="825"/>
        </pc:sldMkLst>
        <pc:picChg chg="mod">
          <ac:chgData name="Tim Anderson" userId="29931dd9-6a8d-4aea-9bcf-bec880f70870" providerId="ADAL" clId="{57845F4C-C279-4287-9810-62D9E90E3E2D}" dt="2025-04-08T22:17:33.263" v="88" actId="14100"/>
          <ac:picMkLst>
            <pc:docMk/>
            <pc:sldMk cId="2798733511" sldId="825"/>
            <ac:picMk id="7" creationId="{5DE1ABE6-2416-4705-3AB1-AE3B3E9E1D5C}"/>
          </ac:picMkLst>
        </pc:picChg>
      </pc:sldChg>
      <pc:sldChg chg="modSp mod">
        <pc:chgData name="Tim Anderson" userId="29931dd9-6a8d-4aea-9bcf-bec880f70870" providerId="ADAL" clId="{57845F4C-C279-4287-9810-62D9E90E3E2D}" dt="2025-04-08T22:18:37.459" v="103" actId="14100"/>
        <pc:sldMkLst>
          <pc:docMk/>
          <pc:sldMk cId="1315788671" sldId="826"/>
        </pc:sldMkLst>
        <pc:picChg chg="mod">
          <ac:chgData name="Tim Anderson" userId="29931dd9-6a8d-4aea-9bcf-bec880f70870" providerId="ADAL" clId="{57845F4C-C279-4287-9810-62D9E90E3E2D}" dt="2025-04-08T22:18:37.459" v="103" actId="14100"/>
          <ac:picMkLst>
            <pc:docMk/>
            <pc:sldMk cId="1315788671" sldId="826"/>
            <ac:picMk id="7" creationId="{00000000-0000-0000-0000-000000000000}"/>
          </ac:picMkLst>
        </pc:picChg>
      </pc:sldChg>
      <pc:sldChg chg="modSp mod">
        <pc:chgData name="Tim Anderson" userId="29931dd9-6a8d-4aea-9bcf-bec880f70870" providerId="ADAL" clId="{57845F4C-C279-4287-9810-62D9E90E3E2D}" dt="2025-04-08T22:19:27.479" v="115" actId="14100"/>
        <pc:sldMkLst>
          <pc:docMk/>
          <pc:sldMk cId="1470164522" sldId="827"/>
        </pc:sldMkLst>
        <pc:picChg chg="mod">
          <ac:chgData name="Tim Anderson" userId="29931dd9-6a8d-4aea-9bcf-bec880f70870" providerId="ADAL" clId="{57845F4C-C279-4287-9810-62D9E90E3E2D}" dt="2025-04-08T22:19:27.479" v="115" actId="14100"/>
          <ac:picMkLst>
            <pc:docMk/>
            <pc:sldMk cId="1470164522" sldId="827"/>
            <ac:picMk id="7" creationId="{169F4367-55C0-6D2C-8C9F-0D03E7FE3A2D}"/>
          </ac:picMkLst>
        </pc:picChg>
      </pc:sldChg>
      <pc:sldChg chg="modSp mod">
        <pc:chgData name="Tim Anderson" userId="29931dd9-6a8d-4aea-9bcf-bec880f70870" providerId="ADAL" clId="{57845F4C-C279-4287-9810-62D9E90E3E2D}" dt="2025-04-08T22:21:06.373" v="139" actId="14100"/>
        <pc:sldMkLst>
          <pc:docMk/>
          <pc:sldMk cId="1145504657" sldId="831"/>
        </pc:sldMkLst>
        <pc:picChg chg="mod">
          <ac:chgData name="Tim Anderson" userId="29931dd9-6a8d-4aea-9bcf-bec880f70870" providerId="ADAL" clId="{57845F4C-C279-4287-9810-62D9E90E3E2D}" dt="2025-04-08T22:21:06.373" v="139" actId="14100"/>
          <ac:picMkLst>
            <pc:docMk/>
            <pc:sldMk cId="1145504657" sldId="831"/>
            <ac:picMk id="7" creationId="{8D29640C-3796-02F4-0E7B-E558AEE2ED9C}"/>
          </ac:picMkLst>
        </pc:picChg>
      </pc:sldChg>
      <pc:sldChg chg="modSp mod">
        <pc:chgData name="Tim Anderson" userId="29931dd9-6a8d-4aea-9bcf-bec880f70870" providerId="ADAL" clId="{57845F4C-C279-4287-9810-62D9E90E3E2D}" dt="2025-04-08T22:21:25.189" v="144" actId="14100"/>
        <pc:sldMkLst>
          <pc:docMk/>
          <pc:sldMk cId="4096493389" sldId="832"/>
        </pc:sldMkLst>
        <pc:picChg chg="mod">
          <ac:chgData name="Tim Anderson" userId="29931dd9-6a8d-4aea-9bcf-bec880f70870" providerId="ADAL" clId="{57845F4C-C279-4287-9810-62D9E90E3E2D}" dt="2025-04-08T22:21:25.189" v="144" actId="14100"/>
          <ac:picMkLst>
            <pc:docMk/>
            <pc:sldMk cId="4096493389" sldId="832"/>
            <ac:picMk id="7" creationId="{A24B6410-274B-A2A5-3679-0FA0F6AD560B}"/>
          </ac:picMkLst>
        </pc:picChg>
      </pc:sldChg>
      <pc:sldChg chg="modSp mod">
        <pc:chgData name="Tim Anderson" userId="29931dd9-6a8d-4aea-9bcf-bec880f70870" providerId="ADAL" clId="{57845F4C-C279-4287-9810-62D9E90E3E2D}" dt="2025-04-08T22:17:40.739" v="90" actId="14100"/>
        <pc:sldMkLst>
          <pc:docMk/>
          <pc:sldMk cId="105263583" sldId="833"/>
        </pc:sldMkLst>
        <pc:picChg chg="mod">
          <ac:chgData name="Tim Anderson" userId="29931dd9-6a8d-4aea-9bcf-bec880f70870" providerId="ADAL" clId="{57845F4C-C279-4287-9810-62D9E90E3E2D}" dt="2025-04-08T22:17:40.739" v="90" actId="14100"/>
          <ac:picMkLst>
            <pc:docMk/>
            <pc:sldMk cId="105263583" sldId="833"/>
            <ac:picMk id="7" creationId="{3D8BCE96-6F60-9504-B5B5-4959CC017757}"/>
          </ac:picMkLst>
        </pc:picChg>
      </pc:sldChg>
      <pc:sldChg chg="modSp mod">
        <pc:chgData name="Tim Anderson" userId="29931dd9-6a8d-4aea-9bcf-bec880f70870" providerId="ADAL" clId="{57845F4C-C279-4287-9810-62D9E90E3E2D}" dt="2025-04-08T22:17:26.202" v="86" actId="14100"/>
        <pc:sldMkLst>
          <pc:docMk/>
          <pc:sldMk cId="2306528925" sldId="834"/>
        </pc:sldMkLst>
        <pc:picChg chg="mod">
          <ac:chgData name="Tim Anderson" userId="29931dd9-6a8d-4aea-9bcf-bec880f70870" providerId="ADAL" clId="{57845F4C-C279-4287-9810-62D9E90E3E2D}" dt="2025-04-08T22:17:26.202" v="86" actId="14100"/>
          <ac:picMkLst>
            <pc:docMk/>
            <pc:sldMk cId="2306528925" sldId="834"/>
            <ac:picMk id="7" creationId="{51D8D71D-7348-C499-F391-86DD5077985C}"/>
          </ac:picMkLst>
        </pc:picChg>
      </pc:sldChg>
      <pc:sldChg chg="modSp mod">
        <pc:chgData name="Tim Anderson" userId="29931dd9-6a8d-4aea-9bcf-bec880f70870" providerId="ADAL" clId="{57845F4C-C279-4287-9810-62D9E90E3E2D}" dt="2025-04-08T22:18:06.796" v="96" actId="14100"/>
        <pc:sldMkLst>
          <pc:docMk/>
          <pc:sldMk cId="2750095756" sldId="835"/>
        </pc:sldMkLst>
        <pc:picChg chg="mod">
          <ac:chgData name="Tim Anderson" userId="29931dd9-6a8d-4aea-9bcf-bec880f70870" providerId="ADAL" clId="{57845F4C-C279-4287-9810-62D9E90E3E2D}" dt="2025-04-08T22:18:06.796" v="96" actId="14100"/>
          <ac:picMkLst>
            <pc:docMk/>
            <pc:sldMk cId="2750095756" sldId="835"/>
            <ac:picMk id="7" creationId="{B5EFDD2E-6EB6-770D-2AAB-A338683A79ED}"/>
          </ac:picMkLst>
        </pc:picChg>
      </pc:sldChg>
      <pc:sldChg chg="modSp mod">
        <pc:chgData name="Tim Anderson" userId="29931dd9-6a8d-4aea-9bcf-bec880f70870" providerId="ADAL" clId="{57845F4C-C279-4287-9810-62D9E90E3E2D}" dt="2025-04-08T22:17:50.449" v="92" actId="14100"/>
        <pc:sldMkLst>
          <pc:docMk/>
          <pc:sldMk cId="3344284210" sldId="836"/>
        </pc:sldMkLst>
        <pc:picChg chg="mod">
          <ac:chgData name="Tim Anderson" userId="29931dd9-6a8d-4aea-9bcf-bec880f70870" providerId="ADAL" clId="{57845F4C-C279-4287-9810-62D9E90E3E2D}" dt="2025-04-08T22:17:50.449" v="92" actId="14100"/>
          <ac:picMkLst>
            <pc:docMk/>
            <pc:sldMk cId="3344284210" sldId="836"/>
            <ac:picMk id="7" creationId="{8B2D4242-4790-1157-F742-4157CF5776D5}"/>
          </ac:picMkLst>
        </pc:picChg>
      </pc:sldChg>
      <pc:sldChg chg="modSp mod">
        <pc:chgData name="Tim Anderson" userId="29931dd9-6a8d-4aea-9bcf-bec880f70870" providerId="ADAL" clId="{57845F4C-C279-4287-9810-62D9E90E3E2D}" dt="2025-04-08T22:18:00.746" v="94" actId="14100"/>
        <pc:sldMkLst>
          <pc:docMk/>
          <pc:sldMk cId="2409236988" sldId="837"/>
        </pc:sldMkLst>
        <pc:picChg chg="mod">
          <ac:chgData name="Tim Anderson" userId="29931dd9-6a8d-4aea-9bcf-bec880f70870" providerId="ADAL" clId="{57845F4C-C279-4287-9810-62D9E90E3E2D}" dt="2025-04-08T22:18:00.746" v="94" actId="14100"/>
          <ac:picMkLst>
            <pc:docMk/>
            <pc:sldMk cId="2409236988" sldId="837"/>
            <ac:picMk id="7" creationId="{51D8D71D-7348-C499-F391-86DD5077985C}"/>
          </ac:picMkLst>
        </pc:picChg>
      </pc:sldChg>
      <pc:sldChg chg="modSp mod">
        <pc:chgData name="Tim Anderson" userId="29931dd9-6a8d-4aea-9bcf-bec880f70870" providerId="ADAL" clId="{57845F4C-C279-4287-9810-62D9E90E3E2D}" dt="2025-04-08T22:18:19.304" v="99" actId="14100"/>
        <pc:sldMkLst>
          <pc:docMk/>
          <pc:sldMk cId="3736719727" sldId="838"/>
        </pc:sldMkLst>
        <pc:picChg chg="mod">
          <ac:chgData name="Tim Anderson" userId="29931dd9-6a8d-4aea-9bcf-bec880f70870" providerId="ADAL" clId="{57845F4C-C279-4287-9810-62D9E90E3E2D}" dt="2025-04-08T22:18:19.304" v="99" actId="14100"/>
          <ac:picMkLst>
            <pc:docMk/>
            <pc:sldMk cId="3736719727" sldId="838"/>
            <ac:picMk id="7" creationId="{5ACDCD5E-7A8C-E9C7-313D-448E820B1564}"/>
          </ac:picMkLst>
        </pc:picChg>
      </pc:sldChg>
      <pc:sldChg chg="modSp mod">
        <pc:chgData name="Tim Anderson" userId="29931dd9-6a8d-4aea-9bcf-bec880f70870" providerId="ADAL" clId="{57845F4C-C279-4287-9810-62D9E90E3E2D}" dt="2025-04-08T22:10:52.619" v="23" actId="20577"/>
        <pc:sldMkLst>
          <pc:docMk/>
          <pc:sldMk cId="852748643" sldId="882"/>
        </pc:sldMkLst>
        <pc:spChg chg="mod">
          <ac:chgData name="Tim Anderson" userId="29931dd9-6a8d-4aea-9bcf-bec880f70870" providerId="ADAL" clId="{57845F4C-C279-4287-9810-62D9E90E3E2D}" dt="2025-04-08T22:10:52.619" v="23" actId="20577"/>
          <ac:spMkLst>
            <pc:docMk/>
            <pc:sldMk cId="852748643" sldId="882"/>
            <ac:spMk id="5" creationId="{CAF789A2-1D0C-4508-9DE0-9AAFADD8C21F}"/>
          </ac:spMkLst>
        </pc:spChg>
      </pc:sldChg>
      <pc:sldChg chg="modSp mod modClrScheme chgLayout">
        <pc:chgData name="Tim Anderson" userId="29931dd9-6a8d-4aea-9bcf-bec880f70870" providerId="ADAL" clId="{57845F4C-C279-4287-9810-62D9E90E3E2D}" dt="2025-04-08T22:10:50.909" v="21"/>
        <pc:sldMkLst>
          <pc:docMk/>
          <pc:sldMk cId="3043028010" sldId="898"/>
        </pc:sldMkLst>
        <pc:spChg chg="mod ord">
          <ac:chgData name="Tim Anderson" userId="29931dd9-6a8d-4aea-9bcf-bec880f70870" providerId="ADAL" clId="{57845F4C-C279-4287-9810-62D9E90E3E2D}" dt="2025-04-08T22:10:50.909" v="21"/>
          <ac:spMkLst>
            <pc:docMk/>
            <pc:sldMk cId="3043028010" sldId="898"/>
            <ac:spMk id="2" creationId="{FF357364-F4F4-49C8-8206-6ACCC2DB9121}"/>
          </ac:spMkLst>
        </pc:spChg>
      </pc:sldChg>
      <pc:sldChg chg="del">
        <pc:chgData name="Tim Anderson" userId="29931dd9-6a8d-4aea-9bcf-bec880f70870" providerId="ADAL" clId="{57845F4C-C279-4287-9810-62D9E90E3E2D}" dt="2025-04-08T22:12:52.551" v="24" actId="47"/>
        <pc:sldMkLst>
          <pc:docMk/>
          <pc:sldMk cId="633992333" sldId="942"/>
        </pc:sldMkLst>
      </pc:sldChg>
      <pc:sldChg chg="del">
        <pc:chgData name="Tim Anderson" userId="29931dd9-6a8d-4aea-9bcf-bec880f70870" providerId="ADAL" clId="{57845F4C-C279-4287-9810-62D9E90E3E2D}" dt="2025-04-08T22:12:53.563" v="25" actId="47"/>
        <pc:sldMkLst>
          <pc:docMk/>
          <pc:sldMk cId="314399074" sldId="943"/>
        </pc:sldMkLst>
      </pc:sldChg>
      <pc:sldChg chg="del">
        <pc:chgData name="Tim Anderson" userId="29931dd9-6a8d-4aea-9bcf-bec880f70870" providerId="ADAL" clId="{57845F4C-C279-4287-9810-62D9E90E3E2D}" dt="2025-04-08T22:12:55.330" v="26" actId="47"/>
        <pc:sldMkLst>
          <pc:docMk/>
          <pc:sldMk cId="172530290" sldId="944"/>
        </pc:sldMkLst>
      </pc:sldChg>
      <pc:sldChg chg="modSp mod">
        <pc:chgData name="Tim Anderson" userId="29931dd9-6a8d-4aea-9bcf-bec880f70870" providerId="ADAL" clId="{57845F4C-C279-4287-9810-62D9E90E3E2D}" dt="2025-04-08T22:31:58.780" v="173" actId="20577"/>
        <pc:sldMkLst>
          <pc:docMk/>
          <pc:sldMk cId="2117734731" sldId="954"/>
        </pc:sldMkLst>
        <pc:spChg chg="mod">
          <ac:chgData name="Tim Anderson" userId="29931dd9-6a8d-4aea-9bcf-bec880f70870" providerId="ADAL" clId="{57845F4C-C279-4287-9810-62D9E90E3E2D}" dt="2025-04-08T22:31:58.780" v="173" actId="20577"/>
          <ac:spMkLst>
            <pc:docMk/>
            <pc:sldMk cId="2117734731" sldId="954"/>
            <ac:spMk id="10" creationId="{00000000-0000-0000-0000-000000000000}"/>
          </ac:spMkLst>
        </pc:spChg>
      </pc:sldChg>
      <pc:sldChg chg="del">
        <pc:chgData name="Tim Anderson" userId="29931dd9-6a8d-4aea-9bcf-bec880f70870" providerId="ADAL" clId="{57845F4C-C279-4287-9810-62D9E90E3E2D}" dt="2025-04-08T22:28:37.978" v="153" actId="47"/>
        <pc:sldMkLst>
          <pc:docMk/>
          <pc:sldMk cId="2159683859" sldId="1529"/>
        </pc:sldMkLst>
      </pc:sldChg>
      <pc:sldChg chg="modSp mod">
        <pc:chgData name="Tim Anderson" userId="29931dd9-6a8d-4aea-9bcf-bec880f70870" providerId="ADAL" clId="{57845F4C-C279-4287-9810-62D9E90E3E2D}" dt="2025-04-08T22:31:36.325" v="158" actId="20577"/>
        <pc:sldMkLst>
          <pc:docMk/>
          <pc:sldMk cId="4133137275" sldId="1554"/>
        </pc:sldMkLst>
        <pc:spChg chg="mod">
          <ac:chgData name="Tim Anderson" userId="29931dd9-6a8d-4aea-9bcf-bec880f70870" providerId="ADAL" clId="{57845F4C-C279-4287-9810-62D9E90E3E2D}" dt="2025-04-08T22:31:36.325" v="158" actId="20577"/>
          <ac:spMkLst>
            <pc:docMk/>
            <pc:sldMk cId="4133137275" sldId="1554"/>
            <ac:spMk id="9" creationId="{F0AF709C-1557-4749-B8BA-43008FE0CFB9}"/>
          </ac:spMkLst>
        </pc:spChg>
      </pc:sldChg>
      <pc:sldChg chg="del">
        <pc:chgData name="Tim Anderson" userId="29931dd9-6a8d-4aea-9bcf-bec880f70870" providerId="ADAL" clId="{57845F4C-C279-4287-9810-62D9E90E3E2D}" dt="2025-04-08T22:13:00.265" v="27" actId="47"/>
        <pc:sldMkLst>
          <pc:docMk/>
          <pc:sldMk cId="480780167" sldId="1730"/>
        </pc:sldMkLst>
      </pc:sldChg>
      <pc:sldChg chg="del">
        <pc:chgData name="Tim Anderson" userId="29931dd9-6a8d-4aea-9bcf-bec880f70870" providerId="ADAL" clId="{57845F4C-C279-4287-9810-62D9E90E3E2D}" dt="2025-04-08T22:13:01.382" v="28" actId="47"/>
        <pc:sldMkLst>
          <pc:docMk/>
          <pc:sldMk cId="266658035" sldId="1731"/>
        </pc:sldMkLst>
      </pc:sldChg>
      <pc:sldChg chg="del">
        <pc:chgData name="Tim Anderson" userId="29931dd9-6a8d-4aea-9bcf-bec880f70870" providerId="ADAL" clId="{57845F4C-C279-4287-9810-62D9E90E3E2D}" dt="2025-04-08T22:13:02.683" v="29" actId="47"/>
        <pc:sldMkLst>
          <pc:docMk/>
          <pc:sldMk cId="2965377694" sldId="1793"/>
        </pc:sldMkLst>
      </pc:sldChg>
      <pc:sldChg chg="del">
        <pc:chgData name="Tim Anderson" userId="29931dd9-6a8d-4aea-9bcf-bec880f70870" providerId="ADAL" clId="{57845F4C-C279-4287-9810-62D9E90E3E2D}" dt="2025-04-08T22:13:03.992" v="30" actId="47"/>
        <pc:sldMkLst>
          <pc:docMk/>
          <pc:sldMk cId="3894286210" sldId="1794"/>
        </pc:sldMkLst>
      </pc:sldChg>
      <pc:sldChg chg="del">
        <pc:chgData name="Tim Anderson" userId="29931dd9-6a8d-4aea-9bcf-bec880f70870" providerId="ADAL" clId="{57845F4C-C279-4287-9810-62D9E90E3E2D}" dt="2025-04-08T22:13:05.153" v="31" actId="47"/>
        <pc:sldMkLst>
          <pc:docMk/>
          <pc:sldMk cId="586608200" sldId="1795"/>
        </pc:sldMkLst>
      </pc:sldChg>
      <pc:sldChg chg="addSp modSp mod">
        <pc:chgData name="Tim Anderson" userId="29931dd9-6a8d-4aea-9bcf-bec880f70870" providerId="ADAL" clId="{57845F4C-C279-4287-9810-62D9E90E3E2D}" dt="2025-04-08T22:28:04.644" v="152" actId="1076"/>
        <pc:sldMkLst>
          <pc:docMk/>
          <pc:sldMk cId="2465001155" sldId="1796"/>
        </pc:sldMkLst>
        <pc:spChg chg="mod">
          <ac:chgData name="Tim Anderson" userId="29931dd9-6a8d-4aea-9bcf-bec880f70870" providerId="ADAL" clId="{57845F4C-C279-4287-9810-62D9E90E3E2D}" dt="2025-04-08T22:27:38.038" v="145" actId="6549"/>
          <ac:spMkLst>
            <pc:docMk/>
            <pc:sldMk cId="2465001155" sldId="1796"/>
            <ac:spMk id="3" creationId="{82C08D27-B6DC-449E-859F-135C2BC1C73A}"/>
          </ac:spMkLst>
        </pc:spChg>
        <pc:spChg chg="add mod">
          <ac:chgData name="Tim Anderson" userId="29931dd9-6a8d-4aea-9bcf-bec880f70870" providerId="ADAL" clId="{57845F4C-C279-4287-9810-62D9E90E3E2D}" dt="2025-04-08T22:28:04.644" v="152" actId="1076"/>
          <ac:spMkLst>
            <pc:docMk/>
            <pc:sldMk cId="2465001155" sldId="1796"/>
            <ac:spMk id="4" creationId="{A29E2C30-A5A7-A229-5D5F-72FF18AB7209}"/>
          </ac:spMkLst>
        </pc:spChg>
        <pc:picChg chg="mod">
          <ac:chgData name="Tim Anderson" userId="29931dd9-6a8d-4aea-9bcf-bec880f70870" providerId="ADAL" clId="{57845F4C-C279-4287-9810-62D9E90E3E2D}" dt="2025-04-08T22:27:59.399" v="151" actId="1076"/>
          <ac:picMkLst>
            <pc:docMk/>
            <pc:sldMk cId="2465001155" sldId="1796"/>
            <ac:picMk id="7" creationId="{00000000-0000-0000-0000-000000000000}"/>
          </ac:picMkLst>
        </pc:picChg>
      </pc:sldChg>
      <pc:sldChg chg="del">
        <pc:chgData name="Tim Anderson" userId="29931dd9-6a8d-4aea-9bcf-bec880f70870" providerId="ADAL" clId="{57845F4C-C279-4287-9810-62D9E90E3E2D}" dt="2025-04-08T22:14:13.575" v="32" actId="47"/>
        <pc:sldMkLst>
          <pc:docMk/>
          <pc:sldMk cId="1937092458" sldId="1797"/>
        </pc:sldMkLst>
      </pc:sldChg>
      <pc:sldChg chg="del">
        <pc:chgData name="Tim Anderson" userId="29931dd9-6a8d-4aea-9bcf-bec880f70870" providerId="ADAL" clId="{57845F4C-C279-4287-9810-62D9E90E3E2D}" dt="2025-04-08T22:14:18.220" v="33" actId="47"/>
        <pc:sldMkLst>
          <pc:docMk/>
          <pc:sldMk cId="3984204411" sldId="1798"/>
        </pc:sldMkLst>
      </pc:sldChg>
      <pc:sldChg chg="del">
        <pc:chgData name="Tim Anderson" userId="29931dd9-6a8d-4aea-9bcf-bec880f70870" providerId="ADAL" clId="{57845F4C-C279-4287-9810-62D9E90E3E2D}" dt="2025-04-08T22:14:21.394" v="34" actId="47"/>
        <pc:sldMkLst>
          <pc:docMk/>
          <pc:sldMk cId="116072598" sldId="1799"/>
        </pc:sldMkLst>
      </pc:sldChg>
      <pc:sldChg chg="del">
        <pc:chgData name="Tim Anderson" userId="29931dd9-6a8d-4aea-9bcf-bec880f70870" providerId="ADAL" clId="{57845F4C-C279-4287-9810-62D9E90E3E2D}" dt="2025-04-08T22:14:22.551" v="35" actId="47"/>
        <pc:sldMkLst>
          <pc:docMk/>
          <pc:sldMk cId="3574790726" sldId="1800"/>
        </pc:sldMkLst>
      </pc:sldChg>
      <pc:sldChg chg="del">
        <pc:chgData name="Tim Anderson" userId="29931dd9-6a8d-4aea-9bcf-bec880f70870" providerId="ADAL" clId="{57845F4C-C279-4287-9810-62D9E90E3E2D}" dt="2025-04-08T22:14:26.243" v="37" actId="47"/>
        <pc:sldMkLst>
          <pc:docMk/>
          <pc:sldMk cId="3150501038" sldId="1801"/>
        </pc:sldMkLst>
      </pc:sldChg>
      <pc:sldChg chg="del">
        <pc:chgData name="Tim Anderson" userId="29931dd9-6a8d-4aea-9bcf-bec880f70870" providerId="ADAL" clId="{57845F4C-C279-4287-9810-62D9E90E3E2D}" dt="2025-04-08T22:14:29.150" v="38" actId="47"/>
        <pc:sldMkLst>
          <pc:docMk/>
          <pc:sldMk cId="3851701123" sldId="1802"/>
        </pc:sldMkLst>
      </pc:sldChg>
      <pc:sldChg chg="del">
        <pc:chgData name="Tim Anderson" userId="29931dd9-6a8d-4aea-9bcf-bec880f70870" providerId="ADAL" clId="{57845F4C-C279-4287-9810-62D9E90E3E2D}" dt="2025-04-08T22:14:30.443" v="39" actId="47"/>
        <pc:sldMkLst>
          <pc:docMk/>
          <pc:sldMk cId="370374172" sldId="1803"/>
        </pc:sldMkLst>
      </pc:sldChg>
      <pc:sldChg chg="del">
        <pc:chgData name="Tim Anderson" userId="29931dd9-6a8d-4aea-9bcf-bec880f70870" providerId="ADAL" clId="{57845F4C-C279-4287-9810-62D9E90E3E2D}" dt="2025-04-08T22:14:31.875" v="40" actId="47"/>
        <pc:sldMkLst>
          <pc:docMk/>
          <pc:sldMk cId="820059211" sldId="1804"/>
        </pc:sldMkLst>
      </pc:sldChg>
      <pc:sldChg chg="del">
        <pc:chgData name="Tim Anderson" userId="29931dd9-6a8d-4aea-9bcf-bec880f70870" providerId="ADAL" clId="{57845F4C-C279-4287-9810-62D9E90E3E2D}" dt="2025-04-08T22:14:34.125" v="41" actId="47"/>
        <pc:sldMkLst>
          <pc:docMk/>
          <pc:sldMk cId="3702831144" sldId="1805"/>
        </pc:sldMkLst>
      </pc:sldChg>
      <pc:sldChg chg="del">
        <pc:chgData name="Tim Anderson" userId="29931dd9-6a8d-4aea-9bcf-bec880f70870" providerId="ADAL" clId="{57845F4C-C279-4287-9810-62D9E90E3E2D}" dt="2025-04-08T22:14:35.062" v="42" actId="47"/>
        <pc:sldMkLst>
          <pc:docMk/>
          <pc:sldMk cId="2000180269" sldId="1806"/>
        </pc:sldMkLst>
      </pc:sldChg>
      <pc:sldChg chg="del">
        <pc:chgData name="Tim Anderson" userId="29931dd9-6a8d-4aea-9bcf-bec880f70870" providerId="ADAL" clId="{57845F4C-C279-4287-9810-62D9E90E3E2D}" dt="2025-04-08T22:14:36.972" v="44" actId="47"/>
        <pc:sldMkLst>
          <pc:docMk/>
          <pc:sldMk cId="556252284" sldId="1807"/>
        </pc:sldMkLst>
      </pc:sldChg>
      <pc:sldChg chg="del">
        <pc:chgData name="Tim Anderson" userId="29931dd9-6a8d-4aea-9bcf-bec880f70870" providerId="ADAL" clId="{57845F4C-C279-4287-9810-62D9E90E3E2D}" dt="2025-04-08T22:14:37.803" v="45" actId="47"/>
        <pc:sldMkLst>
          <pc:docMk/>
          <pc:sldMk cId="917433321" sldId="1808"/>
        </pc:sldMkLst>
      </pc:sldChg>
      <pc:sldChg chg="del">
        <pc:chgData name="Tim Anderson" userId="29931dd9-6a8d-4aea-9bcf-bec880f70870" providerId="ADAL" clId="{57845F4C-C279-4287-9810-62D9E90E3E2D}" dt="2025-04-08T22:14:38.753" v="46" actId="47"/>
        <pc:sldMkLst>
          <pc:docMk/>
          <pc:sldMk cId="2421678515" sldId="1809"/>
        </pc:sldMkLst>
      </pc:sldChg>
      <pc:sldChg chg="del">
        <pc:chgData name="Tim Anderson" userId="29931dd9-6a8d-4aea-9bcf-bec880f70870" providerId="ADAL" clId="{57845F4C-C279-4287-9810-62D9E90E3E2D}" dt="2025-04-08T22:14:39.999" v="47" actId="47"/>
        <pc:sldMkLst>
          <pc:docMk/>
          <pc:sldMk cId="3557213473" sldId="1810"/>
        </pc:sldMkLst>
      </pc:sldChg>
      <pc:sldChg chg="del">
        <pc:chgData name="Tim Anderson" userId="29931dd9-6a8d-4aea-9bcf-bec880f70870" providerId="ADAL" clId="{57845F4C-C279-4287-9810-62D9E90E3E2D}" dt="2025-04-08T22:14:41.076" v="48" actId="47"/>
        <pc:sldMkLst>
          <pc:docMk/>
          <pc:sldMk cId="1190653033" sldId="1811"/>
        </pc:sldMkLst>
      </pc:sldChg>
      <pc:sldChg chg="del">
        <pc:chgData name="Tim Anderson" userId="29931dd9-6a8d-4aea-9bcf-bec880f70870" providerId="ADAL" clId="{57845F4C-C279-4287-9810-62D9E90E3E2D}" dt="2025-04-08T22:14:42.677" v="49" actId="47"/>
        <pc:sldMkLst>
          <pc:docMk/>
          <pc:sldMk cId="1544780822" sldId="1812"/>
        </pc:sldMkLst>
      </pc:sldChg>
      <pc:sldChg chg="del">
        <pc:chgData name="Tim Anderson" userId="29931dd9-6a8d-4aea-9bcf-bec880f70870" providerId="ADAL" clId="{57845F4C-C279-4287-9810-62D9E90E3E2D}" dt="2025-04-08T22:14:43.720" v="50" actId="47"/>
        <pc:sldMkLst>
          <pc:docMk/>
          <pc:sldMk cId="957464676" sldId="1813"/>
        </pc:sldMkLst>
      </pc:sldChg>
      <pc:sldChg chg="del">
        <pc:chgData name="Tim Anderson" userId="29931dd9-6a8d-4aea-9bcf-bec880f70870" providerId="ADAL" clId="{57845F4C-C279-4287-9810-62D9E90E3E2D}" dt="2025-04-08T22:14:45.002" v="51" actId="47"/>
        <pc:sldMkLst>
          <pc:docMk/>
          <pc:sldMk cId="1024993163" sldId="1814"/>
        </pc:sldMkLst>
      </pc:sldChg>
      <pc:sldChg chg="del">
        <pc:chgData name="Tim Anderson" userId="29931dd9-6a8d-4aea-9bcf-bec880f70870" providerId="ADAL" clId="{57845F4C-C279-4287-9810-62D9E90E3E2D}" dt="2025-04-08T22:14:46.285" v="52" actId="47"/>
        <pc:sldMkLst>
          <pc:docMk/>
          <pc:sldMk cId="2793842797" sldId="1815"/>
        </pc:sldMkLst>
      </pc:sldChg>
      <pc:sldChg chg="del">
        <pc:chgData name="Tim Anderson" userId="29931dd9-6a8d-4aea-9bcf-bec880f70870" providerId="ADAL" clId="{57845F4C-C279-4287-9810-62D9E90E3E2D}" dt="2025-04-08T22:14:49.725" v="53" actId="47"/>
        <pc:sldMkLst>
          <pc:docMk/>
          <pc:sldMk cId="722659585" sldId="1816"/>
        </pc:sldMkLst>
      </pc:sldChg>
      <pc:sldChg chg="del">
        <pc:chgData name="Tim Anderson" userId="29931dd9-6a8d-4aea-9bcf-bec880f70870" providerId="ADAL" clId="{57845F4C-C279-4287-9810-62D9E90E3E2D}" dt="2025-04-08T22:14:54.809" v="55" actId="47"/>
        <pc:sldMkLst>
          <pc:docMk/>
          <pc:sldMk cId="3406941695" sldId="1817"/>
        </pc:sldMkLst>
      </pc:sldChg>
      <pc:sldChg chg="del">
        <pc:chgData name="Tim Anderson" userId="29931dd9-6a8d-4aea-9bcf-bec880f70870" providerId="ADAL" clId="{57845F4C-C279-4287-9810-62D9E90E3E2D}" dt="2025-04-08T22:14:55.753" v="56" actId="47"/>
        <pc:sldMkLst>
          <pc:docMk/>
          <pc:sldMk cId="2656181939" sldId="1818"/>
        </pc:sldMkLst>
      </pc:sldChg>
      <pc:sldChg chg="del">
        <pc:chgData name="Tim Anderson" userId="29931dd9-6a8d-4aea-9bcf-bec880f70870" providerId="ADAL" clId="{57845F4C-C279-4287-9810-62D9E90E3E2D}" dt="2025-04-08T22:14:57.015" v="57" actId="47"/>
        <pc:sldMkLst>
          <pc:docMk/>
          <pc:sldMk cId="3916289999" sldId="1819"/>
        </pc:sldMkLst>
      </pc:sldChg>
      <pc:sldChg chg="del">
        <pc:chgData name="Tim Anderson" userId="29931dd9-6a8d-4aea-9bcf-bec880f70870" providerId="ADAL" clId="{57845F4C-C279-4287-9810-62D9E90E3E2D}" dt="2025-04-08T22:14:58.119" v="58" actId="47"/>
        <pc:sldMkLst>
          <pc:docMk/>
          <pc:sldMk cId="1817337585" sldId="1820"/>
        </pc:sldMkLst>
      </pc:sldChg>
      <pc:sldChg chg="del">
        <pc:chgData name="Tim Anderson" userId="29931dd9-6a8d-4aea-9bcf-bec880f70870" providerId="ADAL" clId="{57845F4C-C279-4287-9810-62D9E90E3E2D}" dt="2025-04-08T22:14:59.132" v="59" actId="47"/>
        <pc:sldMkLst>
          <pc:docMk/>
          <pc:sldMk cId="3275817928" sldId="1821"/>
        </pc:sldMkLst>
      </pc:sldChg>
      <pc:sldChg chg="del">
        <pc:chgData name="Tim Anderson" userId="29931dd9-6a8d-4aea-9bcf-bec880f70870" providerId="ADAL" clId="{57845F4C-C279-4287-9810-62D9E90E3E2D}" dt="2025-04-08T22:15:00.376" v="60" actId="47"/>
        <pc:sldMkLst>
          <pc:docMk/>
          <pc:sldMk cId="977295812" sldId="1822"/>
        </pc:sldMkLst>
      </pc:sldChg>
      <pc:sldChg chg="del">
        <pc:chgData name="Tim Anderson" userId="29931dd9-6a8d-4aea-9bcf-bec880f70870" providerId="ADAL" clId="{57845F4C-C279-4287-9810-62D9E90E3E2D}" dt="2025-04-08T22:15:01.322" v="61" actId="47"/>
        <pc:sldMkLst>
          <pc:docMk/>
          <pc:sldMk cId="1982578392" sldId="1823"/>
        </pc:sldMkLst>
      </pc:sldChg>
      <pc:sldChg chg="del">
        <pc:chgData name="Tim Anderson" userId="29931dd9-6a8d-4aea-9bcf-bec880f70870" providerId="ADAL" clId="{57845F4C-C279-4287-9810-62D9E90E3E2D}" dt="2025-04-08T22:15:02.678" v="62" actId="47"/>
        <pc:sldMkLst>
          <pc:docMk/>
          <pc:sldMk cId="170320671" sldId="1824"/>
        </pc:sldMkLst>
      </pc:sldChg>
      <pc:sldMasterChg chg="modSldLayout sldLayoutOrd">
        <pc:chgData name="Tim Anderson" userId="29931dd9-6a8d-4aea-9bcf-bec880f70870" providerId="ADAL" clId="{57845F4C-C279-4287-9810-62D9E90E3E2D}" dt="2025-04-08T22:10:50.859" v="19"/>
        <pc:sldMasterMkLst>
          <pc:docMk/>
          <pc:sldMasterMk cId="1352126804" sldId="2147483688"/>
        </pc:sldMasterMkLst>
        <pc:sldLayoutChg chg="modSp mod ord">
          <pc:chgData name="Tim Anderson" userId="29931dd9-6a8d-4aea-9bcf-bec880f70870" providerId="ADAL" clId="{57845F4C-C279-4287-9810-62D9E90E3E2D}" dt="2025-04-08T22:10:50.859" v="19"/>
          <pc:sldLayoutMkLst>
            <pc:docMk/>
            <pc:sldMasterMk cId="1352126804" sldId="2147483688"/>
            <pc:sldLayoutMk cId="1993673204" sldId="2147483726"/>
          </pc:sldLayoutMkLst>
          <pc:spChg chg="mod">
            <ac:chgData name="Tim Anderson" userId="29931dd9-6a8d-4aea-9bcf-bec880f70870" providerId="ADAL" clId="{57845F4C-C279-4287-9810-62D9E90E3E2D}" dt="2025-04-08T22:10:50.859" v="19"/>
            <ac:spMkLst>
              <pc:docMk/>
              <pc:sldMasterMk cId="1352126804" sldId="2147483688"/>
              <pc:sldLayoutMk cId="1993673204" sldId="2147483726"/>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993673204" sldId="2147483726"/>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993673204" sldId="2147483726"/>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993673204" sldId="2147483726"/>
              <ac:spMk id="5"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993673204" sldId="2147483726"/>
              <ac:spMk id="6"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816393419" sldId="2147483727"/>
          </pc:sldLayoutMkLst>
          <pc:spChg chg="mod">
            <ac:chgData name="Tim Anderson" userId="29931dd9-6a8d-4aea-9bcf-bec880f70870" providerId="ADAL" clId="{57845F4C-C279-4287-9810-62D9E90E3E2D}" dt="2025-04-08T22:10:50.859" v="19"/>
            <ac:spMkLst>
              <pc:docMk/>
              <pc:sldMasterMk cId="1352126804" sldId="2147483688"/>
              <pc:sldLayoutMk cId="816393419" sldId="2147483727"/>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816393419" sldId="2147483727"/>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816393419" sldId="2147483727"/>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816393419" sldId="2147483727"/>
              <ac:spMk id="5"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816393419" sldId="2147483727"/>
              <ac:spMk id="6"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2564945298" sldId="2147483728"/>
          </pc:sldLayoutMkLst>
          <pc:spChg chg="mod">
            <ac:chgData name="Tim Anderson" userId="29931dd9-6a8d-4aea-9bcf-bec880f70870" providerId="ADAL" clId="{57845F4C-C279-4287-9810-62D9E90E3E2D}" dt="2025-04-08T22:10:50.859" v="19"/>
            <ac:spMkLst>
              <pc:docMk/>
              <pc:sldMasterMk cId="1352126804" sldId="2147483688"/>
              <pc:sldLayoutMk cId="2564945298" sldId="2147483728"/>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564945298" sldId="2147483728"/>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564945298" sldId="2147483728"/>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564945298" sldId="2147483728"/>
              <ac:spMk id="5"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564945298" sldId="2147483728"/>
              <ac:spMk id="6"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2394004357" sldId="2147483729"/>
          </pc:sldLayoutMkLst>
          <pc:spChg chg="mod">
            <ac:chgData name="Tim Anderson" userId="29931dd9-6a8d-4aea-9bcf-bec880f70870" providerId="ADAL" clId="{57845F4C-C279-4287-9810-62D9E90E3E2D}" dt="2025-04-08T22:10:50.859" v="19"/>
            <ac:spMkLst>
              <pc:docMk/>
              <pc:sldMasterMk cId="1352126804" sldId="2147483688"/>
              <pc:sldLayoutMk cId="2394004357" sldId="2147483729"/>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394004357" sldId="2147483729"/>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394004357" sldId="2147483729"/>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394004357" sldId="2147483729"/>
              <ac:spMk id="5"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394004357" sldId="2147483729"/>
              <ac:spMk id="6"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394004357" sldId="2147483729"/>
              <ac:spMk id="7"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1747856705" sldId="2147483730"/>
          </pc:sldLayoutMkLst>
          <pc:spChg chg="mod">
            <ac:chgData name="Tim Anderson" userId="29931dd9-6a8d-4aea-9bcf-bec880f70870" providerId="ADAL" clId="{57845F4C-C279-4287-9810-62D9E90E3E2D}" dt="2025-04-08T22:10:50.859" v="19"/>
            <ac:spMkLst>
              <pc:docMk/>
              <pc:sldMasterMk cId="1352126804" sldId="2147483688"/>
              <pc:sldLayoutMk cId="1747856705" sldId="2147483730"/>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747856705" sldId="2147483730"/>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747856705" sldId="2147483730"/>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747856705" sldId="2147483730"/>
              <ac:spMk id="5"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747856705" sldId="2147483730"/>
              <ac:spMk id="6"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747856705" sldId="2147483730"/>
              <ac:spMk id="7"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747856705" sldId="2147483730"/>
              <ac:spMk id="8"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747856705" sldId="2147483730"/>
              <ac:spMk id="9"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3258393118" sldId="2147483731"/>
          </pc:sldLayoutMkLst>
          <pc:spChg chg="mod">
            <ac:chgData name="Tim Anderson" userId="29931dd9-6a8d-4aea-9bcf-bec880f70870" providerId="ADAL" clId="{57845F4C-C279-4287-9810-62D9E90E3E2D}" dt="2025-04-08T22:10:50.859" v="19"/>
            <ac:spMkLst>
              <pc:docMk/>
              <pc:sldMasterMk cId="1352126804" sldId="2147483688"/>
              <pc:sldLayoutMk cId="3258393118" sldId="2147483731"/>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3258393118" sldId="2147483731"/>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3258393118" sldId="2147483731"/>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3258393118" sldId="2147483731"/>
              <ac:spMk id="5"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2046353353" sldId="2147483732"/>
          </pc:sldLayoutMkLst>
          <pc:spChg chg="mod">
            <ac:chgData name="Tim Anderson" userId="29931dd9-6a8d-4aea-9bcf-bec880f70870" providerId="ADAL" clId="{57845F4C-C279-4287-9810-62D9E90E3E2D}" dt="2025-04-08T22:10:50.859" v="19"/>
            <ac:spMkLst>
              <pc:docMk/>
              <pc:sldMasterMk cId="1352126804" sldId="2147483688"/>
              <pc:sldLayoutMk cId="2046353353" sldId="2147483732"/>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046353353" sldId="2147483732"/>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046353353" sldId="2147483732"/>
              <ac:spMk id="4"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891023470" sldId="2147483733"/>
          </pc:sldLayoutMkLst>
          <pc:spChg chg="mod">
            <ac:chgData name="Tim Anderson" userId="29931dd9-6a8d-4aea-9bcf-bec880f70870" providerId="ADAL" clId="{57845F4C-C279-4287-9810-62D9E90E3E2D}" dt="2025-04-08T22:10:50.859" v="19"/>
            <ac:spMkLst>
              <pc:docMk/>
              <pc:sldMasterMk cId="1352126804" sldId="2147483688"/>
              <pc:sldLayoutMk cId="891023470" sldId="2147483733"/>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891023470" sldId="2147483733"/>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891023470" sldId="2147483733"/>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891023470" sldId="2147483733"/>
              <ac:spMk id="5"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891023470" sldId="2147483733"/>
              <ac:spMk id="6"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891023470" sldId="2147483733"/>
              <ac:spMk id="7"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2404582693" sldId="2147483734"/>
          </pc:sldLayoutMkLst>
          <pc:spChg chg="mod">
            <ac:chgData name="Tim Anderson" userId="29931dd9-6a8d-4aea-9bcf-bec880f70870" providerId="ADAL" clId="{57845F4C-C279-4287-9810-62D9E90E3E2D}" dt="2025-04-08T22:10:50.859" v="19"/>
            <ac:spMkLst>
              <pc:docMk/>
              <pc:sldMasterMk cId="1352126804" sldId="2147483688"/>
              <pc:sldLayoutMk cId="2404582693" sldId="2147483734"/>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404582693" sldId="2147483734"/>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404582693" sldId="2147483734"/>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404582693" sldId="2147483734"/>
              <ac:spMk id="5"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404582693" sldId="2147483734"/>
              <ac:spMk id="6"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404582693" sldId="2147483734"/>
              <ac:spMk id="7"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1076002323" sldId="2147483735"/>
          </pc:sldLayoutMkLst>
          <pc:spChg chg="mod">
            <ac:chgData name="Tim Anderson" userId="29931dd9-6a8d-4aea-9bcf-bec880f70870" providerId="ADAL" clId="{57845F4C-C279-4287-9810-62D9E90E3E2D}" dt="2025-04-08T22:10:50.859" v="19"/>
            <ac:spMkLst>
              <pc:docMk/>
              <pc:sldMasterMk cId="1352126804" sldId="2147483688"/>
              <pc:sldLayoutMk cId="1076002323" sldId="2147483735"/>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076002323" sldId="2147483735"/>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076002323" sldId="2147483735"/>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076002323" sldId="2147483735"/>
              <ac:spMk id="5"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1076002323" sldId="2147483735"/>
              <ac:spMk id="6" creationId="{00000000-0000-0000-0000-000000000000}"/>
            </ac:spMkLst>
          </pc:spChg>
        </pc:sldLayoutChg>
        <pc:sldLayoutChg chg="modSp mod ord">
          <pc:chgData name="Tim Anderson" userId="29931dd9-6a8d-4aea-9bcf-bec880f70870" providerId="ADAL" clId="{57845F4C-C279-4287-9810-62D9E90E3E2D}" dt="2025-04-08T22:10:50.859" v="19"/>
          <pc:sldLayoutMkLst>
            <pc:docMk/>
            <pc:sldMasterMk cId="1352126804" sldId="2147483688"/>
            <pc:sldLayoutMk cId="2903481381" sldId="2147483736"/>
          </pc:sldLayoutMkLst>
          <pc:spChg chg="mod">
            <ac:chgData name="Tim Anderson" userId="29931dd9-6a8d-4aea-9bcf-bec880f70870" providerId="ADAL" clId="{57845F4C-C279-4287-9810-62D9E90E3E2D}" dt="2025-04-08T22:10:50.859" v="19"/>
            <ac:spMkLst>
              <pc:docMk/>
              <pc:sldMasterMk cId="1352126804" sldId="2147483688"/>
              <pc:sldLayoutMk cId="2903481381" sldId="2147483736"/>
              <ac:spMk id="2"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903481381" sldId="2147483736"/>
              <ac:spMk id="3"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903481381" sldId="2147483736"/>
              <ac:spMk id="4"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903481381" sldId="2147483736"/>
              <ac:spMk id="5" creationId="{00000000-0000-0000-0000-000000000000}"/>
            </ac:spMkLst>
          </pc:spChg>
          <pc:spChg chg="mod">
            <ac:chgData name="Tim Anderson" userId="29931dd9-6a8d-4aea-9bcf-bec880f70870" providerId="ADAL" clId="{57845F4C-C279-4287-9810-62D9E90E3E2D}" dt="2025-04-08T22:10:50.859" v="19"/>
            <ac:spMkLst>
              <pc:docMk/>
              <pc:sldMasterMk cId="1352126804" sldId="2147483688"/>
              <pc:sldLayoutMk cId="2903481381" sldId="2147483736"/>
              <ac:spMk id="6" creationId="{00000000-0000-0000-0000-000000000000}"/>
            </ac:spMkLst>
          </pc:spChg>
        </pc:sldLayoutChg>
      </pc:sldMasterChg>
      <pc:sldMasterChg chg="del sldLayoutOrd">
        <pc:chgData name="Tim Anderson" userId="29931dd9-6a8d-4aea-9bcf-bec880f70870" providerId="ADAL" clId="{57845F4C-C279-4287-9810-62D9E90E3E2D}" dt="2025-04-08T22:10:50.875" v="20"/>
        <pc:sldMasterMkLst>
          <pc:docMk/>
          <pc:sldMasterMk cId="784532068" sldId="2147483725"/>
        </pc:sldMasterMkLst>
      </pc:sldMasterChg>
      <pc:sldMasterChg chg="del delSldLayout">
        <pc:chgData name="Tim Anderson" userId="29931dd9-6a8d-4aea-9bcf-bec880f70870" providerId="ADAL" clId="{57845F4C-C279-4287-9810-62D9E90E3E2D}" dt="2025-04-08T22:10:50.834" v="18"/>
        <pc:sldMasterMkLst>
          <pc:docMk/>
          <pc:sldMasterMk cId="2376138011" sldId="2147483842"/>
        </pc:sldMasterMkLst>
        <pc:sldLayoutChg chg="del">
          <pc:chgData name="Tim Anderson" userId="29931dd9-6a8d-4aea-9bcf-bec880f70870" providerId="ADAL" clId="{57845F4C-C279-4287-9810-62D9E90E3E2D}" dt="2025-04-08T22:10:50.834" v="18"/>
          <pc:sldLayoutMkLst>
            <pc:docMk/>
            <pc:sldMasterMk cId="2376138011" sldId="2147483842"/>
            <pc:sldLayoutMk cId="4093951522" sldId="2147483843"/>
          </pc:sldLayoutMkLst>
        </pc:sldLayoutChg>
        <pc:sldLayoutChg chg="del">
          <pc:chgData name="Tim Anderson" userId="29931dd9-6a8d-4aea-9bcf-bec880f70870" providerId="ADAL" clId="{57845F4C-C279-4287-9810-62D9E90E3E2D}" dt="2025-04-08T22:10:50.834" v="18"/>
          <pc:sldLayoutMkLst>
            <pc:docMk/>
            <pc:sldMasterMk cId="2376138011" sldId="2147483842"/>
            <pc:sldLayoutMk cId="3058168135" sldId="2147483844"/>
          </pc:sldLayoutMkLst>
        </pc:sldLayoutChg>
        <pc:sldLayoutChg chg="del">
          <pc:chgData name="Tim Anderson" userId="29931dd9-6a8d-4aea-9bcf-bec880f70870" providerId="ADAL" clId="{57845F4C-C279-4287-9810-62D9E90E3E2D}" dt="2025-04-08T22:10:50.834" v="18"/>
          <pc:sldLayoutMkLst>
            <pc:docMk/>
            <pc:sldMasterMk cId="2376138011" sldId="2147483842"/>
            <pc:sldLayoutMk cId="3734528758" sldId="2147483845"/>
          </pc:sldLayoutMkLst>
        </pc:sldLayoutChg>
        <pc:sldLayoutChg chg="del">
          <pc:chgData name="Tim Anderson" userId="29931dd9-6a8d-4aea-9bcf-bec880f70870" providerId="ADAL" clId="{57845F4C-C279-4287-9810-62D9E90E3E2D}" dt="2025-04-08T22:10:50.834" v="18"/>
          <pc:sldLayoutMkLst>
            <pc:docMk/>
            <pc:sldMasterMk cId="2376138011" sldId="2147483842"/>
            <pc:sldLayoutMk cId="384208299" sldId="2147483846"/>
          </pc:sldLayoutMkLst>
        </pc:sldLayoutChg>
        <pc:sldLayoutChg chg="del">
          <pc:chgData name="Tim Anderson" userId="29931dd9-6a8d-4aea-9bcf-bec880f70870" providerId="ADAL" clId="{57845F4C-C279-4287-9810-62D9E90E3E2D}" dt="2025-04-08T22:10:50.834" v="18"/>
          <pc:sldLayoutMkLst>
            <pc:docMk/>
            <pc:sldMasterMk cId="2376138011" sldId="2147483842"/>
            <pc:sldLayoutMk cId="2529845974" sldId="2147483847"/>
          </pc:sldLayoutMkLst>
        </pc:sldLayoutChg>
        <pc:sldLayoutChg chg="del">
          <pc:chgData name="Tim Anderson" userId="29931dd9-6a8d-4aea-9bcf-bec880f70870" providerId="ADAL" clId="{57845F4C-C279-4287-9810-62D9E90E3E2D}" dt="2025-04-08T22:10:50.834" v="18"/>
          <pc:sldLayoutMkLst>
            <pc:docMk/>
            <pc:sldMasterMk cId="2376138011" sldId="2147483842"/>
            <pc:sldLayoutMk cId="1192445089" sldId="2147483848"/>
          </pc:sldLayoutMkLst>
        </pc:sldLayoutChg>
        <pc:sldLayoutChg chg="del">
          <pc:chgData name="Tim Anderson" userId="29931dd9-6a8d-4aea-9bcf-bec880f70870" providerId="ADAL" clId="{57845F4C-C279-4287-9810-62D9E90E3E2D}" dt="2025-04-08T22:10:50.834" v="18"/>
          <pc:sldLayoutMkLst>
            <pc:docMk/>
            <pc:sldMasterMk cId="2376138011" sldId="2147483842"/>
            <pc:sldLayoutMk cId="3813902534" sldId="21474838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rgbClr val="FF0000"/>
              </a:solidFill>
              <a:latin typeface="Arial Narrow" pitchFamily="34" charset="0"/>
            </a:rPr>
            <a:t>Vacant</a:t>
          </a:r>
        </a:p>
        <a:p>
          <a:r>
            <a:rPr lang="en-US" sz="1400" b="1" i="1" dirty="0">
              <a:solidFill>
                <a:srgbClr val="FF0000"/>
              </a:solidFill>
              <a:latin typeface="Arial Narrow" pitchFamily="34" charset="0"/>
            </a:rPr>
            <a:t>Project Coordinator</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2"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51811" custScaleY="56952" custLinFactNeighborX="85243"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67777"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2" custScaleX="49789" custScaleY="63140" custLinFactX="-69499" custLinFactNeighborX="-100000" custLinFactNeighborY="4100">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Lst>
  <dgm:cxnLst>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5257018" y="1865840"/>
          <a:ext cx="334454" cy="1602605"/>
        </a:xfrm>
        <a:custGeom>
          <a:avLst/>
          <a:gdLst/>
          <a:ahLst/>
          <a:cxnLst/>
          <a:rect l="0" t="0" r="0" b="0"/>
          <a:pathLst>
            <a:path>
              <a:moveTo>
                <a:pt x="334454" y="0"/>
              </a:moveTo>
              <a:lnTo>
                <a:pt x="334454" y="1602605"/>
              </a:lnTo>
              <a:lnTo>
                <a:pt x="0"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5591472" y="1865840"/>
          <a:ext cx="276196" cy="1602605"/>
        </a:xfrm>
        <a:custGeom>
          <a:avLst/>
          <a:gdLst/>
          <a:ahLst/>
          <a:cxnLst/>
          <a:rect l="0" t="0" r="0" b="0"/>
          <a:pathLst>
            <a:path>
              <a:moveTo>
                <a:pt x="0" y="0"/>
              </a:moveTo>
              <a:lnTo>
                <a:pt x="0" y="1602605"/>
              </a:lnTo>
              <a:lnTo>
                <a:pt x="276196" y="160260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4061109" y="541283"/>
          <a:ext cx="3060727" cy="132455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4061109" y="541283"/>
        <a:ext cx="3060727" cy="1324557"/>
      </dsp:txXfrm>
    </dsp:sp>
    <dsp:sp modelId="{5CB7C62A-6393-453D-A839-67512367AA48}">
      <dsp:nvSpPr>
        <dsp:cNvPr id="0" name=""/>
        <dsp:cNvSpPr/>
      </dsp:nvSpPr>
      <dsp:spPr>
        <a:xfrm>
          <a:off x="5867669" y="2862329"/>
          <a:ext cx="2205615" cy="1212235"/>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0000"/>
              </a:solidFill>
              <a:latin typeface="Arial Narrow" pitchFamily="34" charset="0"/>
            </a:rPr>
            <a:t>Vacant</a:t>
          </a:r>
        </a:p>
        <a:p>
          <a:pPr marL="0" lvl="0" indent="0" algn="ctr" defTabSz="622300">
            <a:lnSpc>
              <a:spcPct val="90000"/>
            </a:lnSpc>
            <a:spcBef>
              <a:spcPct val="0"/>
            </a:spcBef>
            <a:spcAft>
              <a:spcPct val="35000"/>
            </a:spcAft>
            <a:buNone/>
          </a:pPr>
          <a:r>
            <a:rPr lang="en-US" sz="1400" b="1" i="1" kern="1200" dirty="0">
              <a:solidFill>
                <a:srgbClr val="FF0000"/>
              </a:solidFill>
              <a:latin typeface="Arial Narrow" pitchFamily="34" charset="0"/>
            </a:rPr>
            <a:t>Project Coordinator</a:t>
          </a:r>
        </a:p>
      </dsp:txBody>
      <dsp:txXfrm>
        <a:off x="5867669" y="2862329"/>
        <a:ext cx="2205615" cy="1212235"/>
      </dsp:txXfrm>
    </dsp:sp>
    <dsp:sp modelId="{3C6C0BC6-1B23-47DA-90FC-5BAE7CCCB76A}">
      <dsp:nvSpPr>
        <dsp:cNvPr id="0" name=""/>
        <dsp:cNvSpPr/>
      </dsp:nvSpPr>
      <dsp:spPr>
        <a:xfrm>
          <a:off x="2371723" y="2868810"/>
          <a:ext cx="2885294" cy="1199272"/>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2371723" y="2868810"/>
        <a:ext cx="2885294" cy="1199272"/>
      </dsp:txXfrm>
    </dsp:sp>
    <dsp:sp modelId="{2A805936-6D65-44FB-B027-BAB888DB7CFC}">
      <dsp:nvSpPr>
        <dsp:cNvPr id="0" name=""/>
        <dsp:cNvSpPr/>
      </dsp:nvSpPr>
      <dsp:spPr>
        <a:xfrm>
          <a:off x="100144" y="88973"/>
          <a:ext cx="2119538" cy="134394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100144" y="88973"/>
        <a:ext cx="2119538" cy="134394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4/8/2025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49</a:t>
            </a:fld>
            <a:endParaRPr lang="en-US"/>
          </a:p>
        </p:txBody>
      </p:sp>
    </p:spTree>
    <p:extLst>
      <p:ext uri="{BB962C8B-B14F-4D97-AF65-F5344CB8AC3E}">
        <p14:creationId xmlns:p14="http://schemas.microsoft.com/office/powerpoint/2010/main" val="327178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4156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703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320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91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108</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109</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131</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8918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24638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7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2280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991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4626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85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8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12</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44</a:t>
            </a:fld>
            <a:endParaRPr lang="en-US"/>
          </a:p>
        </p:txBody>
      </p:sp>
    </p:spTree>
    <p:extLst>
      <p:ext uri="{BB962C8B-B14F-4D97-AF65-F5344CB8AC3E}">
        <p14:creationId xmlns:p14="http://schemas.microsoft.com/office/powerpoint/2010/main" val="234602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E23A31-EF17-447D-9AF9-7B6FD551DD82}" type="slidenum">
              <a:rPr lang="en-US" smtClean="0"/>
              <a:t>45</a:t>
            </a:fld>
            <a:endParaRPr lang="en-US"/>
          </a:p>
        </p:txBody>
      </p:sp>
    </p:spTree>
    <p:extLst>
      <p:ext uri="{BB962C8B-B14F-4D97-AF65-F5344CB8AC3E}">
        <p14:creationId xmlns:p14="http://schemas.microsoft.com/office/powerpoint/2010/main" val="3391549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39B53-7655-1B80-8D6B-C97368B32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64DCD-16B1-BF33-41CC-A66FDA5EA0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8B5F62-E481-C5B4-87E5-21FBEDE584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47B659-B46B-D67A-4AA2-0CE92452C82C}"/>
              </a:ext>
            </a:extLst>
          </p:cNvPr>
          <p:cNvSpPr>
            <a:spLocks noGrp="1"/>
          </p:cNvSpPr>
          <p:nvPr>
            <p:ph type="sldNum" sz="quarter" idx="5"/>
          </p:nvPr>
        </p:nvSpPr>
        <p:spPr/>
        <p:txBody>
          <a:bodyPr/>
          <a:lstStyle/>
          <a:p>
            <a:fld id="{14E23A31-EF17-447D-9AF9-7B6FD551DD82}" type="slidenum">
              <a:rPr lang="en-US" smtClean="0"/>
              <a:t>47</a:t>
            </a:fld>
            <a:endParaRPr lang="en-US"/>
          </a:p>
        </p:txBody>
      </p:sp>
    </p:spTree>
    <p:extLst>
      <p:ext uri="{BB962C8B-B14F-4D97-AF65-F5344CB8AC3E}">
        <p14:creationId xmlns:p14="http://schemas.microsoft.com/office/powerpoint/2010/main" val="45283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4/8/2025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4/8/2025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4/8/2025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BC1FC-56F8-E3CB-8EBF-B508158A1B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8067E3-9056-23DB-DDDC-C0AAA3817C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EAD422-6330-8ECC-AE35-D259A4091AC9}"/>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5" name="Footer Placeholder 4">
            <a:extLst>
              <a:ext uri="{FF2B5EF4-FFF2-40B4-BE49-F238E27FC236}">
                <a16:creationId xmlns:a16="http://schemas.microsoft.com/office/drawing/2014/main" id="{57057C8C-B98A-6640-6D7E-C86CEDE131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8C3CA-90EA-E48F-EE90-0032A76DC9C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5264422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767B2-5765-B0C5-CE78-0DDC6D68BA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8CBC75-D08A-4B2C-7F1A-D87566580E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DD6D52-A8C5-1B5B-6CB8-38469FE8592E}"/>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5" name="Footer Placeholder 4">
            <a:extLst>
              <a:ext uri="{FF2B5EF4-FFF2-40B4-BE49-F238E27FC236}">
                <a16:creationId xmlns:a16="http://schemas.microsoft.com/office/drawing/2014/main" id="{08FC3366-0D5F-3C74-8FE8-986869081E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B126F-AD29-0DD6-CEC6-FC76C89595F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320786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1EB0A-DAF1-23AF-6986-0C1B122775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FB4274-E9D8-B7CB-9EF9-44B672CA2E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CE6B14-4ECE-3B61-B0E0-EFBE56188D10}"/>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5" name="Footer Placeholder 4">
            <a:extLst>
              <a:ext uri="{FF2B5EF4-FFF2-40B4-BE49-F238E27FC236}">
                <a16:creationId xmlns:a16="http://schemas.microsoft.com/office/drawing/2014/main" id="{D37D27D7-1C0C-AE4A-66DF-B5BBA33A8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34455C-FAF8-43B4-F727-559615357910}"/>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30386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60AC-FF52-EFF6-02DE-DDA3BABDB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33538-DC2F-749B-7F80-BD82176B85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7DC30D-D18F-FD81-1283-F8F4157B89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B7653C-749B-E0C7-72CA-C8DB082CB4FE}"/>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6" name="Footer Placeholder 5">
            <a:extLst>
              <a:ext uri="{FF2B5EF4-FFF2-40B4-BE49-F238E27FC236}">
                <a16:creationId xmlns:a16="http://schemas.microsoft.com/office/drawing/2014/main" id="{9F7694F0-5BAB-CF5A-B5DB-699DE7B383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6F57AB-D2E1-FBDA-B9BE-40F90C1E91DF}"/>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0173539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8FCF-D410-7609-D750-6FD3D24CAD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669E63-0457-40F1-9EDC-8BE1A419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0B304C-FC14-AAA7-ADC6-F8409C8E7B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AC791B-793E-29D9-2534-9530474299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0C9D4E-D7B2-EEFA-F543-DCD029A4261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DA11BF-0142-D7F5-213C-C9F20A0438CB}"/>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8" name="Footer Placeholder 7">
            <a:extLst>
              <a:ext uri="{FF2B5EF4-FFF2-40B4-BE49-F238E27FC236}">
                <a16:creationId xmlns:a16="http://schemas.microsoft.com/office/drawing/2014/main" id="{3965CA18-9EF1-DD3C-6258-BF30141DDA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A06FD5D-4D99-8CA3-1231-A18EBC8AE16D}"/>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58813445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4460-05F0-6EA0-F587-D0DC3E4D66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E15A7C-D6C1-78BA-FEBE-81AF64946895}"/>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4" name="Footer Placeholder 3">
            <a:extLst>
              <a:ext uri="{FF2B5EF4-FFF2-40B4-BE49-F238E27FC236}">
                <a16:creationId xmlns:a16="http://schemas.microsoft.com/office/drawing/2014/main" id="{3DEB9772-35D9-0F5D-1070-423F42FAF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5FACE4-1FFF-5BB5-8AE6-D9D12F2073D4}"/>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30678657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40093E-9927-DD6B-0608-21EC387F7A0A}"/>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3" name="Footer Placeholder 2">
            <a:extLst>
              <a:ext uri="{FF2B5EF4-FFF2-40B4-BE49-F238E27FC236}">
                <a16:creationId xmlns:a16="http://schemas.microsoft.com/office/drawing/2014/main" id="{DA4B7724-67E3-B6FE-B34B-F1CAC1C712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136EA6-A521-D113-7A1F-AA5B3BB1A199}"/>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2124238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39706-FBE0-8B4D-E64B-AB88DAF8D6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4ADE14-1ABB-6C8F-E1B8-E99DA02925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FFBF0F-A2F5-3066-5E09-48668C15F1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A19AA6-BB43-9709-F61D-E5657C364425}"/>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6" name="Footer Placeholder 5">
            <a:extLst>
              <a:ext uri="{FF2B5EF4-FFF2-40B4-BE49-F238E27FC236}">
                <a16:creationId xmlns:a16="http://schemas.microsoft.com/office/drawing/2014/main" id="{0E7BDC6E-DFBA-9752-0675-E664F1E139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DBB964-3F15-CBDB-BEEC-17BF65758F41}"/>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147714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FC3A-D1D9-0A9A-CD74-A6B7130E15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6FA534-2E46-EDC0-9DF1-29F429FC06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4833A-4C2F-2312-63FC-BC32FBF0C1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94CAA1-6895-AFD0-3887-F8DFCA617B60}"/>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6" name="Footer Placeholder 5">
            <a:extLst>
              <a:ext uri="{FF2B5EF4-FFF2-40B4-BE49-F238E27FC236}">
                <a16:creationId xmlns:a16="http://schemas.microsoft.com/office/drawing/2014/main" id="{E0FCA16A-0562-B733-0D41-78AB91BCBA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A16EB-ED55-2C9D-60C1-EBF473FCEB6A}"/>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3861951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83189-B1E3-7687-41BC-2292D0F0A8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ACCF02-5F3B-DD8A-4533-633C046B6B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3B3F3A-E087-D601-8FCE-0C0F9404BFC3}"/>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5" name="Footer Placeholder 4">
            <a:extLst>
              <a:ext uri="{FF2B5EF4-FFF2-40B4-BE49-F238E27FC236}">
                <a16:creationId xmlns:a16="http://schemas.microsoft.com/office/drawing/2014/main" id="{D7DC8976-4566-841E-2395-3B6399F435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E3383-B824-C113-8401-F8A267379F9B}"/>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26247668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0D297-B736-67D8-4C87-A27553739A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FF49A8-7836-6A85-3E9A-B8FD051620F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6506F1-5279-8AA5-CC23-F2E43FA489C8}"/>
              </a:ext>
            </a:extLst>
          </p:cNvPr>
          <p:cNvSpPr>
            <a:spLocks noGrp="1"/>
          </p:cNvSpPr>
          <p:nvPr>
            <p:ph type="dt" sz="half" idx="10"/>
          </p:nvPr>
        </p:nvSpPr>
        <p:spPr/>
        <p:txBody>
          <a:bodyPr/>
          <a:lstStyle/>
          <a:p>
            <a:fld id="{3B8E2E91-24B8-4D20-9521-FF3232087948}" type="datetimeFigureOut">
              <a:rPr lang="en-US" smtClean="0"/>
              <a:t>4/8/2025</a:t>
            </a:fld>
            <a:endParaRPr lang="en-US"/>
          </a:p>
        </p:txBody>
      </p:sp>
      <p:sp>
        <p:nvSpPr>
          <p:cNvPr id="5" name="Footer Placeholder 4">
            <a:extLst>
              <a:ext uri="{FF2B5EF4-FFF2-40B4-BE49-F238E27FC236}">
                <a16:creationId xmlns:a16="http://schemas.microsoft.com/office/drawing/2014/main" id="{0F672791-0D62-3C73-7B9D-033D485AB1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4E4F0C-7A1D-EC2A-E4ED-28BDA4F4E832}"/>
              </a:ext>
            </a:extLst>
          </p:cNvPr>
          <p:cNvSpPr>
            <a:spLocks noGrp="1"/>
          </p:cNvSpPr>
          <p:nvPr>
            <p:ph type="sldNum" sz="quarter" idx="12"/>
          </p:nvPr>
        </p:nvSpPr>
        <p:spPr/>
        <p:txBody>
          <a:bodyPr/>
          <a:lstStyle/>
          <a:p>
            <a:fld id="{5127A7E8-376B-47D8-9A40-9F6221CF8E7A}" type="slidenum">
              <a:rPr lang="en-US" smtClean="0"/>
              <a:t>‹#›</a:t>
            </a:fld>
            <a:endParaRPr lang="en-US"/>
          </a:p>
        </p:txBody>
      </p:sp>
    </p:spTree>
    <p:extLst>
      <p:ext uri="{BB962C8B-B14F-4D97-AF65-F5344CB8AC3E}">
        <p14:creationId xmlns:p14="http://schemas.microsoft.com/office/powerpoint/2010/main" val="484690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4/8/2025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4/8/2025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4/8/2025</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4/8/2025</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4/8/2025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4/8/2025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0.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1.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image" Target="../media/image1.jp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5.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6.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7.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8.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9.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4/8/2025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4/8/2025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FF6D4C-0641-2B9F-193D-AC83A3ECFB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7C37E2-4E55-6AC5-361A-96F6533A5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8C5C2-E37E-B925-69DA-21D37B231B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B8E2E91-24B8-4D20-9521-FF3232087948}" type="datetimeFigureOut">
              <a:rPr lang="en-US" smtClean="0"/>
              <a:t>4/8/2025</a:t>
            </a:fld>
            <a:endParaRPr lang="en-US"/>
          </a:p>
        </p:txBody>
      </p:sp>
      <p:sp>
        <p:nvSpPr>
          <p:cNvPr id="5" name="Footer Placeholder 4">
            <a:extLst>
              <a:ext uri="{FF2B5EF4-FFF2-40B4-BE49-F238E27FC236}">
                <a16:creationId xmlns:a16="http://schemas.microsoft.com/office/drawing/2014/main" id="{D419003D-A67E-D6A0-ED8B-8E604AEF49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8B2367B-00FB-1DD3-9019-C447833B03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127A7E8-376B-47D8-9A40-9F6221CF8E7A}" type="slidenum">
              <a:rPr lang="en-US" smtClean="0"/>
              <a:t>‹#›</a:t>
            </a:fld>
            <a:endParaRPr lang="en-US"/>
          </a:p>
        </p:txBody>
      </p:sp>
    </p:spTree>
    <p:extLst>
      <p:ext uri="{BB962C8B-B14F-4D97-AF65-F5344CB8AC3E}">
        <p14:creationId xmlns:p14="http://schemas.microsoft.com/office/powerpoint/2010/main" val="2706684935"/>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4/8/2025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4/8/2025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4/8/2025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4/8/2025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4/8/2025</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4/8/2025</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4/8/2025</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4/8/2025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7.xml"/><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28.xml"/><Relationship Id="rId1" Type="http://schemas.openxmlformats.org/officeDocument/2006/relationships/slideLayout" Target="../slideLayouts/slideLayout45.xml"/><Relationship Id="rId5" Type="http://schemas.openxmlformats.org/officeDocument/2006/relationships/image" Target="../media/image30.png"/><Relationship Id="rId4" Type="http://schemas.openxmlformats.org/officeDocument/2006/relationships/image" Target="../media/image58.jpg"/></Relationships>
</file>

<file path=ppt/slides/_rels/slide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52.xml"/><Relationship Id="rId6" Type="http://schemas.openxmlformats.org/officeDocument/2006/relationships/image" Target="../media/image30.png"/><Relationship Id="rId5" Type="http://schemas.openxmlformats.org/officeDocument/2006/relationships/image" Target="../media/image4.png"/><Relationship Id="rId4" Type="http://schemas.openxmlformats.org/officeDocument/2006/relationships/hyperlink" Target="http://www.exploringyourcareer.org/"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57.xml"/><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1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44.png"/></Relationships>
</file>

<file path=ppt/slides/_rels/slide1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60.xml"/><Relationship Id="rId4" Type="http://schemas.openxmlformats.org/officeDocument/2006/relationships/image" Target="../media/image67.png"/></Relationships>
</file>

<file path=ppt/slides/_rels/slide1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68.wmf"/></Relationships>
</file>

<file path=ppt/slides/_rels/slide1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67.png"/></Relationships>
</file>

<file path=ppt/slides/_rels/slide1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2.xml"/><Relationship Id="rId4" Type="http://schemas.openxmlformats.org/officeDocument/2006/relationships/image" Target="../media/image28.jpg"/></Relationships>
</file>

<file path=ppt/slides/_rels/slide1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2.xml"/></Relationships>
</file>

<file path=ppt/slides/_rels/slide1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70.jpeg"/></Relationships>
</file>

<file path=ppt/slides/_rels/slide1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g"/><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1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84.xml"/><Relationship Id="rId5" Type="http://schemas.openxmlformats.org/officeDocument/2006/relationships/image" Target="../media/image44.png"/><Relationship Id="rId4" Type="http://schemas.openxmlformats.org/officeDocument/2006/relationships/image" Target="../media/image43.png"/></Relationships>
</file>

<file path=ppt/slides/_rels/slide1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38.png"/></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27.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12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media/image73.jp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1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1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5" Type="http://schemas.openxmlformats.org/officeDocument/2006/relationships/image" Target="../media/image80.jpeg"/><Relationship Id="rId4" Type="http://schemas.openxmlformats.org/officeDocument/2006/relationships/image" Target="../media/image79.jpg"/></Relationships>
</file>

<file path=ppt/slides/_rels/slide1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1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13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82.png"/></Relationships>
</file>

<file path=ppt/slides/_rels/slide13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1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13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5" Type="http://schemas.openxmlformats.org/officeDocument/2006/relationships/hyperlink" Target="https://celebrating200years.noaa.gov/transformations/weather/radio.html" TargetMode="External"/><Relationship Id="rId4" Type="http://schemas.openxmlformats.org/officeDocument/2006/relationships/hyperlink" Target="https://www.fema.gov/about/news-multimedia/mobile-products"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3.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116.xml"/><Relationship Id="rId4" Type="http://schemas.openxmlformats.org/officeDocument/2006/relationships/hyperlink" Target="https://www.scouting.org/training/youth-protection/venturin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2.xml"/><Relationship Id="rId4" Type="http://schemas.openxmlformats.org/officeDocument/2006/relationships/image" Target="../media/image28.jp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72.xml"/><Relationship Id="rId5" Type="http://schemas.openxmlformats.org/officeDocument/2006/relationships/hyperlink" Target="http://www.joinexploring.org/" TargetMode="External"/><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05.xml"/></Relationships>
</file>

<file path=ppt/slides/_rels/slide5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106.xml"/><Relationship Id="rId6" Type="http://schemas.openxmlformats.org/officeDocument/2006/relationships/hyperlink" Target="http://www.exploring.org/" TargetMode="External"/><Relationship Id="rId5" Type="http://schemas.openxmlformats.org/officeDocument/2006/relationships/hyperlink" Target="http://bit.ly/ExpVolMonth" TargetMode="External"/><Relationship Id="rId4" Type="http://schemas.openxmlformats.org/officeDocument/2006/relationships/image" Target="../media/image30.png"/></Relationships>
</file>

<file path=ppt/slides/_rels/slide5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8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exploring@lflmail.org" TargetMode="External"/><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hyperlink" Target="https://reservations.scouting.org/profile/form/index.cfm?PKformID=0x156865abcd"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hyperlink" Target="https://drive.google.com/file/d/1Bo7U0iJ8Ti-bmyIFtxGfG0TIt3dB1xX4/view?usp=sharin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hyperlink" Target="http://filestore.scouting.org/filestore/se-packet/2020-08-10/Exploring-Participant-Policy-FINAL-2.pd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69.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10.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9.jpg"/><Relationship Id="rId5" Type="http://schemas.openxmlformats.org/officeDocument/2006/relationships/image" Target="../media/image30.png"/><Relationship Id="rId4" Type="http://schemas.openxmlformats.org/officeDocument/2006/relationships/image" Target="../media/image4.png"/></Relationships>
</file>

<file path=ppt/slides/_rels/slide7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0.jpg"/><Relationship Id="rId5" Type="http://schemas.openxmlformats.org/officeDocument/2006/relationships/image" Target="../media/image30.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g"/><Relationship Id="rId1" Type="http://schemas.openxmlformats.org/officeDocument/2006/relationships/slideLayout" Target="../slideLayouts/slideLayout72.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7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38.png"/></Relationships>
</file>

<file path=ppt/slides/_rels/slide7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3.xml"/><Relationship Id="rId1" Type="http://schemas.openxmlformats.org/officeDocument/2006/relationships/slideLayout" Target="../slideLayouts/slideLayout84.xml"/><Relationship Id="rId5" Type="http://schemas.openxmlformats.org/officeDocument/2006/relationships/image" Target="../media/image44.png"/><Relationship Id="rId4" Type="http://schemas.openxmlformats.org/officeDocument/2006/relationships/image" Target="../media/image43.png"/></Relationships>
</file>

<file path=ppt/slides/_rels/slide7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94.xml"/><Relationship Id="rId4" Type="http://schemas.openxmlformats.org/officeDocument/2006/relationships/hyperlink" Target="https://my.scouting.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7.xml"/><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Layout" Target="../slideLayouts/slideLayout94.xml"/><Relationship Id="rId4" Type="http://schemas.openxmlformats.org/officeDocument/2006/relationships/hyperlink" Target="https://www.scouting.org/training/youth-protection/venturing/" TargetMode="External"/></Relationships>
</file>

<file path=ppt/slides/_rels/slide81.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3.xml"/><Relationship Id="rId5" Type="http://schemas.openxmlformats.org/officeDocument/2006/relationships/image" Target="../media/image46.png"/><Relationship Id="rId4" Type="http://schemas.openxmlformats.org/officeDocument/2006/relationships/image" Target="../media/image45.jpg"/></Relationships>
</file>

<file path=ppt/slides/_rels/slide8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23.xml"/><Relationship Id="rId5" Type="http://schemas.openxmlformats.org/officeDocument/2006/relationships/image" Target="../media/image47.jpg"/><Relationship Id="rId4" Type="http://schemas.openxmlformats.org/officeDocument/2006/relationships/image" Target="../media/image4.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3.xml"/><Relationship Id="rId4" Type="http://schemas.openxmlformats.org/officeDocument/2006/relationships/image" Target="../media/image48.jpg"/></Relationships>
</file>

<file path=ppt/slides/_rels/slide8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49.jpeg"/><Relationship Id="rId4" Type="http://schemas.openxmlformats.org/officeDocument/2006/relationships/image" Target="../media/image4.png"/></Relationships>
</file>

<file path=ppt/slides/_rels/slide8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50.png"/><Relationship Id="rId4" Type="http://schemas.openxmlformats.org/officeDocument/2006/relationships/image" Target="../media/image4.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3.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27.xml"/><Relationship Id="rId4" Type="http://schemas.openxmlformats.org/officeDocument/2006/relationships/image" Target="../media/image2.png"/></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23.xml"/><Relationship Id="rId4" Type="http://schemas.openxmlformats.org/officeDocument/2006/relationships/image" Target="../media/image49.jpeg"/></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16.xml"/></Relationships>
</file>

<file path=ppt/slides/_rels/slide9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6" Type="http://schemas.openxmlformats.org/officeDocument/2006/relationships/hyperlink" Target="http://www.exploringyourcareer.com/" TargetMode="External"/><Relationship Id="rId5" Type="http://schemas.openxmlformats.org/officeDocument/2006/relationships/image" Target="../media/image53.png"/><Relationship Id="rId4" Type="http://schemas.openxmlformats.org/officeDocument/2006/relationships/image" Target="../media/image52.png"/></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Layout" Target="../slideLayouts/slideLayout12.xml"/><Relationship Id="rId5" Type="http://schemas.openxmlformats.org/officeDocument/2006/relationships/image" Target="../media/image55.pn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797583" y="5168090"/>
            <a:ext cx="421942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April 9</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2025</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310B252C-2DB2-C6DE-535B-551BC79C819B}"/>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15650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108</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109</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04F0D-3BB5-2B0A-4681-12CB40F2BA33}"/>
              </a:ext>
            </a:extLst>
          </p:cNvPr>
          <p:cNvSpPr>
            <a:spLocks noGrp="1"/>
          </p:cNvSpPr>
          <p:nvPr>
            <p:ph type="title"/>
          </p:nvPr>
        </p:nvSpPr>
        <p:spPr>
          <a:xfrm>
            <a:off x="6860079" y="2931281"/>
            <a:ext cx="4804576" cy="497719"/>
          </a:xfrm>
        </p:spPr>
        <p:txBody>
          <a:bodyPr>
            <a:noAutofit/>
          </a:bodyPr>
          <a:lstStyle/>
          <a:p>
            <a:pPr marL="0" marR="0">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Helen Stiff-Williams, Ed. D. </a:t>
            </a:r>
            <a:br>
              <a:rPr lang="en-US" sz="2400" dirty="0">
                <a:solidFill>
                  <a:srgbClr val="000000"/>
                </a:solidFill>
                <a:effectLst/>
                <a:latin typeface="Times New Roman" panose="02020603050405020304" pitchFamily="18" charset="0"/>
                <a:ea typeface="Calibri" panose="020F0502020204030204" pitchFamily="34" charset="0"/>
              </a:rPr>
            </a:br>
            <a:r>
              <a:rPr lang="en-US" sz="2400" b="1" dirty="0">
                <a:solidFill>
                  <a:srgbClr val="000000"/>
                </a:solidFill>
                <a:effectLst/>
                <a:latin typeface="Times New Roman" panose="02020603050405020304" pitchFamily="18" charset="0"/>
                <a:ea typeface="Calibri" panose="020F0502020204030204" pitchFamily="34" charset="0"/>
              </a:rPr>
              <a:t>Consultant and Adjunct Professor</a:t>
            </a:r>
            <a:endParaRPr lang="en-US" sz="2400" dirty="0"/>
          </a:p>
        </p:txBody>
      </p:sp>
      <p:sp>
        <p:nvSpPr>
          <p:cNvPr id="3" name="Content Placeholder 2">
            <a:extLst>
              <a:ext uri="{FF2B5EF4-FFF2-40B4-BE49-F238E27FC236}">
                <a16:creationId xmlns:a16="http://schemas.microsoft.com/office/drawing/2014/main" id="{0104C6C0-E988-3A95-F9B7-B37AE9ADB568}"/>
              </a:ext>
            </a:extLst>
          </p:cNvPr>
          <p:cNvSpPr>
            <a:spLocks noGrp="1"/>
          </p:cNvSpPr>
          <p:nvPr>
            <p:ph idx="1"/>
          </p:nvPr>
        </p:nvSpPr>
        <p:spPr>
          <a:xfrm>
            <a:off x="207036" y="1151308"/>
            <a:ext cx="6035614" cy="5613476"/>
          </a:xfrm>
        </p:spPr>
        <p:txBody>
          <a:bodyPr>
            <a:normAutofit fontScale="25000" lnSpcReduction="20000"/>
          </a:bodyPr>
          <a:lstStyle/>
          <a:p>
            <a:pPr marL="0" marR="0">
              <a:spcBef>
                <a:spcPts val="0"/>
              </a:spcBef>
              <a:spcAft>
                <a:spcPts val="0"/>
              </a:spcAft>
            </a:pPr>
            <a:endParaRPr lang="en-US" sz="5500" dirty="0">
              <a:solidFill>
                <a:srgbClr val="FF0000"/>
              </a:solidFill>
              <a:effectLst/>
              <a:latin typeface="Times New Roman" panose="02020603050405020304" pitchFamily="18" charset="0"/>
              <a:ea typeface="Calibri" panose="020F0502020204030204" pitchFamily="34" charset="0"/>
            </a:endParaRPr>
          </a:p>
          <a:p>
            <a:pPr marL="0" marR="0" indent="0" algn="ctr">
              <a:spcBef>
                <a:spcPts val="0"/>
              </a:spcBef>
              <a:spcAft>
                <a:spcPts val="0"/>
              </a:spcAft>
              <a:buNone/>
            </a:pPr>
            <a:r>
              <a:rPr lang="en-US" sz="6400" b="1" dirty="0">
                <a:solidFill>
                  <a:srgbClr val="FF0000"/>
                </a:solidFill>
                <a:effectLst/>
                <a:latin typeface="Times New Roman" panose="02020603050405020304" pitchFamily="18" charset="0"/>
                <a:ea typeface="Calibri" panose="020F0502020204030204" pitchFamily="34" charset="0"/>
              </a:rPr>
              <a:t>PROFESSIONAL POSITIONS HELD</a:t>
            </a:r>
          </a:p>
          <a:p>
            <a:pPr marL="0" marR="0" indent="0" algn="ctr">
              <a:spcBef>
                <a:spcPts val="0"/>
              </a:spcBef>
              <a:spcAft>
                <a:spcPts val="0"/>
              </a:spcAft>
              <a:buNone/>
            </a:pPr>
            <a:endParaRPr lang="en-US" sz="4800" dirty="0">
              <a:solidFill>
                <a:srgbClr val="FF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Consultant, National Teacher Training,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Professor, Regent University</a:t>
            </a:r>
            <a:r>
              <a:rPr lang="en-US" sz="5600" dirty="0">
                <a:solidFill>
                  <a:srgbClr val="000000"/>
                </a:solidFill>
                <a:effectLst/>
                <a:latin typeface="Times New Roman" panose="02020603050405020304" pitchFamily="18" charset="0"/>
                <a:ea typeface="Calibri" panose="020F0502020204030204" pitchFamily="34" charset="0"/>
              </a:rPr>
              <a:t>, </a:t>
            </a:r>
            <a:r>
              <a:rPr lang="en-US" sz="5600" b="1" dirty="0">
                <a:solidFill>
                  <a:srgbClr val="000000"/>
                </a:solidFill>
                <a:effectLst/>
                <a:latin typeface="Times New Roman" panose="02020603050405020304" pitchFamily="18" charset="0"/>
                <a:ea typeface="Calibri" panose="020F0502020204030204" pitchFamily="34" charset="0"/>
              </a:rPr>
              <a:t>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Organizational Leadership Coach, July 2021- present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Teacher Education and Interdisciplinary Studies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College of Arts and Sciences, Regent University, 2019-2021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School of Education, Regent University, Virginia Beach, VA, 1998 - 2019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Director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 Center for Character Education and Civic Development, 2006- 2012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Chairman and Professor of Education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effectLst/>
                <a:latin typeface="Times New Roman" panose="02020603050405020304" pitchFamily="18" charset="0"/>
                <a:ea typeface="Calibri" panose="020F0502020204030204" pitchFamily="34" charset="0"/>
              </a:rPr>
              <a:t>	 Department of Education, Hampton University, Hampton, VA, 1995 -1998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and Educational Consultant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Division of Continuing Education, University of Virginia, 1994 - 2000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Division Chief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Virginia Department of Education, Richmond, VA, 1990 - 94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Superintendent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King George County Public Schools, Central Administration, King   </a:t>
            </a: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George,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Middle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Charlottesville City Schools, Buford Middle School, Charlottesville,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Elementary Principal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Cumberland County Schools, Cumberland,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Adjunct Faculty Member </a:t>
            </a:r>
            <a:endParaRPr lang="en-US" sz="5600" dirty="0">
              <a:solidFill>
                <a:srgbClr val="000000"/>
              </a:solidFill>
              <a:effectLst/>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dirty="0">
                <a:solidFill>
                  <a:srgbClr val="000000"/>
                </a:solidFill>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Longwood College, Department of Education,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High School Principal </a:t>
            </a:r>
            <a:endParaRPr lang="en-US" sz="5600" b="1" dirty="0">
              <a:solidFill>
                <a:srgbClr val="000000"/>
              </a:solidFill>
              <a:latin typeface="Times New Roman" panose="02020603050405020304" pitchFamily="18" charset="0"/>
              <a:ea typeface="Calibri" panose="020F0502020204030204" pitchFamily="34" charset="0"/>
            </a:endParaRPr>
          </a:p>
          <a:p>
            <a:pPr marL="114300" lvl="1" indent="0">
              <a:spcBef>
                <a:spcPts val="0"/>
              </a:spcBef>
              <a:buNone/>
            </a:pPr>
            <a:r>
              <a:rPr lang="en-US" sz="5200" b="1" dirty="0">
                <a:solidFill>
                  <a:srgbClr val="000000"/>
                </a:solidFill>
                <a:effectLst/>
                <a:latin typeface="Times New Roman" panose="02020603050405020304" pitchFamily="18" charset="0"/>
                <a:ea typeface="Calibri" panose="020F0502020204030204" pitchFamily="34" charset="0"/>
              </a:rPr>
              <a:t>	</a:t>
            </a:r>
            <a:r>
              <a:rPr lang="en-US" sz="5200" dirty="0">
                <a:solidFill>
                  <a:srgbClr val="000000"/>
                </a:solidFill>
                <a:effectLst/>
                <a:latin typeface="Times New Roman" panose="02020603050405020304" pitchFamily="18" charset="0"/>
                <a:ea typeface="Calibri" panose="020F0502020204030204" pitchFamily="34" charset="0"/>
              </a:rPr>
              <a:t>Prince Edward County Public Schools, Farmville, VA </a:t>
            </a:r>
          </a:p>
          <a:p>
            <a:pPr marL="0" marR="0">
              <a:spcBef>
                <a:spcPts val="0"/>
              </a:spcBef>
              <a:spcAft>
                <a:spcPts val="0"/>
              </a:spcAft>
            </a:pPr>
            <a:r>
              <a:rPr lang="en-US" sz="5600" b="1" dirty="0">
                <a:solidFill>
                  <a:srgbClr val="000000"/>
                </a:solidFill>
                <a:effectLst/>
                <a:latin typeface="Times New Roman" panose="02020603050405020304" pitchFamily="18" charset="0"/>
                <a:ea typeface="Calibri" panose="020F0502020204030204" pitchFamily="34" charset="0"/>
              </a:rPr>
              <a:t>Assistant Elementary Principal </a:t>
            </a:r>
            <a:endParaRPr lang="en-US" sz="5600" b="1" dirty="0">
              <a:solidFill>
                <a:srgbClr val="000000"/>
              </a:solidFill>
              <a:latin typeface="Times New Roman" panose="02020603050405020304" pitchFamily="18" charset="0"/>
              <a:ea typeface="Calibri" panose="020F0502020204030204" pitchFamily="34" charset="0"/>
            </a:endParaRPr>
          </a:p>
          <a:p>
            <a:pPr marL="0" marR="0" indent="0">
              <a:spcBef>
                <a:spcPts val="0"/>
              </a:spcBef>
              <a:spcAft>
                <a:spcPts val="0"/>
              </a:spcAft>
              <a:buNone/>
            </a:pPr>
            <a:r>
              <a:rPr lang="en-US" sz="5600" b="1" dirty="0">
                <a:solidFill>
                  <a:srgbClr val="000000"/>
                </a:solidFill>
                <a:effectLst/>
                <a:latin typeface="Times New Roman" panose="02020603050405020304" pitchFamily="18" charset="0"/>
                <a:ea typeface="Calibri" panose="020F0502020204030204" pitchFamily="34" charset="0"/>
              </a:rPr>
              <a:t>	</a:t>
            </a:r>
            <a:r>
              <a:rPr lang="en-US" sz="5600" dirty="0">
                <a:solidFill>
                  <a:srgbClr val="000000"/>
                </a:solidFill>
                <a:effectLst/>
                <a:latin typeface="Times New Roman" panose="02020603050405020304" pitchFamily="18" charset="0"/>
                <a:ea typeface="Calibri" panose="020F0502020204030204" pitchFamily="34" charset="0"/>
              </a:rPr>
              <a:t>  Prince Edward County Public Schools, Farmville, VA </a:t>
            </a:r>
          </a:p>
          <a:p>
            <a:endParaRPr lang="en-US" dirty="0"/>
          </a:p>
        </p:txBody>
      </p:sp>
      <p:sp>
        <p:nvSpPr>
          <p:cNvPr id="4" name="TextBox 3">
            <a:extLst>
              <a:ext uri="{FF2B5EF4-FFF2-40B4-BE49-F238E27FC236}">
                <a16:creationId xmlns:a16="http://schemas.microsoft.com/office/drawing/2014/main" id="{CE597557-2494-8650-36DF-2CF1F3F50577}"/>
              </a:ext>
            </a:extLst>
          </p:cNvPr>
          <p:cNvSpPr txBox="1"/>
          <p:nvPr/>
        </p:nvSpPr>
        <p:spPr>
          <a:xfrm>
            <a:off x="6738150" y="3655738"/>
            <a:ext cx="5048435" cy="29909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University of Virginia, Charlottesville, VA, Doctorate of Education, Administration,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Supervision, and Curriculum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Longwood University, Farmville, VA, Master of Science, Supervision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Hampton University, (formerly known as Hampton Institute) Hampton, VA, Bachelor of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Science with High Honors, History Education.</a:t>
            </a:r>
          </a:p>
        </p:txBody>
      </p:sp>
      <p:sp>
        <p:nvSpPr>
          <p:cNvPr id="6" name="TextBox 5">
            <a:extLst>
              <a:ext uri="{FF2B5EF4-FFF2-40B4-BE49-F238E27FC236}">
                <a16:creationId xmlns:a16="http://schemas.microsoft.com/office/drawing/2014/main" id="{A0B0CB51-2811-48AD-B279-DD1CEAFFEC1E}"/>
              </a:ext>
            </a:extLst>
          </p:cNvPr>
          <p:cNvSpPr txBox="1"/>
          <p:nvPr/>
        </p:nvSpPr>
        <p:spPr>
          <a:xfrm>
            <a:off x="1191884" y="36839"/>
            <a:ext cx="101015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rPr>
              <a:t>National Learning for Life Curriculum-Based Program Chair</a:t>
            </a:r>
          </a:p>
        </p:txBody>
      </p:sp>
      <p:pic>
        <p:nvPicPr>
          <p:cNvPr id="1026" name="Picture 2">
            <a:extLst>
              <a:ext uri="{FF2B5EF4-FFF2-40B4-BE49-F238E27FC236}">
                <a16:creationId xmlns:a16="http://schemas.microsoft.com/office/drawing/2014/main" id="{2D120EE6-E898-E96D-54DA-4CA63333A9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392" y="867634"/>
            <a:ext cx="1300185" cy="1950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6618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69010" y="0"/>
            <a:ext cx="1226101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3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Live Hour</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9 April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12</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34266377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Weather-Related Safety*</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Source: </a:t>
            </a:r>
            <a:r>
              <a:rPr lang="en-US" sz="1800" u="sng" dirty="0">
                <a:solidFill>
                  <a:srgbClr val="1FC77F"/>
                </a:solidFill>
              </a:rPr>
              <a:t>https://www.scouting.org/health-and-safety/safety-moments/weather-related-safety</a:t>
            </a:r>
            <a:r>
              <a:rPr lang="en-US" sz="1800" dirty="0">
                <a:solidFill>
                  <a:srgbClr val="1FC77F"/>
                </a:solidFill>
              </a:rPr>
              <a:t>/ and Exploring Safety First Guidelines (Beware of Lightning &amp; Lightning Safety Rules)</a:t>
            </a:r>
            <a:br>
              <a:rPr lang="en-US" sz="3200" dirty="0"/>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5469" y="1600200"/>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444854852"/>
      </p:ext>
    </p:extLst>
  </p:cSld>
  <p:clrMapOvr>
    <a:overrideClrMapping bg1="dk1" tx1="lt1" bg2="dk2" tx2="lt2" accent1="accent1" accent2="accent2" accent3="accent3" accent4="accent4" accent5="accent5" accent6="accent6" hlink="hlink" folHlink="folHlink"/>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8" name="Picture 7">
            <a:extLst>
              <a:ext uri="{FF2B5EF4-FFF2-40B4-BE49-F238E27FC236}">
                <a16:creationId xmlns:a16="http://schemas.microsoft.com/office/drawing/2014/main" id="{35A50D2C-6DEF-4827-B62B-E57C629E9A54}"/>
              </a:ext>
            </a:extLst>
          </p:cNvPr>
          <p:cNvPicPr>
            <a:picLocks noChangeAspect="1"/>
          </p:cNvPicPr>
          <p:nvPr/>
        </p:nvPicPr>
        <p:blipFill>
          <a:blip r:embed="rId4"/>
          <a:stretch>
            <a:fillRect/>
          </a:stretch>
        </p:blipFill>
        <p:spPr>
          <a:xfrm>
            <a:off x="5214892" y="-25121"/>
            <a:ext cx="6954082" cy="6883121"/>
          </a:xfrm>
          <a:prstGeom prst="rect">
            <a:avLst/>
          </a:prstGeom>
        </p:spPr>
      </p:pic>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5"/>
          <a:stretch>
            <a:fillRect/>
          </a:stretch>
        </p:blipFill>
        <p:spPr>
          <a:xfrm>
            <a:off x="5410836" y="643235"/>
            <a:ext cx="859336" cy="859336"/>
          </a:xfrm>
          <a:prstGeom prst="rect">
            <a:avLst/>
          </a:prstGeom>
        </p:spPr>
      </p:pic>
    </p:spTree>
    <p:extLst>
      <p:ext uri="{BB962C8B-B14F-4D97-AF65-F5344CB8AC3E}">
        <p14:creationId xmlns:p14="http://schemas.microsoft.com/office/powerpoint/2010/main" val="4272132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20785140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07558" y="728830"/>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Membership and Unit</a:t>
            </a:r>
            <a:br>
              <a:rPr lang="en-US" sz="6000" b="1" dirty="0">
                <a:solidFill>
                  <a:srgbClr val="FF0000"/>
                </a:solidFill>
              </a:rPr>
            </a:br>
            <a:r>
              <a:rPr lang="en-US" sz="6000" b="1" dirty="0">
                <a:solidFill>
                  <a:srgbClr val="FF0000"/>
                </a:solidFill>
              </a:rPr>
              <a:t>Online Renewal</a:t>
            </a:r>
            <a:br>
              <a:rPr lang="en-US" sz="6000" b="1" dirty="0">
                <a:solidFill>
                  <a:srgbClr val="FF0000"/>
                </a:solidFill>
              </a:rPr>
            </a:b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4214091143"/>
      </p:ext>
    </p:extLst>
  </p:cSld>
  <p:clrMapOvr>
    <a:overrideClrMapping bg1="dk1" tx1="lt1" bg2="dk2" tx2="lt2" accent1="accent1" accent2="accent2" accent3="accent3" accent4="accent4" accent5="accent5" accent6="accent6" hlink="hlink" folHlink="folHlink"/>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Organization Manager</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244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74C06-3AD8-0A1F-539A-19BBDF9340E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5D846BF-A436-B855-DE8D-C18CD0F54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03C108B-1383-F2C5-1407-6C53224493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BA1F84B-3301-598F-E13A-2354B9AA368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5C0B624-73A9-2EBF-C54C-CD55D51902A8}"/>
              </a:ext>
            </a:extLst>
          </p:cNvPr>
          <p:cNvSpPr>
            <a:spLocks noGrp="1"/>
          </p:cNvSpPr>
          <p:nvPr>
            <p:ph type="ctrTitle"/>
          </p:nvPr>
        </p:nvSpPr>
        <p:spPr>
          <a:xfrm>
            <a:off x="1672211" y="111129"/>
            <a:ext cx="8505935" cy="941331"/>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Weather-Related Safety</a:t>
            </a:r>
          </a:p>
        </p:txBody>
      </p:sp>
      <p:sp>
        <p:nvSpPr>
          <p:cNvPr id="2" name="TextBox 1">
            <a:extLst>
              <a:ext uri="{FF2B5EF4-FFF2-40B4-BE49-F238E27FC236}">
                <a16:creationId xmlns:a16="http://schemas.microsoft.com/office/drawing/2014/main" id="{83527BFC-F3A9-0D6A-0916-A58228F8B087}"/>
              </a:ext>
            </a:extLst>
          </p:cNvPr>
          <p:cNvSpPr txBox="1"/>
          <p:nvPr/>
        </p:nvSpPr>
        <p:spPr>
          <a:xfrm>
            <a:off x="1774371" y="1094687"/>
            <a:ext cx="8556172" cy="5109091"/>
          </a:xfrm>
          <a:prstGeom prst="rect">
            <a:avLst/>
          </a:prstGeom>
          <a:noFill/>
        </p:spPr>
        <p:txBody>
          <a:bodyPr wrap="square" rtlCol="0">
            <a:spAutoFit/>
          </a:bodyPr>
          <a:lstStyle/>
          <a:p>
            <a:pPr algn="l">
              <a:buNone/>
            </a:pPr>
            <a:r>
              <a:rPr lang="en-US" sz="2400" b="1" dirty="0">
                <a:solidFill>
                  <a:srgbClr val="FFFF00"/>
                </a:solidFill>
                <a:latin typeface="Arial Black" panose="020B0A04020102020204" pitchFamily="34" charset="0"/>
                <a:cs typeface="Arial" panose="020B0604020202020204" pitchFamily="34" charset="0"/>
              </a:rPr>
              <a:t>GENERAL INFORMATION…</a:t>
            </a:r>
          </a:p>
          <a:p>
            <a:pPr algn="l">
              <a:buNone/>
            </a:pPr>
            <a:endParaRPr lang="en-US" sz="24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Severe weather hazards, such as tornadoes, lightning, hail, flash flooding, and downbursts, can be dangerous </a:t>
            </a:r>
          </a:p>
          <a:p>
            <a:pPr algn="l"/>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Each requires a basic understanding of what to do so that you can protect yourself and your Explorers</a:t>
            </a:r>
          </a:p>
          <a:p>
            <a:pPr algn="l"/>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The scale of weather conditions can seem daunting—ranging from high heat with no humidity to torrential downpours with possible flooding.</a:t>
            </a:r>
          </a:p>
          <a:p>
            <a:pPr algn="l"/>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However, some key basic principles can help everyone prepare </a:t>
            </a:r>
            <a:r>
              <a:rPr lang="en-US" sz="2000" b="1" dirty="0">
                <a:solidFill>
                  <a:srgbClr val="FFFF00"/>
                </a:solidFill>
                <a:latin typeface="Arial" panose="020B0604020202020204" pitchFamily="34" charset="0"/>
                <a:cs typeface="Arial" panose="020B0604020202020204" pitchFamily="34" charset="0"/>
              </a:rPr>
              <a:t> (see next slide)</a:t>
            </a:r>
          </a:p>
          <a:p>
            <a:pPr marL="571500" indent="-342900">
              <a:buFont typeface="Courier New" panose="02070309020205020404" pitchFamily="49" charset="0"/>
              <a:buChar char="o"/>
            </a:pPr>
            <a:endParaRPr lang="en-US" sz="2400" dirty="0">
              <a:solidFill>
                <a:srgbClr val="FFFF00"/>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1671823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86425" y="656155"/>
            <a:ext cx="8375904"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02951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749171" y="656155"/>
            <a:ext cx="7857647"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0962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Post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775262"/>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900847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2650828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Unit Renewal - Council View</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A1AEF145-F6B5-FACC-CFC0-B74D3724DDD2}"/>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02825" y="656155"/>
            <a:ext cx="6986349" cy="606532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843136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email&#10;&#10;Description automatically generated">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97582" y="625476"/>
            <a:ext cx="6650182" cy="609600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58612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58265" y="1198563"/>
            <a:ext cx="9858375" cy="446087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75040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479357" y="883708"/>
            <a:ext cx="7233285"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046188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44691" y="883708"/>
            <a:ext cx="5702618"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55292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325456" y="958320"/>
            <a:ext cx="4994434" cy="554725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3093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5" y="59759"/>
            <a:ext cx="8491961" cy="732584"/>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Weather-Related Safety</a:t>
            </a:r>
          </a:p>
        </p:txBody>
      </p:sp>
      <p:sp>
        <p:nvSpPr>
          <p:cNvPr id="2" name="TextBox 1"/>
          <p:cNvSpPr txBox="1"/>
          <p:nvPr/>
        </p:nvSpPr>
        <p:spPr>
          <a:xfrm>
            <a:off x="1774371" y="661080"/>
            <a:ext cx="8745419" cy="7078861"/>
          </a:xfrm>
          <a:prstGeom prst="rect">
            <a:avLst/>
          </a:prstGeom>
          <a:noFill/>
        </p:spPr>
        <p:txBody>
          <a:bodyPr wrap="square" rtlCol="0">
            <a:spAutoFit/>
          </a:bodyPr>
          <a:lstStyle/>
          <a:p>
            <a:pPr algn="l">
              <a:buNone/>
            </a:pPr>
            <a:r>
              <a:rPr lang="en-US" sz="2400" b="1" dirty="0">
                <a:solidFill>
                  <a:srgbClr val="FFFF00"/>
                </a:solidFill>
                <a:latin typeface="Arial Black" panose="020B0A04020102020204" pitchFamily="34" charset="0"/>
                <a:cs typeface="Arial" panose="020B0604020202020204" pitchFamily="34" charset="0"/>
              </a:rPr>
              <a:t>SAFETY TIPS…</a:t>
            </a:r>
            <a:endParaRPr lang="en-US" sz="800" dirty="0">
              <a:solidFill>
                <a:srgbClr val="FFFF00"/>
              </a:solidFill>
              <a:latin typeface="Arial Black" panose="020B0A04020102020204" pitchFamily="34" charset="0"/>
              <a:cs typeface="Arial" panose="020B0604020202020204" pitchFamily="34" charset="0"/>
            </a:endParaRP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Know the weather forecast before you set out on your trip</a:t>
            </a: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Prepare for the types of weather hazards that are associated with your destination, such as tornadoes, lightning, snow, torrential rains, and high winds. Scouting America’s online Weather Hazards training (available through My.Scouting.org) is a great resource in this area and should be renewed every two years</a:t>
            </a: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Double-check weather conditions immediately upon arrival to verify forecasts</a:t>
            </a: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The weather can be integral in becoming lost or injured. If visibility becomes limited, respond quickly to gather the Explorers in your care</a:t>
            </a: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Inquire about the location of any designated emergency shelters in the area</a:t>
            </a:r>
          </a:p>
          <a:p>
            <a:endParaRPr lang="en-US"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NOTE: You may never encounter a severe weather hazard. Your chances of being hit by lightning in your lifetime are 1 in 700,000, and the chances of your home being destroyed by a tornado (if you live in tornado alley) are 1 in 150,000.  By learning and following these key safety tips, you can move forward with confidence and keep our Explorers safe</a:t>
            </a:r>
          </a:p>
          <a:p>
            <a:pPr marL="571500" indent="-342900">
              <a:buFont typeface="Courier New" panose="02070309020205020404" pitchFamily="49" charset="0"/>
              <a:buChar char="o"/>
            </a:pPr>
            <a:endParaRPr lang="en-US" sz="2400" dirty="0">
              <a:solidFill>
                <a:srgbClr val="FFFF00"/>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64593325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Member/Parent</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8180" y="926407"/>
            <a:ext cx="687582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660977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65825" y="883546"/>
            <a:ext cx="5113695"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0491454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29150" y="829652"/>
            <a:ext cx="8230850" cy="565536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37464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91547" y="839626"/>
            <a:ext cx="11395628" cy="482775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1850745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263222" y="734850"/>
            <a:ext cx="66045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0771877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691846" y="738282"/>
            <a:ext cx="6261653" cy="583810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8415136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389289" y="1197785"/>
            <a:ext cx="8606654" cy="4155265"/>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2120974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 Member Renewal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8D6B327C-5179-6FB2-E9FB-6C6C0797ED1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52156" y="958320"/>
            <a:ext cx="7487687" cy="507400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98057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Reports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36024" y="788608"/>
            <a:ext cx="8476706"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5724018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Who have Renewed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0518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 name="Title 3"/>
          <p:cNvSpPr>
            <a:spLocks noGrp="1"/>
          </p:cNvSpPr>
          <p:nvPr>
            <p:ph type="ctrTitle"/>
          </p:nvPr>
        </p:nvSpPr>
        <p:spPr>
          <a:xfrm>
            <a:off x="1784645" y="113163"/>
            <a:ext cx="8403774" cy="873156"/>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Weather-Related Safety</a:t>
            </a:r>
          </a:p>
        </p:txBody>
      </p:sp>
      <p:sp>
        <p:nvSpPr>
          <p:cNvPr id="2" name="TextBox 1"/>
          <p:cNvSpPr txBox="1"/>
          <p:nvPr/>
        </p:nvSpPr>
        <p:spPr>
          <a:xfrm>
            <a:off x="1686184" y="994728"/>
            <a:ext cx="8833606" cy="6247864"/>
          </a:xfrm>
          <a:prstGeom prst="rect">
            <a:avLst/>
          </a:prstGeom>
          <a:noFill/>
        </p:spPr>
        <p:txBody>
          <a:bodyPr wrap="square" rtlCol="0">
            <a:spAutoFit/>
          </a:bodyPr>
          <a:lstStyle/>
          <a:p>
            <a:pPr>
              <a:defRPr/>
            </a:pPr>
            <a:r>
              <a:rPr lang="en-US" sz="2800" b="1" dirty="0">
                <a:solidFill>
                  <a:srgbClr val="FFFF00"/>
                </a:solidFill>
                <a:latin typeface="Arial Black" panose="020B0A04020102020204" pitchFamily="34" charset="0"/>
                <a:cs typeface="Arial" panose="020B0604020202020204" pitchFamily="34" charset="0"/>
              </a:rPr>
              <a:t>Beware of Tornadoes </a:t>
            </a:r>
          </a:p>
          <a:p>
            <a:pPr>
              <a:defRPr/>
            </a:pPr>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b="1" dirty="0">
                <a:solidFill>
                  <a:srgbClr val="FFFF00"/>
                </a:solidFill>
                <a:latin typeface="Arial" panose="020B0604020202020204" pitchFamily="34" charset="0"/>
                <a:cs typeface="Arial" panose="020B0604020202020204" pitchFamily="34" charset="0"/>
              </a:rPr>
              <a:t>Tornadoes, usually developing from severe thunderstorms, may strike with very little warning almost anywhere and can produce catastrophic, widespread destruction. Spring, between March and June, is peak season for tornadoes to potentially occur. They are incredibly violent; tornado winds will vary in speed but can reach more than 200 mph and have the potential to destroy buildings, flip cars and create deadly debris</a:t>
            </a:r>
          </a:p>
          <a:p>
            <a:pPr>
              <a:defRPr/>
            </a:pPr>
            <a:endParaRPr lang="en-US" sz="800" dirty="0">
              <a:solidFill>
                <a:srgbClr val="FFFF00"/>
              </a:solidFill>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defRPr/>
            </a:pPr>
            <a:r>
              <a:rPr lang="en-US" b="1" dirty="0">
                <a:solidFill>
                  <a:schemeClr val="accent6">
                    <a:lumMod val="75000"/>
                  </a:schemeClr>
                </a:solidFill>
                <a:latin typeface="Arial" panose="020B0604020202020204" pitchFamily="34" charset="0"/>
                <a:cs typeface="Arial" panose="020B0604020202020204" pitchFamily="34" charset="0"/>
              </a:rPr>
              <a:t>Know the signs</a:t>
            </a:r>
            <a:r>
              <a:rPr lang="en-US" b="1" dirty="0">
                <a:solidFill>
                  <a:srgbClr val="FFFF00"/>
                </a:solidFill>
                <a:latin typeface="Arial" panose="020B0604020202020204" pitchFamily="34" charset="0"/>
                <a:cs typeface="Arial" panose="020B0604020202020204" pitchFamily="34" charset="0"/>
              </a:rPr>
              <a:t> ~ Tornadoes could develop from rotating clouds; involve a loud roar, similar to a freight train; and appear as dark, greenish skies</a:t>
            </a:r>
          </a:p>
          <a:p>
            <a:pPr marL="628650" lvl="1" indent="-171450">
              <a:buFont typeface="Courier New" panose="02070309020205020404" pitchFamily="49" charset="0"/>
              <a:buChar char="o"/>
              <a:defRPr/>
            </a:pPr>
            <a:endParaRPr lang="en-US" sz="800" b="1" dirty="0">
              <a:solidFill>
                <a:srgbClr val="FFFF00"/>
              </a:solidFill>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defRPr/>
            </a:pPr>
            <a:r>
              <a:rPr lang="en-US" b="1" dirty="0">
                <a:solidFill>
                  <a:schemeClr val="accent6">
                    <a:lumMod val="75000"/>
                  </a:schemeClr>
                </a:solidFill>
                <a:latin typeface="Arial" panose="020B0604020202020204" pitchFamily="34" charset="0"/>
                <a:cs typeface="Arial" panose="020B0604020202020204" pitchFamily="34" charset="0"/>
              </a:rPr>
              <a:t>Sign up for alerts</a:t>
            </a:r>
            <a:r>
              <a:rPr lang="en-US" b="1" dirty="0">
                <a:solidFill>
                  <a:srgbClr val="FFFF00"/>
                </a:solidFill>
                <a:latin typeface="Arial" panose="020B0604020202020204" pitchFamily="34" charset="0"/>
                <a:cs typeface="Arial" panose="020B0604020202020204" pitchFamily="34" charset="0"/>
              </a:rPr>
              <a:t> ~ Use the </a:t>
            </a:r>
            <a:r>
              <a:rPr lang="en-US" b="1" dirty="0">
                <a:solidFill>
                  <a:srgbClr val="FFFF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FEMA app</a:t>
            </a:r>
            <a:r>
              <a:rPr lang="en-US" b="1" dirty="0">
                <a:solidFill>
                  <a:srgbClr val="FFFF00"/>
                </a:solidFill>
                <a:latin typeface="Arial" panose="020B0604020202020204" pitchFamily="34" charset="0"/>
                <a:cs typeface="Arial" panose="020B0604020202020204" pitchFamily="34" charset="0"/>
              </a:rPr>
              <a:t>, </a:t>
            </a:r>
            <a:r>
              <a:rPr lang="en-US" b="1" dirty="0">
                <a:solidFill>
                  <a:srgbClr val="FFFF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NOAA Weather Radio</a:t>
            </a:r>
            <a:r>
              <a:rPr lang="en-US" b="1" dirty="0">
                <a:solidFill>
                  <a:srgbClr val="FFFF00"/>
                </a:solidFill>
                <a:latin typeface="Arial" panose="020B0604020202020204" pitchFamily="34" charset="0"/>
                <a:cs typeface="Arial" panose="020B0604020202020204" pitchFamily="34" charset="0"/>
              </a:rPr>
              <a:t>, and local emergency alert systems to receive warnings in real time</a:t>
            </a:r>
          </a:p>
          <a:p>
            <a:pPr marL="628650" lvl="1" indent="-171450">
              <a:buFont typeface="Courier New" panose="02070309020205020404" pitchFamily="49" charset="0"/>
              <a:buChar char="o"/>
              <a:defRPr/>
            </a:pPr>
            <a:endParaRPr lang="en-US" sz="800" b="1" dirty="0">
              <a:solidFill>
                <a:srgbClr val="FFFF00"/>
              </a:solidFill>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defRPr/>
            </a:pPr>
            <a:r>
              <a:rPr lang="en-US" b="1" dirty="0">
                <a:solidFill>
                  <a:schemeClr val="accent6">
                    <a:lumMod val="75000"/>
                  </a:schemeClr>
                </a:solidFill>
                <a:latin typeface="Arial" panose="020B0604020202020204" pitchFamily="34" charset="0"/>
                <a:cs typeface="Arial" panose="020B0604020202020204" pitchFamily="34" charset="0"/>
              </a:rPr>
              <a:t>Understand alerts</a:t>
            </a:r>
            <a:r>
              <a:rPr lang="en-US" b="1" dirty="0">
                <a:solidFill>
                  <a:srgbClr val="FFFF00"/>
                </a:solidFill>
                <a:latin typeface="Arial" panose="020B0604020202020204" pitchFamily="34" charset="0"/>
                <a:cs typeface="Arial" panose="020B0604020202020204" pitchFamily="34" charset="0"/>
              </a:rPr>
              <a:t> ~ A </a:t>
            </a:r>
            <a:r>
              <a:rPr lang="en-US" b="1" u="sng" dirty="0">
                <a:solidFill>
                  <a:srgbClr val="FFFF00"/>
                </a:solidFill>
                <a:latin typeface="Arial" panose="020B0604020202020204" pitchFamily="34" charset="0"/>
                <a:cs typeface="Arial" panose="020B0604020202020204" pitchFamily="34" charset="0"/>
              </a:rPr>
              <a:t>tornado watch </a:t>
            </a:r>
            <a:r>
              <a:rPr lang="en-US" b="1" dirty="0">
                <a:solidFill>
                  <a:srgbClr val="FFFF00"/>
                </a:solidFill>
                <a:latin typeface="Arial" panose="020B0604020202020204" pitchFamily="34" charset="0"/>
                <a:cs typeface="Arial" panose="020B0604020202020204" pitchFamily="34" charset="0"/>
              </a:rPr>
              <a:t>is an alert to be prepared, given favorable conditions, for a tornado to develop. A </a:t>
            </a:r>
            <a:r>
              <a:rPr lang="en-US" b="1" u="sng" dirty="0">
                <a:solidFill>
                  <a:srgbClr val="FFFF00"/>
                </a:solidFill>
                <a:latin typeface="Arial" panose="020B0604020202020204" pitchFamily="34" charset="0"/>
                <a:cs typeface="Arial" panose="020B0604020202020204" pitchFamily="34" charset="0"/>
              </a:rPr>
              <a:t>tornado warning </a:t>
            </a:r>
            <a:r>
              <a:rPr lang="en-US" b="1" dirty="0">
                <a:solidFill>
                  <a:srgbClr val="FFFF00"/>
                </a:solidFill>
                <a:latin typeface="Arial" panose="020B0604020202020204" pitchFamily="34" charset="0"/>
                <a:cs typeface="Arial" panose="020B0604020202020204" pitchFamily="34" charset="0"/>
              </a:rPr>
              <a:t>means to immediately take shelter, as a tornado has been sighted or indicated by radar</a:t>
            </a:r>
          </a:p>
          <a:p>
            <a:pPr marL="571500" indent="-571500">
              <a:buFont typeface="Arial" panose="020B0604020202020204" pitchFamily="34" charset="0"/>
              <a:buChar char="•"/>
              <a:defRPr/>
            </a:pPr>
            <a:endParaRPr lang="en-US" sz="2400" dirty="0">
              <a:solidFill>
                <a:srgbClr val="FFFF00"/>
              </a:solidFill>
              <a:latin typeface="Arial" panose="020B0604020202020204" pitchFamily="34" charset="0"/>
              <a:cs typeface="Arial" panose="020B0604020202020204" pitchFamily="34" charset="0"/>
            </a:endParaRPr>
          </a:p>
          <a:p>
            <a:pPr algn="ctr">
              <a:defRPr/>
            </a:pP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pPr>
              <a:defRPr/>
            </a:pPr>
            <a:endParaRPr lang="en-US" dirty="0">
              <a:solidFill>
                <a:prstClr val="black"/>
              </a:solidFill>
              <a:latin typeface="Calibri"/>
            </a:endParaRPr>
          </a:p>
        </p:txBody>
      </p:sp>
    </p:spTree>
    <p:extLst>
      <p:ext uri="{BB962C8B-B14F-4D97-AF65-F5344CB8AC3E}">
        <p14:creationId xmlns:p14="http://schemas.microsoft.com/office/powerpoint/2010/main" val="1293358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20754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0953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Auto 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9FFBAD29-6CC0-4879-513C-75CF5E0A9C7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45779" y="686593"/>
            <a:ext cx="10900441" cy="59328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9341952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https://www.scouting.org/resources/unit-and-membership-renewal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Help and FAQ’s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Tree>
    <p:extLst>
      <p:ext uri="{BB962C8B-B14F-4D97-AF65-F5344CB8AC3E}">
        <p14:creationId xmlns:p14="http://schemas.microsoft.com/office/powerpoint/2010/main" val="59042859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pic>
        <p:nvPicPr>
          <p:cNvPr id="8" name="Picture 7">
            <a:extLst>
              <a:ext uri="{FF2B5EF4-FFF2-40B4-BE49-F238E27FC236}">
                <a16:creationId xmlns:a16="http://schemas.microsoft.com/office/drawing/2014/main" id="{2CC72456-843E-45B7-8470-67E69513D40D}"/>
              </a:ext>
            </a:extLst>
          </p:cNvPr>
          <p:cNvPicPr>
            <a:picLocks noChangeAspect="1"/>
          </p:cNvPicPr>
          <p:nvPr/>
        </p:nvPicPr>
        <p:blipFill rotWithShape="1">
          <a:blip r:embed="rId2"/>
          <a:srcRect l="17584" t="26159" r="3054" b="13333"/>
          <a:stretch/>
        </p:blipFill>
        <p:spPr>
          <a:xfrm>
            <a:off x="0" y="0"/>
            <a:ext cx="12280392" cy="6863248"/>
          </a:xfrm>
          <a:prstGeom prst="rect">
            <a:avLst/>
          </a:prstGeom>
        </p:spPr>
      </p:pic>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spTree>
    <p:extLst>
      <p:ext uri="{BB962C8B-B14F-4D97-AF65-F5344CB8AC3E}">
        <p14:creationId xmlns:p14="http://schemas.microsoft.com/office/powerpoint/2010/main" val="44686333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40692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0212C-EF00-B2F5-1A4A-B1F310F0001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817E1D5-87A3-C864-F424-33B449BDD7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792CFB7E-7761-EDC7-9622-076E6103B4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AEC91E2D-1960-BF66-0DE1-B7B41DD79A7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5CB1541-ED44-C353-F62D-3FCA7999D287}"/>
              </a:ext>
            </a:extLst>
          </p:cNvPr>
          <p:cNvSpPr>
            <a:spLocks noGrp="1"/>
          </p:cNvSpPr>
          <p:nvPr>
            <p:ph type="ctrTitle"/>
          </p:nvPr>
        </p:nvSpPr>
        <p:spPr>
          <a:xfrm>
            <a:off x="1686185" y="198889"/>
            <a:ext cx="8491961" cy="674416"/>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Weather-Related Safety</a:t>
            </a:r>
          </a:p>
        </p:txBody>
      </p:sp>
      <p:sp>
        <p:nvSpPr>
          <p:cNvPr id="2" name="TextBox 1">
            <a:extLst>
              <a:ext uri="{FF2B5EF4-FFF2-40B4-BE49-F238E27FC236}">
                <a16:creationId xmlns:a16="http://schemas.microsoft.com/office/drawing/2014/main" id="{6E773D93-9ABF-8980-DB0C-86F962B04D56}"/>
              </a:ext>
            </a:extLst>
          </p:cNvPr>
          <p:cNvSpPr txBox="1"/>
          <p:nvPr/>
        </p:nvSpPr>
        <p:spPr>
          <a:xfrm>
            <a:off x="1774371" y="824160"/>
            <a:ext cx="8556172" cy="6778779"/>
          </a:xfrm>
          <a:prstGeom prst="rect">
            <a:avLst/>
          </a:prstGeom>
          <a:noFill/>
        </p:spPr>
        <p:txBody>
          <a:bodyPr wrap="square" rtlCol="0">
            <a:spAutoFit/>
          </a:bodyPr>
          <a:lstStyle/>
          <a:p>
            <a:pPr algn="l">
              <a:buNone/>
            </a:pPr>
            <a:r>
              <a:rPr lang="en-US" sz="2400" b="1" dirty="0">
                <a:solidFill>
                  <a:srgbClr val="FFFF00"/>
                </a:solidFill>
                <a:latin typeface="Arial Black" panose="020B0A04020102020204" pitchFamily="34" charset="0"/>
                <a:cs typeface="Arial" panose="020B0604020202020204" pitchFamily="34" charset="0"/>
              </a:rPr>
              <a:t>Build A Tornado-specific Emergency Kit…</a:t>
            </a:r>
          </a:p>
          <a:p>
            <a:pPr algn="l">
              <a:buNone/>
            </a:pPr>
            <a:endParaRPr lang="en-US" sz="800" b="1" dirty="0">
              <a:solidFill>
                <a:srgbClr val="FFFF00"/>
              </a:solidFill>
              <a:latin typeface="Arial Black" panose="020B0A04020102020204" pitchFamily="34" charset="0"/>
              <a:cs typeface="Arial" panose="020B0604020202020204" pitchFamily="34" charset="0"/>
            </a:endParaRPr>
          </a:p>
          <a:p>
            <a:pPr>
              <a:spcAft>
                <a:spcPts val="1500"/>
              </a:spcAft>
            </a:pPr>
            <a:r>
              <a:rPr lang="en-US" b="1" dirty="0">
                <a:solidFill>
                  <a:srgbClr val="FFFF00"/>
                </a:solidFill>
                <a:latin typeface="Arial" panose="020B0604020202020204" pitchFamily="34" charset="0"/>
                <a:cs typeface="Arial" panose="020B0604020202020204" pitchFamily="34" charset="0"/>
              </a:rPr>
              <a:t>Have a room identified that provides enhanced safety conditions where emergency supply kits can be stored. The supplies can include the following:</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Water (one gallon per person per day for at least three days).</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Non-perishable food.</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Battery-powered or hand-crank radio (such as a NOAA Weather Radio).</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Flashlights and extra batteries.</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First aid kits.</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Whistle (to signal for help).</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Dust masks and plastic sheeting.</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Local maps.</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Copies of personal documents and medical records (use My HealtheVet to access VA records).</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Medications, hearing aids, glasses and mobility device chargers.</a:t>
            </a:r>
          </a:p>
          <a:p>
            <a:pPr marL="285750"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Comfort items for kids or pets.</a:t>
            </a:r>
          </a:p>
          <a:p>
            <a:pPr marL="228600"/>
            <a:r>
              <a:rPr lang="en-US" b="1" dirty="0">
                <a:solidFill>
                  <a:srgbClr val="FFFF00"/>
                </a:solidFill>
                <a:latin typeface="Arial" panose="020B0604020202020204" pitchFamily="34" charset="0"/>
                <a:cs typeface="Arial" panose="020B0604020202020204" pitchFamily="34" charset="0"/>
              </a:rPr>
              <a:t> </a:t>
            </a:r>
          </a:p>
          <a:p>
            <a:pPr marL="571500" indent="-342900">
              <a:buFont typeface="Courier New" panose="02070309020205020404" pitchFamily="49" charset="0"/>
              <a:buChar char="o"/>
            </a:pPr>
            <a:endParaRPr lang="en-US" sz="2400" dirty="0">
              <a:solidFill>
                <a:srgbClr val="FFFF00"/>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804616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392DB-E3A7-9812-7943-C0DC178216DC}"/>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C33A197-5905-8101-741F-9FA6531340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D02EE6C8-0730-198F-5F53-81A9EF2D9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E6165572-6FAE-385A-05C5-A96EA7F3229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3D03AB-457E-071F-A904-E83F1CE62AEC}"/>
              </a:ext>
            </a:extLst>
          </p:cNvPr>
          <p:cNvSpPr>
            <a:spLocks noGrp="1"/>
          </p:cNvSpPr>
          <p:nvPr>
            <p:ph type="ctrTitle"/>
          </p:nvPr>
        </p:nvSpPr>
        <p:spPr>
          <a:xfrm>
            <a:off x="1686185" y="198889"/>
            <a:ext cx="8491961" cy="674416"/>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Weather-Related Safety</a:t>
            </a:r>
          </a:p>
        </p:txBody>
      </p:sp>
      <p:sp>
        <p:nvSpPr>
          <p:cNvPr id="2" name="TextBox 1">
            <a:extLst>
              <a:ext uri="{FF2B5EF4-FFF2-40B4-BE49-F238E27FC236}">
                <a16:creationId xmlns:a16="http://schemas.microsoft.com/office/drawing/2014/main" id="{ED8DD290-FF08-AFA0-0D59-90BEC17A55BC}"/>
              </a:ext>
            </a:extLst>
          </p:cNvPr>
          <p:cNvSpPr txBox="1"/>
          <p:nvPr/>
        </p:nvSpPr>
        <p:spPr>
          <a:xfrm>
            <a:off x="1774371" y="741967"/>
            <a:ext cx="8556172" cy="7684155"/>
          </a:xfrm>
          <a:prstGeom prst="rect">
            <a:avLst/>
          </a:prstGeom>
          <a:noFill/>
        </p:spPr>
        <p:txBody>
          <a:bodyPr wrap="square" rtlCol="0">
            <a:spAutoFit/>
          </a:bodyPr>
          <a:lstStyle/>
          <a:p>
            <a:pPr algn="l">
              <a:buNone/>
            </a:pPr>
            <a:r>
              <a:rPr lang="en-US" sz="2400" b="1" dirty="0">
                <a:solidFill>
                  <a:srgbClr val="FFFF00"/>
                </a:solidFill>
                <a:latin typeface="Arial Black" panose="020B0A04020102020204" pitchFamily="34" charset="0"/>
                <a:cs typeface="Arial" panose="020B0604020202020204" pitchFamily="34" charset="0"/>
              </a:rPr>
              <a:t>Create A Tornado Plan…</a:t>
            </a:r>
          </a:p>
          <a:p>
            <a:pPr algn="l">
              <a:buNone/>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Identify a safe shelter and location (possibly a basement or interior room on the lowest floor, away from windows)</a:t>
            </a:r>
          </a:p>
          <a:p>
            <a:pPr algn="l"/>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Families should have a communication plan to ensure each member of the household knows how to reach one another and where to meet if separated</a:t>
            </a:r>
          </a:p>
          <a:p>
            <a:pPr algn="l"/>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Drill together to test the plans and practice tornado response actions regularly</a:t>
            </a:r>
          </a:p>
          <a:p>
            <a:pPr algn="l"/>
            <a:endParaRPr lang="en-US" sz="800" b="1" dirty="0">
              <a:solidFill>
                <a:srgbClr val="FFFF00"/>
              </a:solidFill>
              <a:latin typeface="Arial" panose="020B0604020202020204" pitchFamily="34" charset="0"/>
              <a:cs typeface="Arial" panose="020B0604020202020204" pitchFamily="34" charset="0"/>
            </a:endParaRPr>
          </a:p>
          <a:p>
            <a:r>
              <a:rPr lang="en-US" b="1" dirty="0">
                <a:solidFill>
                  <a:srgbClr val="FFFF00"/>
                </a:solidFill>
                <a:latin typeface="Arial" panose="020B0604020202020204" pitchFamily="34" charset="0"/>
                <a:cs typeface="Arial" panose="020B0604020202020204" pitchFamily="34" charset="0"/>
              </a:rPr>
              <a:t> </a:t>
            </a:r>
            <a:r>
              <a:rPr lang="en-US" sz="2400" b="1" dirty="0">
                <a:solidFill>
                  <a:srgbClr val="FFFF00"/>
                </a:solidFill>
                <a:latin typeface="Arial Black" panose="020B0A04020102020204" pitchFamily="34" charset="0"/>
                <a:cs typeface="Arial" panose="020B0604020202020204" pitchFamily="34" charset="0"/>
              </a:rPr>
              <a:t>If You’re Outside…</a:t>
            </a:r>
          </a:p>
          <a:p>
            <a:endParaRPr lang="en-US" sz="800" b="1" dirty="0">
              <a:solidFill>
                <a:srgbClr val="FFFF00"/>
              </a:solidFill>
              <a:latin typeface="Arial" panose="020B0604020202020204" pitchFamily="34" charset="0"/>
              <a:cs typeface="Arial" panose="020B0604020202020204" pitchFamily="34" charset="0"/>
            </a:endParaRPr>
          </a:p>
          <a:p>
            <a:pPr marL="285750" indent="-285750">
              <a:spcAft>
                <a:spcPts val="750"/>
              </a:spcAft>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If you are caught by extreme winds or flying debris, park the car as quickly and safely as possible -- out of the traffic lanes</a:t>
            </a:r>
          </a:p>
          <a:p>
            <a:pPr marL="285750" indent="-285750">
              <a:spcAft>
                <a:spcPts val="750"/>
              </a:spcAft>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Stay in the car with the seat belt on. Put your head down below the windows; cover your head with your hands and a blanket, coat, or other cushion if possible</a:t>
            </a:r>
          </a:p>
          <a:p>
            <a:pPr marL="285750" indent="-285750">
              <a:spcAft>
                <a:spcPts val="750"/>
              </a:spcAft>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If you can safely get noticeably lower than the level of the roadway, leave your car and lie in that area, covering your head with your hands </a:t>
            </a:r>
          </a:p>
          <a:p>
            <a:pPr marL="285750" indent="-285750">
              <a:spcAft>
                <a:spcPts val="750"/>
              </a:spcAft>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Do not go under an overpass or bridge. You’re safer in a low, flat location.</a:t>
            </a:r>
          </a:p>
          <a:p>
            <a:pPr marL="285750" indent="-285750">
              <a:spcAft>
                <a:spcPts val="750"/>
              </a:spcAft>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Watch out for flying debris that can cause injury or death.</a:t>
            </a:r>
          </a:p>
          <a:p>
            <a:pPr marL="285750" indent="-285750">
              <a:spcAft>
                <a:spcPts val="750"/>
              </a:spcAft>
              <a:buFont typeface="Arial" panose="020B0604020202020204" pitchFamily="34" charset="0"/>
              <a:buChar char="•"/>
            </a:pPr>
            <a:r>
              <a:rPr lang="en-US" sz="1600" b="1" dirty="0">
                <a:solidFill>
                  <a:srgbClr val="FFFF00"/>
                </a:solidFill>
                <a:latin typeface="Arial" panose="020B0604020202020204" pitchFamily="34" charset="0"/>
                <a:cs typeface="Arial" panose="020B0604020202020204" pitchFamily="34" charset="0"/>
              </a:rPr>
              <a:t>Use your arms to protect your head and neck</a:t>
            </a:r>
          </a:p>
          <a:p>
            <a:pPr marL="285750" indent="-285750">
              <a:spcAft>
                <a:spcPts val="750"/>
              </a:spcAft>
              <a:buFont typeface="Arial" panose="020B0604020202020204" pitchFamily="34" charset="0"/>
              <a:buChar char="•"/>
            </a:pPr>
            <a:endParaRPr lang="en-US" sz="1600" b="1" dirty="0">
              <a:solidFill>
                <a:srgbClr val="FFFF00"/>
              </a:solidFill>
              <a:latin typeface="Arial" panose="020B0604020202020204" pitchFamily="34" charset="0"/>
              <a:cs typeface="Arial" panose="020B0604020202020204" pitchFamily="34" charset="0"/>
            </a:endParaRPr>
          </a:p>
          <a:p>
            <a:pPr marL="285750" indent="-285750">
              <a:spcAft>
                <a:spcPts val="750"/>
              </a:spcAft>
              <a:buFont typeface="Arial" panose="020B0604020202020204" pitchFamily="34" charset="0"/>
              <a:buChar char="•"/>
            </a:pPr>
            <a:endParaRPr lang="en-US" b="1" dirty="0">
              <a:solidFill>
                <a:srgbClr val="FFFF00"/>
              </a:solidFill>
              <a:latin typeface="Arial" panose="020B0604020202020204" pitchFamily="34" charset="0"/>
              <a:cs typeface="Arial" panose="020B0604020202020204" pitchFamily="34" charset="0"/>
            </a:endParaRPr>
          </a:p>
          <a:p>
            <a:pPr marL="571500" indent="-342900">
              <a:buFont typeface="Courier New" panose="02070309020205020404" pitchFamily="49" charset="0"/>
              <a:buChar char="o"/>
            </a:pPr>
            <a:endParaRPr lang="en-US" sz="2400" dirty="0">
              <a:solidFill>
                <a:srgbClr val="FFFF00"/>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0631049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94B84-24B5-D4CC-9A8F-F703E6A76937}"/>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9C1F007-156D-8A5B-9F60-04546ED9D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4459F7C8-AC17-C185-2827-EA767DA09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28FC3994-7B72-9819-1432-5618F601771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 name="Title 3">
            <a:extLst>
              <a:ext uri="{FF2B5EF4-FFF2-40B4-BE49-F238E27FC236}">
                <a16:creationId xmlns:a16="http://schemas.microsoft.com/office/drawing/2014/main" id="{7D07B6F0-3983-543C-D809-ADA2CD3613FA}"/>
              </a:ext>
            </a:extLst>
          </p:cNvPr>
          <p:cNvSpPr>
            <a:spLocks noGrp="1"/>
          </p:cNvSpPr>
          <p:nvPr>
            <p:ph type="ctrTitle"/>
          </p:nvPr>
        </p:nvSpPr>
        <p:spPr>
          <a:xfrm>
            <a:off x="1774371" y="185078"/>
            <a:ext cx="8403774" cy="1200606"/>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Weather-Related Safety</a:t>
            </a:r>
          </a:p>
        </p:txBody>
      </p:sp>
      <p:sp>
        <p:nvSpPr>
          <p:cNvPr id="2" name="TextBox 1">
            <a:extLst>
              <a:ext uri="{FF2B5EF4-FFF2-40B4-BE49-F238E27FC236}">
                <a16:creationId xmlns:a16="http://schemas.microsoft.com/office/drawing/2014/main" id="{CA169D1F-2BC1-8704-F699-F5B0B7801473}"/>
              </a:ext>
            </a:extLst>
          </p:cNvPr>
          <p:cNvSpPr txBox="1"/>
          <p:nvPr/>
        </p:nvSpPr>
        <p:spPr>
          <a:xfrm>
            <a:off x="1774371" y="1734464"/>
            <a:ext cx="8556172" cy="4832092"/>
          </a:xfrm>
          <a:prstGeom prst="rect">
            <a:avLst/>
          </a:prstGeom>
          <a:noFill/>
        </p:spPr>
        <p:txBody>
          <a:bodyPr wrap="square" rtlCol="0">
            <a:spAutoFit/>
          </a:bodyPr>
          <a:lstStyle/>
          <a:p>
            <a:pPr>
              <a:defRPr/>
            </a:pPr>
            <a:r>
              <a:rPr lang="en-US" sz="2800" b="1" dirty="0">
                <a:solidFill>
                  <a:srgbClr val="FFFF00"/>
                </a:solidFill>
                <a:latin typeface="Arial Black" panose="020B0A04020102020204" pitchFamily="34" charset="0"/>
                <a:cs typeface="Arial" panose="020B0604020202020204" pitchFamily="34" charset="0"/>
              </a:rPr>
              <a:t>Beware of Lightning</a:t>
            </a:r>
          </a:p>
          <a:p>
            <a:pPr marL="457200" indent="-457200">
              <a:buFont typeface="Arial" panose="020B0604020202020204" pitchFamily="34" charset="0"/>
              <a:buChar char="•"/>
              <a:defRPr/>
            </a:pPr>
            <a:endParaRPr lang="en-US" sz="2800" b="1" dirty="0">
              <a:solidFill>
                <a:srgbClr val="FFFF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sz="2800" b="1" dirty="0">
                <a:solidFill>
                  <a:srgbClr val="FFFF00"/>
                </a:solidFill>
                <a:latin typeface="Arial" panose="020B0604020202020204" pitchFamily="34" charset="0"/>
                <a:cs typeface="Arial" panose="020B0604020202020204" pitchFamily="34" charset="0"/>
              </a:rPr>
              <a:t>There are more fatalities from lightning strikes than storms such as tornadoes, etc. </a:t>
            </a:r>
          </a:p>
          <a:p>
            <a:pPr>
              <a:defRPr/>
            </a:pPr>
            <a:endParaRPr lang="en-US" sz="2800" b="1" dirty="0">
              <a:solidFill>
                <a:srgbClr val="FFFF00"/>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defRPr/>
            </a:pPr>
            <a:r>
              <a:rPr lang="en-US" sz="2800" b="1" dirty="0">
                <a:solidFill>
                  <a:srgbClr val="FFFF00"/>
                </a:solidFill>
                <a:latin typeface="Arial" panose="020B0604020202020204" pitchFamily="34" charset="0"/>
                <a:cs typeface="Arial" panose="020B0604020202020204" pitchFamily="34" charset="0"/>
              </a:rPr>
              <a:t>Be aware when in an area of danger when lightning is present </a:t>
            </a:r>
          </a:p>
          <a:p>
            <a:pPr marL="228600">
              <a:defRPr/>
            </a:pPr>
            <a:r>
              <a:rPr lang="en-US" b="1" dirty="0">
                <a:solidFill>
                  <a:srgbClr val="FFFF00"/>
                </a:solidFill>
                <a:latin typeface="Arial" panose="020B0604020202020204" pitchFamily="34" charset="0"/>
                <a:cs typeface="Arial" panose="020B0604020202020204" pitchFamily="34" charset="0"/>
              </a:rPr>
              <a:t> </a:t>
            </a:r>
          </a:p>
          <a:p>
            <a:pPr marL="571500" indent="-342900">
              <a:buFont typeface="Courier New" panose="02070309020205020404" pitchFamily="49" charset="0"/>
              <a:buChar char="o"/>
              <a:defRPr/>
            </a:pPr>
            <a:endParaRPr lang="en-US" sz="2400" dirty="0">
              <a:solidFill>
                <a:srgbClr val="FFFF00"/>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defRPr/>
            </a:pPr>
            <a:endParaRPr lang="en-US" sz="2400" dirty="0">
              <a:solidFill>
                <a:srgbClr val="FFFF00"/>
              </a:solidFill>
              <a:latin typeface="Arial" panose="020B0604020202020204" pitchFamily="34" charset="0"/>
              <a:cs typeface="Arial" panose="020B0604020202020204" pitchFamily="34" charset="0"/>
            </a:endParaRPr>
          </a:p>
          <a:p>
            <a:pPr algn="ctr">
              <a:defRPr/>
            </a:pP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pPr>
              <a:defRPr/>
            </a:pPr>
            <a:endParaRPr lang="en-US" dirty="0">
              <a:solidFill>
                <a:prstClr val="black"/>
              </a:solidFill>
              <a:latin typeface="Calibri"/>
            </a:endParaRPr>
          </a:p>
        </p:txBody>
      </p:sp>
    </p:spTree>
    <p:extLst>
      <p:ext uri="{BB962C8B-B14F-4D97-AF65-F5344CB8AC3E}">
        <p14:creationId xmlns:p14="http://schemas.microsoft.com/office/powerpoint/2010/main" val="7209499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08F9F303-D213-4823-A100-97B232C5BBD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09435FD4-7F96-406E-A645-DE08FD61696D}"/>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543539D7-0133-4550-1B22-163059E6B0D4}"/>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719804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5" y="301629"/>
            <a:ext cx="8491961" cy="765172"/>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Weather-Related Safety</a:t>
            </a:r>
          </a:p>
        </p:txBody>
      </p:sp>
      <p:sp>
        <p:nvSpPr>
          <p:cNvPr id="2" name="TextBox 1"/>
          <p:cNvSpPr txBox="1"/>
          <p:nvPr/>
        </p:nvSpPr>
        <p:spPr>
          <a:xfrm>
            <a:off x="1774371" y="1245398"/>
            <a:ext cx="8556172" cy="6432530"/>
          </a:xfrm>
          <a:prstGeom prst="rect">
            <a:avLst/>
          </a:prstGeom>
          <a:noFill/>
        </p:spPr>
        <p:txBody>
          <a:bodyPr wrap="square" rtlCol="0">
            <a:spAutoFit/>
          </a:bodyPr>
          <a:lstStyle/>
          <a:p>
            <a:r>
              <a:rPr lang="en-US" sz="2400" b="1" dirty="0">
                <a:solidFill>
                  <a:srgbClr val="FFFF00"/>
                </a:solidFill>
                <a:latin typeface="Arial Black" panose="020B0A04020102020204" pitchFamily="34" charset="0"/>
                <a:cs typeface="Arial" panose="020B0604020202020204" pitchFamily="34" charset="0"/>
              </a:rPr>
              <a:t>Lightning Safety Rules</a:t>
            </a:r>
            <a:endParaRPr lang="en-US" sz="24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Stay away from open doors and windows, fireplaces, radiators, stoves, metal pipes, sinks, and plug-in electrical appliances</a:t>
            </a: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Don't work on fences, telephone lines, power lines, pipelines, etc.</a:t>
            </a: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Don't use the telephone; lightning may strike telephone wires outside</a:t>
            </a:r>
          </a:p>
          <a:p>
            <a:pPr marL="171450" indent="-171450">
              <a:buFont typeface="Arial" panose="020B0604020202020204" pitchFamily="34" charset="0"/>
              <a:buChar char="•"/>
            </a:pPr>
            <a:r>
              <a:rPr lang="en-US" sz="800" b="1" dirty="0">
                <a:solidFill>
                  <a:srgbClr val="FFFF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Don't handle flammable materials in open containers</a:t>
            </a: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Don't use metal objects, such as fishing rods and golf clubs. Golfers wearing spiked shoes are particularly good lightning rods</a:t>
            </a:r>
          </a:p>
          <a:p>
            <a:pPr marL="171450" indent="-171450">
              <a:buFont typeface="Arial" panose="020B0604020202020204" pitchFamily="34" charset="0"/>
              <a:buChar char="•"/>
            </a:pPr>
            <a:r>
              <a:rPr lang="en-US" sz="800" b="1" dirty="0">
                <a:solidFill>
                  <a:srgbClr val="FFFF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Stop tractor work, especially when the tractor is pulling metal equipment, and dismount. Tractors and other implements in metallic contact with the ground are often struck by lightning</a:t>
            </a:r>
          </a:p>
          <a:p>
            <a:pPr marL="228600"/>
            <a:r>
              <a:rPr lang="en-US" b="1" dirty="0">
                <a:solidFill>
                  <a:srgbClr val="FFFF00"/>
                </a:solidFill>
                <a:latin typeface="Arial" panose="020B0604020202020204" pitchFamily="34" charset="0"/>
                <a:cs typeface="Arial" panose="020B0604020202020204" pitchFamily="34" charset="0"/>
              </a:rPr>
              <a:t> </a:t>
            </a:r>
          </a:p>
          <a:p>
            <a:pPr marL="571500" indent="-342900">
              <a:buFont typeface="Courier New" panose="02070309020205020404" pitchFamily="49" charset="0"/>
              <a:buChar char="o"/>
            </a:pPr>
            <a:endParaRPr lang="en-US" sz="2400" dirty="0">
              <a:solidFill>
                <a:srgbClr val="FFFF00"/>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839646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5" y="389481"/>
            <a:ext cx="8491961" cy="863143"/>
          </a:xfrm>
        </p:spPr>
        <p:txBody>
          <a:bodyPr>
            <a:normAutofit/>
          </a:bodyPr>
          <a:lstStyle/>
          <a:p>
            <a:pPr algn="l"/>
            <a:r>
              <a:rPr lang="en-US" sz="3600" b="1" dirty="0">
                <a:solidFill>
                  <a:srgbClr val="1FC77F"/>
                </a:solidFill>
                <a:latin typeface="Arial Black" panose="020B0A04020102020204" pitchFamily="34" charset="0"/>
                <a:cs typeface="Arial" panose="020B0604020202020204" pitchFamily="34" charset="0"/>
              </a:rPr>
              <a:t>Weather-Related Safety</a:t>
            </a:r>
          </a:p>
        </p:txBody>
      </p:sp>
      <p:sp>
        <p:nvSpPr>
          <p:cNvPr id="2" name="TextBox 1"/>
          <p:cNvSpPr txBox="1"/>
          <p:nvPr/>
        </p:nvSpPr>
        <p:spPr>
          <a:xfrm>
            <a:off x="1774371" y="1438735"/>
            <a:ext cx="8556172" cy="5632311"/>
          </a:xfrm>
          <a:prstGeom prst="rect">
            <a:avLst/>
          </a:prstGeom>
          <a:noFill/>
        </p:spPr>
        <p:txBody>
          <a:bodyPr wrap="square" rtlCol="0">
            <a:spAutoFit/>
          </a:bodyPr>
          <a:lstStyle/>
          <a:p>
            <a:r>
              <a:rPr lang="en-US" sz="2400" b="1" dirty="0">
                <a:solidFill>
                  <a:srgbClr val="FFFF00"/>
                </a:solidFill>
                <a:latin typeface="Arial" panose="020B0604020202020204" pitchFamily="34" charset="0"/>
                <a:cs typeface="Arial" panose="020B0604020202020204" pitchFamily="34" charset="0"/>
              </a:rPr>
              <a:t>Lightning Safety Rules </a:t>
            </a:r>
            <a:r>
              <a:rPr lang="en-US" sz="900" b="1" dirty="0">
                <a:solidFill>
                  <a:srgbClr val="FFFF00"/>
                </a:solidFill>
                <a:latin typeface="Arial Black" panose="020B0A04020102020204" pitchFamily="34" charset="0"/>
                <a:cs typeface="Arial" panose="020B0604020202020204" pitchFamily="34" charset="0"/>
              </a:rPr>
              <a:t>continued</a:t>
            </a:r>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Get out of the water and off small boats </a:t>
            </a: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Stay in the car if you are traveling. Automobiles offer excellent lightning protection </a:t>
            </a:r>
          </a:p>
          <a:p>
            <a:pPr marL="171450" indent="-1714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When no shelter is available, avoid the highest object in the area. If only isolated trees are nearby, the best protection is to crouch in the open, keeping twice as far away from isolated trees as the trees are high</a:t>
            </a:r>
          </a:p>
          <a:p>
            <a:r>
              <a:rPr lang="en-US" sz="800" b="1" dirty="0">
                <a:solidFill>
                  <a:srgbClr val="FFFF00"/>
                </a:solidFill>
                <a:latin typeface="Arial" panose="020B0604020202020204" pitchFamily="34" charset="0"/>
                <a:cs typeface="Arial" panose="020B0604020202020204" pitchFamily="34" charset="0"/>
              </a:rPr>
              <a:t> </a:t>
            </a:r>
          </a:p>
          <a:p>
            <a:pPr marL="342900" indent="-3429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Avoid hilltops, open spaces, wire fences, metal clotheslines, exposed sheds, and any electrically conducted elevated objects</a:t>
            </a:r>
          </a:p>
          <a:p>
            <a:pPr marL="228600"/>
            <a:r>
              <a:rPr lang="en-US" b="1" dirty="0">
                <a:solidFill>
                  <a:srgbClr val="FFFF00"/>
                </a:solidFill>
                <a:latin typeface="Arial" panose="020B0604020202020204" pitchFamily="34" charset="0"/>
                <a:cs typeface="Arial" panose="020B0604020202020204" pitchFamily="34" charset="0"/>
              </a:rPr>
              <a:t> </a:t>
            </a:r>
          </a:p>
          <a:p>
            <a:pPr marL="228600"/>
            <a:endParaRPr lang="en-US" sz="2400" dirty="0">
              <a:solidFill>
                <a:srgbClr val="FFFF00"/>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32125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FC415-343A-EDC6-323B-7FBFE7CDFE6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3165703-DDBC-C08F-FB39-BC6FE7ADFD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40DDBD59-1B4E-593B-EAEE-952A8915C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8D35EB9-D5AC-7D80-80E5-016546FBAEAE}"/>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E2FAFC-1C6C-9170-EC88-DB93E2133496}"/>
              </a:ext>
            </a:extLst>
          </p:cNvPr>
          <p:cNvSpPr>
            <a:spLocks noGrp="1"/>
          </p:cNvSpPr>
          <p:nvPr>
            <p:ph type="ctrTitle"/>
          </p:nvPr>
        </p:nvSpPr>
        <p:spPr>
          <a:xfrm>
            <a:off x="1686185" y="279207"/>
            <a:ext cx="8491961" cy="614647"/>
          </a:xfrm>
        </p:spPr>
        <p:txBody>
          <a:bodyPr>
            <a:normAutofit fontScale="90000"/>
          </a:bodyPr>
          <a:lstStyle/>
          <a:p>
            <a:pPr algn="l"/>
            <a:r>
              <a:rPr lang="en-US" sz="3600" b="1" dirty="0">
                <a:solidFill>
                  <a:srgbClr val="1FC77F"/>
                </a:solidFill>
                <a:latin typeface="Arial Black" panose="020B0A04020102020204" pitchFamily="34" charset="0"/>
                <a:cs typeface="Arial" panose="020B0604020202020204" pitchFamily="34" charset="0"/>
              </a:rPr>
              <a:t>Weather-Related Safety</a:t>
            </a:r>
          </a:p>
        </p:txBody>
      </p:sp>
      <p:sp>
        <p:nvSpPr>
          <p:cNvPr id="2" name="TextBox 1">
            <a:extLst>
              <a:ext uri="{FF2B5EF4-FFF2-40B4-BE49-F238E27FC236}">
                <a16:creationId xmlns:a16="http://schemas.microsoft.com/office/drawing/2014/main" id="{DE308C84-FE91-805D-AFE8-BECAD878131F}"/>
              </a:ext>
            </a:extLst>
          </p:cNvPr>
          <p:cNvSpPr txBox="1"/>
          <p:nvPr/>
        </p:nvSpPr>
        <p:spPr>
          <a:xfrm>
            <a:off x="1774371" y="1078162"/>
            <a:ext cx="8731445" cy="6586418"/>
          </a:xfrm>
          <a:prstGeom prst="rect">
            <a:avLst/>
          </a:prstGeom>
          <a:noFill/>
        </p:spPr>
        <p:txBody>
          <a:bodyPr wrap="square" rtlCol="0">
            <a:spAutoFit/>
          </a:bodyPr>
          <a:lstStyle/>
          <a:p>
            <a:pPr algn="l">
              <a:buNone/>
            </a:pPr>
            <a:r>
              <a:rPr lang="en-US" sz="2400" b="1" dirty="0">
                <a:solidFill>
                  <a:srgbClr val="FFFF00"/>
                </a:solidFill>
                <a:latin typeface="Arial Black" panose="020B0A04020102020204" pitchFamily="34" charset="0"/>
                <a:cs typeface="Arial" panose="020B0604020202020204" pitchFamily="34" charset="0"/>
              </a:rPr>
              <a:t>RESOURCES…</a:t>
            </a:r>
          </a:p>
          <a:p>
            <a:pPr algn="l">
              <a:buNone/>
            </a:pPr>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National Weather Service ~ </a:t>
            </a:r>
            <a:r>
              <a:rPr lang="en-US" sz="2400" u="sng" dirty="0">
                <a:solidFill>
                  <a:srgbClr val="FFFF00"/>
                </a:solidFill>
                <a:latin typeface="Arial" panose="020B0604020202020204" pitchFamily="34" charset="0"/>
                <a:cs typeface="Arial" panose="020B0604020202020204" pitchFamily="34" charset="0"/>
              </a:rPr>
              <a:t>https://www.weather.gov/</a:t>
            </a:r>
          </a:p>
          <a:p>
            <a:pPr algn="l"/>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National Oceanic &amp; Atmospheric Administration ~ </a:t>
            </a:r>
            <a:r>
              <a:rPr lang="en-US" sz="2400" u="sng" dirty="0">
                <a:solidFill>
                  <a:srgbClr val="FFFF00"/>
                </a:solidFill>
                <a:latin typeface="Arial" panose="020B0604020202020204" pitchFamily="34" charset="0"/>
                <a:cs typeface="Arial" panose="020B0604020202020204" pitchFamily="34" charset="0"/>
              </a:rPr>
              <a:t>https://www.noaa.gov/ </a:t>
            </a:r>
          </a:p>
          <a:p>
            <a:pPr algn="l"/>
            <a:endParaRPr lang="en-US" sz="800"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Weather Wiz Kids  ~ </a:t>
            </a:r>
            <a:r>
              <a:rPr lang="en-US" sz="2400" u="sng" dirty="0">
                <a:solidFill>
                  <a:srgbClr val="FFFF00"/>
                </a:solidFill>
                <a:latin typeface="Arial" panose="020B0604020202020204" pitchFamily="34" charset="0"/>
                <a:cs typeface="Arial" panose="020B0604020202020204" pitchFamily="34" charset="0"/>
              </a:rPr>
              <a:t>https://www.weatherwizkids.com/</a:t>
            </a:r>
          </a:p>
          <a:p>
            <a:pPr algn="l"/>
            <a:endParaRPr lang="en-US" sz="800" u="sng"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Exploring Safety First Guidelines ~ </a:t>
            </a:r>
            <a:r>
              <a:rPr lang="en-US" sz="2400" u="sng" dirty="0">
                <a:solidFill>
                  <a:srgbClr val="FFFF00"/>
                </a:solidFill>
                <a:latin typeface="Arial" panose="020B0604020202020204" pitchFamily="34" charset="0"/>
                <a:cs typeface="Arial" panose="020B0604020202020204" pitchFamily="34" charset="0"/>
              </a:rPr>
              <a:t>Beware of Lightning &amp; Lightning Safety Rules </a:t>
            </a:r>
          </a:p>
          <a:p>
            <a:pPr algn="l"/>
            <a:endParaRPr lang="en-US" sz="800" u="sng"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Veterans Ready: Preparing for tornadoes and spring storms ~ </a:t>
            </a:r>
            <a:r>
              <a:rPr lang="en-US" sz="2400" u="sng" dirty="0">
                <a:solidFill>
                  <a:srgbClr val="FFFF00"/>
                </a:solidFill>
                <a:latin typeface="Arial" panose="020B0604020202020204" pitchFamily="34" charset="0"/>
                <a:cs typeface="Arial" panose="020B0604020202020204" pitchFamily="34" charset="0"/>
              </a:rPr>
              <a:t>https://news.va.gov/139331/preparing-for-tornadoes-and-spring-storms/</a:t>
            </a:r>
          </a:p>
          <a:p>
            <a:endParaRPr lang="en-US" sz="800" u="sng"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FFFF00"/>
                </a:solidFill>
                <a:latin typeface="Arial" panose="020B0604020202020204" pitchFamily="34" charset="0"/>
                <a:cs typeface="Arial" panose="020B0604020202020204" pitchFamily="34" charset="0"/>
              </a:rPr>
              <a:t> Tornadoes ~ </a:t>
            </a:r>
            <a:r>
              <a:rPr lang="en-US" sz="2400" u="sng" dirty="0">
                <a:solidFill>
                  <a:srgbClr val="FFFF00"/>
                </a:solidFill>
                <a:latin typeface="Arial" panose="020B0604020202020204" pitchFamily="34" charset="0"/>
                <a:cs typeface="Arial" panose="020B0604020202020204" pitchFamily="34" charset="0"/>
              </a:rPr>
              <a:t>https://www.ready.gov/tornadoes</a:t>
            </a:r>
          </a:p>
          <a:p>
            <a:pPr marL="571500" indent="-342900">
              <a:buFont typeface="Courier New" panose="02070309020205020404" pitchFamily="49" charset="0"/>
              <a:buChar char="o"/>
            </a:pPr>
            <a:endParaRPr lang="en-US" sz="2400" dirty="0">
              <a:solidFill>
                <a:srgbClr val="FFFF00"/>
              </a:solidFill>
              <a:latin typeface="Arial" panose="020B0604020202020204" pitchFamily="34" charset="0"/>
              <a:cs typeface="Arial" panose="020B0604020202020204" pitchFamily="34" charset="0"/>
            </a:endParaRPr>
          </a:p>
          <a:p>
            <a:pPr marL="1028700" lvl="1" indent="-57150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71441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2025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4085063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Quality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a:r>
              <a:rPr lang="en-US" dirty="0">
                <a:solidFill>
                  <a:schemeClr val="accent6">
                    <a:lumMod val="75000"/>
                  </a:schemeClr>
                </a:solidFill>
                <a:latin typeface="Arial Black" panose="020B0A04020102020204" pitchFamily="34" charset="0"/>
              </a:rPr>
              <a:t>Objective: Quality Sustainable Programs</a:t>
            </a:r>
          </a:p>
        </p:txBody>
      </p:sp>
    </p:spTree>
    <p:extLst>
      <p:ext uri="{BB962C8B-B14F-4D97-AF65-F5344CB8AC3E}">
        <p14:creationId xmlns:p14="http://schemas.microsoft.com/office/powerpoint/2010/main" val="2598440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96143" y="360948"/>
            <a:ext cx="8556171" cy="613611"/>
          </a:xfrm>
        </p:spPr>
        <p:txBody>
          <a:bodyPr>
            <a:normAutofit fontScale="90000"/>
          </a:bodyPr>
          <a:lstStyle/>
          <a:p>
            <a:br>
              <a:rPr lang="en-US" altLang="en-US" sz="4000" b="1" dirty="0">
                <a:solidFill>
                  <a:srgbClr val="00B050"/>
                </a:solidFill>
                <a:latin typeface="Arial Black" panose="020B0A04020102020204" pitchFamily="34" charset="0"/>
              </a:rPr>
            </a:br>
            <a:r>
              <a:rPr lang="en-US" altLang="en-US" sz="4000" b="1" dirty="0">
                <a:solidFill>
                  <a:srgbClr val="00B050"/>
                </a:solidFill>
                <a:latin typeface="Arial Black" panose="020B0A04020102020204" pitchFamily="34" charset="0"/>
              </a:rPr>
              <a:t>Exploring Safety First Guidelines</a:t>
            </a:r>
            <a:br>
              <a:rPr lang="en-US" altLang="en-US" b="1" dirty="0">
                <a:solidFill>
                  <a:srgbClr val="00B050"/>
                </a:solidFill>
                <a:latin typeface="Arial Black" panose="020B0A04020102020204" pitchFamily="34" charset="0"/>
              </a:rPr>
            </a:br>
            <a:endParaRPr lang="en-US" dirty="0">
              <a:latin typeface="Arial Black" panose="020B0A04020102020204" pitchFamily="34" charset="0"/>
            </a:endParaRPr>
          </a:p>
        </p:txBody>
      </p:sp>
      <p:pic>
        <p:nvPicPr>
          <p:cNvPr id="3" name="Picture 2"/>
          <p:cNvPicPr>
            <a:picLocks noChangeAspect="1"/>
          </p:cNvPicPr>
          <p:nvPr/>
        </p:nvPicPr>
        <p:blipFill>
          <a:blip r:embed="rId4"/>
          <a:stretch>
            <a:fillRect/>
          </a:stretch>
        </p:blipFill>
        <p:spPr>
          <a:xfrm>
            <a:off x="6950243" y="1148045"/>
            <a:ext cx="3305761" cy="4010009"/>
          </a:xfrm>
          <a:prstGeom prst="rect">
            <a:avLst/>
          </a:prstGeom>
        </p:spPr>
      </p:pic>
      <p:sp>
        <p:nvSpPr>
          <p:cNvPr id="2" name="TextBox 1">
            <a:extLst>
              <a:ext uri="{FF2B5EF4-FFF2-40B4-BE49-F238E27FC236}">
                <a16:creationId xmlns:a16="http://schemas.microsoft.com/office/drawing/2014/main" id="{57479DF4-A86B-8AF1-D776-98718100E5BE}"/>
              </a:ext>
            </a:extLst>
          </p:cNvPr>
          <p:cNvSpPr txBox="1"/>
          <p:nvPr/>
        </p:nvSpPr>
        <p:spPr>
          <a:xfrm>
            <a:off x="1981200" y="1323478"/>
            <a:ext cx="4969042" cy="3477875"/>
          </a:xfrm>
          <a:prstGeom prst="rect">
            <a:avLst/>
          </a:prstGeom>
          <a:noFill/>
        </p:spPr>
        <p:txBody>
          <a:bodyPr wrap="square" rtlCol="0">
            <a:spAutoFit/>
          </a:bodyPr>
          <a:lstStyle/>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National Exploring Committee’s Health &amp; Safety &amp; YPT Lead’s Team has been updating the “Exploring Safety First Guidelines” and has now passed their proposed revision to the BSA Health and Safety Team for their review and comments</a:t>
            </a:r>
          </a:p>
          <a:p>
            <a:pPr marL="406400" indent="-285750" defTabSz="288925">
              <a:buSzPct val="15000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406400" indent="-285750" defTabSz="288925">
              <a:buSzPct val="15000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Expect the updated “Exploring Safety First Guidelines”  release in Summer of 2025</a:t>
            </a:r>
          </a:p>
        </p:txBody>
      </p:sp>
    </p:spTree>
    <p:extLst>
      <p:ext uri="{BB962C8B-B14F-4D97-AF65-F5344CB8AC3E}">
        <p14:creationId xmlns:p14="http://schemas.microsoft.com/office/powerpoint/2010/main" val="1653664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EB36-030C-F6BD-6FA1-294C8A20888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0482929-DBD8-25E6-4425-93D0AE2113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38" y="11628"/>
            <a:ext cx="12269638" cy="6883121"/>
          </a:xfrm>
          <a:prstGeom prst="rect">
            <a:avLst/>
          </a:prstGeom>
        </p:spPr>
      </p:pic>
      <p:pic>
        <p:nvPicPr>
          <p:cNvPr id="23" name="Picture 22" descr="exploring_wht_transparent-01.png">
            <a:extLst>
              <a:ext uri="{FF2B5EF4-FFF2-40B4-BE49-F238E27FC236}">
                <a16:creationId xmlns:a16="http://schemas.microsoft.com/office/drawing/2014/main" id="{1D2B59AB-8411-9BA4-F01A-D7F9687B12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9A75F0D9-8908-2ABF-E011-D61D25BAEB1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0466FF7-F357-F053-C98C-5682EF070738}"/>
              </a:ext>
            </a:extLst>
          </p:cNvPr>
          <p:cNvSpPr>
            <a:spLocks noGrp="1"/>
          </p:cNvSpPr>
          <p:nvPr>
            <p:ph type="ctrTitle"/>
          </p:nvPr>
        </p:nvSpPr>
        <p:spPr>
          <a:xfrm>
            <a:off x="1774372" y="204215"/>
            <a:ext cx="8731445" cy="674086"/>
          </a:xfrm>
        </p:spPr>
        <p:txBody>
          <a:bodyPr>
            <a:normAutofit/>
          </a:bodyPr>
          <a:lstStyle/>
          <a:p>
            <a:r>
              <a:rPr lang="en-US" sz="3600" dirty="0">
                <a:solidFill>
                  <a:srgbClr val="2AB96C"/>
                </a:solidFill>
                <a:latin typeface="Arial Black" panose="020B0A04020102020204" pitchFamily="34" charset="0"/>
              </a:rPr>
              <a:t>Exploring Leadership Experience*</a:t>
            </a:r>
          </a:p>
        </p:txBody>
      </p:sp>
      <p:sp>
        <p:nvSpPr>
          <p:cNvPr id="2" name="TextBox 1">
            <a:extLst>
              <a:ext uri="{FF2B5EF4-FFF2-40B4-BE49-F238E27FC236}">
                <a16:creationId xmlns:a16="http://schemas.microsoft.com/office/drawing/2014/main" id="{0920A84C-0A07-A0CE-33F6-6723C4E01818}"/>
              </a:ext>
            </a:extLst>
          </p:cNvPr>
          <p:cNvSpPr txBox="1"/>
          <p:nvPr/>
        </p:nvSpPr>
        <p:spPr>
          <a:xfrm>
            <a:off x="1810927" y="1655142"/>
            <a:ext cx="8556172" cy="9002464"/>
          </a:xfrm>
          <a:prstGeom prst="rect">
            <a:avLst/>
          </a:prstGeom>
          <a:noFill/>
        </p:spPr>
        <p:txBody>
          <a:bodyPr wrap="square" rtlCol="0">
            <a:spAutoFit/>
          </a:bodyPr>
          <a:lstStyle/>
          <a:p>
            <a:pPr algn="ctr" defTabSz="257175">
              <a:lnSpc>
                <a:spcPct val="150000"/>
              </a:lnSpc>
              <a:buClr>
                <a:prstClr val="white"/>
              </a:buClr>
              <a:buSzPct val="75000"/>
              <a:defRPr/>
            </a:pPr>
            <a:r>
              <a:rPr lang="en-US" altLang="en-US" sz="3200" b="1" i="1" dirty="0">
                <a:solidFill>
                  <a:srgbClr val="FFFF00"/>
                </a:solidFill>
                <a:latin typeface="Arial" panose="020B0604020202020204" pitchFamily="34" charset="0"/>
                <a:cs typeface="Arial" panose="020B0604020202020204" pitchFamily="34" charset="0"/>
              </a:rPr>
              <a:t>Resume Builder that will help recognize Explorers </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This online, mentor assisted, self-paced and guided experience will allow our Explorers to…</a:t>
            </a:r>
          </a:p>
          <a:p>
            <a:pPr algn="ctr" defTabSz="257175">
              <a:lnSpc>
                <a:spcPct val="150000"/>
              </a:lnSpc>
              <a:buClr>
                <a:prstClr val="white"/>
              </a:buClr>
              <a:buSzPct val="75000"/>
              <a:defRPr/>
            </a:pPr>
            <a:r>
              <a:rPr lang="en-US" altLang="en-US" sz="1500" b="1" i="1" dirty="0">
                <a:solidFill>
                  <a:srgbClr val="FFFF00"/>
                </a:solidFill>
                <a:latin typeface="Arial" panose="020B0604020202020204" pitchFamily="34" charset="0"/>
                <a:cs typeface="Arial" panose="020B0604020202020204" pitchFamily="34" charset="0"/>
              </a:rPr>
              <a:t>   </a:t>
            </a: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Have an opportunity to discover their inner leadership potential</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Gain practical leadership experience – participate in a capstone project</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Work with a mentor to gain professional leadership experience</a:t>
            </a:r>
          </a:p>
          <a:p>
            <a:pPr marL="253603" defTabSz="257175">
              <a:buSzPct val="75000"/>
              <a:defRPr/>
            </a:pPr>
            <a:endParaRPr lang="en-US" altLang="en-US" sz="800" b="1" dirty="0">
              <a:solidFill>
                <a:srgbClr val="FFFF00"/>
              </a:solidFill>
              <a:latin typeface="Arial" panose="020B0604020202020204" pitchFamily="34" charset="0"/>
              <a:cs typeface="Arial" panose="020B0604020202020204" pitchFamily="34" charset="0"/>
            </a:endParaRPr>
          </a:p>
          <a:p>
            <a:pPr marL="521494" indent="-267891" defTabSz="257175">
              <a:buSzPct val="75000"/>
              <a:buFont typeface="Arial" panose="020B0604020202020204" pitchFamily="34" charset="0"/>
              <a:buChar char="•"/>
              <a:defRPr/>
            </a:pPr>
            <a:endParaRPr lang="en-US" altLang="en-US" sz="600" b="1" dirty="0">
              <a:solidFill>
                <a:srgbClr val="FFFF00"/>
              </a:solidFill>
              <a:latin typeface="Arial" panose="020B0604020202020204" pitchFamily="34" charset="0"/>
              <a:cs typeface="Arial" panose="020B0604020202020204" pitchFamily="34" charset="0"/>
            </a:endParaRPr>
          </a:p>
          <a:p>
            <a:pPr marL="539353" indent="-285750" defTabSz="257175">
              <a:buSzPct val="75000"/>
              <a:buFont typeface="Arial" panose="020B0604020202020204" pitchFamily="34" charset="0"/>
              <a:buChar char="•"/>
              <a:defRPr/>
            </a:pPr>
            <a:r>
              <a:rPr lang="en-US" altLang="en-US" b="1" dirty="0">
                <a:solidFill>
                  <a:srgbClr val="FFFF00"/>
                </a:solidFill>
                <a:latin typeface="Arial" panose="020B0604020202020204" pitchFamily="34" charset="0"/>
                <a:cs typeface="Arial" panose="020B0604020202020204" pitchFamily="34" charset="0"/>
              </a:rPr>
              <a:t>Be recognized with a Nationally Certified Leadership Experience Certificate that will help improve their resume and recognize their  overall Exploring Experience.</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48BFCBC8-D2D9-9CDF-421C-6D8A44ED97E1}"/>
              </a:ext>
            </a:extLst>
          </p:cNvPr>
          <p:cNvSpPr txBox="1"/>
          <p:nvPr/>
        </p:nvSpPr>
        <p:spPr>
          <a:xfrm>
            <a:off x="1686184" y="1143001"/>
            <a:ext cx="8680915" cy="646331"/>
          </a:xfrm>
          <a:prstGeom prst="rect">
            <a:avLst/>
          </a:prstGeom>
          <a:noFill/>
        </p:spPr>
        <p:txBody>
          <a:bodyPr wrap="square" rtlCol="0">
            <a:spAutoFit/>
          </a:bodyPr>
          <a:lstStyle/>
          <a:p>
            <a:pPr algn="ctr"/>
            <a:r>
              <a:rPr lang="en-US" altLang="en-US" b="1" dirty="0">
                <a:solidFill>
                  <a:schemeClr val="accent6">
                    <a:lumMod val="75000"/>
                  </a:schemeClr>
                </a:solidFill>
                <a:latin typeface="Calibri"/>
              </a:rPr>
              <a:t> * Coming soon for Exploring participants with expected roll-out in late Summer 2025</a:t>
            </a:r>
            <a:endParaRPr lang="en-US" dirty="0">
              <a:solidFill>
                <a:schemeClr val="accent6">
                  <a:lumMod val="75000"/>
                </a:schemeClr>
              </a:solidFill>
              <a:latin typeface="Calibri"/>
            </a:endParaRPr>
          </a:p>
          <a:p>
            <a:endParaRPr lang="en-US" dirty="0"/>
          </a:p>
        </p:txBody>
      </p:sp>
    </p:spTree>
    <p:extLst>
      <p:ext uri="{BB962C8B-B14F-4D97-AF65-F5344CB8AC3E}">
        <p14:creationId xmlns:p14="http://schemas.microsoft.com/office/powerpoint/2010/main" val="4099728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4A410-3F93-D7F5-9D06-EAA61A1A2A1C}"/>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AA12446-46B2-A99E-E4C5-CE86AD081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386"/>
            <a:ext cx="12275389" cy="6883121"/>
          </a:xfrm>
          <a:prstGeom prst="rect">
            <a:avLst/>
          </a:prstGeom>
        </p:spPr>
      </p:pic>
      <p:sp>
        <p:nvSpPr>
          <p:cNvPr id="2" name="Title 1">
            <a:extLst>
              <a:ext uri="{FF2B5EF4-FFF2-40B4-BE49-F238E27FC236}">
                <a16:creationId xmlns:a16="http://schemas.microsoft.com/office/drawing/2014/main" id="{CDCCD651-9B9F-6D97-8509-DCABA8AC9AD6}"/>
              </a:ext>
            </a:extLst>
          </p:cNvPr>
          <p:cNvSpPr>
            <a:spLocks noGrp="1"/>
          </p:cNvSpPr>
          <p:nvPr>
            <p:ph type="ctrTitle"/>
          </p:nvPr>
        </p:nvSpPr>
        <p:spPr>
          <a:xfrm>
            <a:off x="1740060" y="328354"/>
            <a:ext cx="8571930" cy="733769"/>
          </a:xfrm>
        </p:spPr>
        <p:txBody>
          <a:bodyPr>
            <a:noAutofit/>
          </a:bodyPr>
          <a:lstStyle/>
          <a:p>
            <a:pPr algn="l"/>
            <a:r>
              <a:rPr lang="en-US" sz="2800" dirty="0">
                <a:solidFill>
                  <a:srgbClr val="1FC77F"/>
                </a:solidFill>
                <a:latin typeface="Arial Black"/>
                <a:cs typeface="Arial Black"/>
              </a:rPr>
              <a:t>Exploring Service Corps Participation at 2026 National Jamboree</a:t>
            </a:r>
          </a:p>
        </p:txBody>
      </p:sp>
      <p:pic>
        <p:nvPicPr>
          <p:cNvPr id="23" name="Picture 22" descr="exploring_wht_transparent-01.png">
            <a:extLst>
              <a:ext uri="{FF2B5EF4-FFF2-40B4-BE49-F238E27FC236}">
                <a16:creationId xmlns:a16="http://schemas.microsoft.com/office/drawing/2014/main" id="{0BD8FE1B-92A5-66FA-42A3-A0CA6BC69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8DDFB7A-35B3-8BBE-35C7-C817B985C99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63FFE33-6DE6-ABD8-5DE6-EEB40E2542A6}"/>
              </a:ext>
            </a:extLst>
          </p:cNvPr>
          <p:cNvSpPr/>
          <p:nvPr/>
        </p:nvSpPr>
        <p:spPr>
          <a:xfrm>
            <a:off x="1740060" y="1234252"/>
            <a:ext cx="8765756" cy="7109639"/>
          </a:xfrm>
          <a:prstGeom prst="rect">
            <a:avLst/>
          </a:prstGeom>
        </p:spPr>
        <p:txBody>
          <a:bodyPr wrap="square">
            <a:spAutoFit/>
          </a:bodyPr>
          <a:lstStyle/>
          <a:p>
            <a:pPr algn="l">
              <a:buNone/>
            </a:pPr>
            <a:r>
              <a:rPr lang="en-US" sz="2400" b="1" dirty="0">
                <a:solidFill>
                  <a:schemeClr val="accent6">
                    <a:lumMod val="75000"/>
                  </a:schemeClr>
                </a:solidFill>
                <a:latin typeface="arial" panose="020B0604020202020204" pitchFamily="34" charset="0"/>
              </a:rPr>
              <a:t>Here our thoughts for Exploring Service Corps Participation at 2026 National Jamboree which should be patterned after the 2023 National Jamboree participation...</a:t>
            </a:r>
          </a:p>
          <a:p>
            <a:pPr algn="l"/>
            <a:r>
              <a:rPr lang="en-US" sz="800" b="1" dirty="0">
                <a:solidFill>
                  <a:srgbClr val="FFFF00"/>
                </a:solidFill>
                <a:latin typeface="arial" panose="020B0604020202020204" pitchFamily="34" charset="0"/>
              </a:rPr>
              <a:t> </a:t>
            </a:r>
          </a:p>
          <a:p>
            <a:pPr marL="342900" indent="-342900">
              <a:buFont typeface="Arial" panose="020B0604020202020204" pitchFamily="34" charset="0"/>
              <a:buChar char="•"/>
            </a:pPr>
            <a:r>
              <a:rPr lang="en-US" b="1" dirty="0">
                <a:solidFill>
                  <a:srgbClr val="FFFF00"/>
                </a:solidFill>
                <a:latin typeface="arial" panose="020B0604020202020204" pitchFamily="34" charset="0"/>
              </a:rPr>
              <a:t>Exploring Youth / Young Adults and their Advisors only pay half price for attendance</a:t>
            </a:r>
          </a:p>
          <a:p>
            <a:pPr algn="l"/>
            <a:r>
              <a:rPr lang="en-US" sz="800" b="1" dirty="0">
                <a:solidFill>
                  <a:srgbClr val="FFFF00"/>
                </a:solidFill>
                <a:latin typeface="arial" panose="020B0604020202020204" pitchFamily="34" charset="0"/>
              </a:rPr>
              <a:t> </a:t>
            </a:r>
          </a:p>
          <a:p>
            <a:pPr marL="342900" indent="-342900">
              <a:buFont typeface="Arial" panose="020B0604020202020204" pitchFamily="34" charset="0"/>
              <a:buChar char="•"/>
            </a:pPr>
            <a:r>
              <a:rPr lang="en-US" b="1" dirty="0">
                <a:solidFill>
                  <a:srgbClr val="FFFF00"/>
                </a:solidFill>
                <a:latin typeface="arial" panose="020B0604020202020204" pitchFamily="34" charset="0"/>
              </a:rPr>
              <a:t>Exploring attendees spend 50% of their time providing service and 50% of their time participating in National Jamboree as normal participants</a:t>
            </a:r>
          </a:p>
          <a:p>
            <a:pPr algn="l"/>
            <a:endParaRPr lang="en-US" sz="800" b="1" dirty="0">
              <a:solidFill>
                <a:srgbClr val="FFFF00"/>
              </a:solidFill>
              <a:latin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rPr>
              <a:t> Wall Tents with cots are provided to Exploring attendees </a:t>
            </a:r>
          </a:p>
          <a:p>
            <a:pPr algn="l"/>
            <a:endParaRPr lang="en-US" sz="800" b="1" dirty="0">
              <a:solidFill>
                <a:srgbClr val="FFFF00"/>
              </a:solidFill>
              <a:latin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rPr>
              <a:t>All Exploring attendees are billet in same area or subcamp...possibly where the rest of the Jamboree staff is billet</a:t>
            </a:r>
          </a:p>
          <a:p>
            <a:pPr algn="l"/>
            <a:endParaRPr lang="en-US" sz="800" b="1" dirty="0">
              <a:solidFill>
                <a:srgbClr val="FFFF00"/>
              </a:solidFill>
              <a:latin typeface="arial" panose="020B0604020202020204" pitchFamily="34" charset="0"/>
            </a:endParaRPr>
          </a:p>
          <a:p>
            <a:pPr marL="342900" indent="-342900">
              <a:buFont typeface="Arial" panose="020B0604020202020204" pitchFamily="34" charset="0"/>
              <a:buChar char="•"/>
            </a:pPr>
            <a:r>
              <a:rPr lang="en-US" b="1" dirty="0">
                <a:solidFill>
                  <a:srgbClr val="FFFF00"/>
                </a:solidFill>
                <a:latin typeface="arial" panose="020B0604020202020204" pitchFamily="34" charset="0"/>
              </a:rPr>
              <a:t>Exploring attendees eat all their meals in the dining hall like the other Jamboree staff</a:t>
            </a:r>
            <a:endParaRPr lang="en-US" dirty="0">
              <a:solidFill>
                <a:srgbClr val="000000"/>
              </a:solidFill>
              <a:latin typeface="arial" panose="020B0604020202020204" pitchFamily="34" charset="0"/>
            </a:endParaRPr>
          </a:p>
          <a:p>
            <a:pPr algn="l">
              <a:buNone/>
            </a:pPr>
            <a:r>
              <a:rPr lang="en-US" dirty="0">
                <a:solidFill>
                  <a:schemeClr val="accent6">
                    <a:lumMod val="75000"/>
                  </a:schemeClr>
                </a:solidFill>
                <a:latin typeface="arial" panose="020B0604020202020204" pitchFamily="34" charset="0"/>
              </a:rPr>
              <a:t> </a:t>
            </a:r>
          </a:p>
          <a:p>
            <a:pPr algn="l"/>
            <a:r>
              <a:rPr lang="en-US" sz="2800" dirty="0">
                <a:solidFill>
                  <a:schemeClr val="accent6">
                    <a:lumMod val="75000"/>
                  </a:schemeClr>
                </a:solidFill>
                <a:latin typeface="arial" panose="020B0604020202020204" pitchFamily="34" charset="0"/>
              </a:rPr>
              <a:t>Have I missed any other participation requirements?</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75356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597556" y="1143001"/>
            <a:ext cx="8908260" cy="3548742"/>
          </a:xfrm>
        </p:spPr>
        <p:txBody>
          <a:bodyPr>
            <a:normAutofit/>
          </a:bodyPr>
          <a:lstStyle/>
          <a:p>
            <a:r>
              <a:rPr lang="en-US" sz="4200" b="1" dirty="0">
                <a:solidFill>
                  <a:srgbClr val="2AB96C"/>
                </a:solidFill>
                <a:latin typeface="Arial Black" panose="020B0A04020102020204" pitchFamily="34" charset="0"/>
                <a:cs typeface="Arial" panose="020B0604020202020204" pitchFamily="34" charset="0"/>
              </a:rPr>
              <a:t>2025</a:t>
            </a:r>
            <a:br>
              <a:rPr lang="en-US" sz="4200" b="1" dirty="0">
                <a:solidFill>
                  <a:srgbClr val="2AB96C"/>
                </a:solidFill>
                <a:latin typeface="Arial Black" panose="020B0A04020102020204" pitchFamily="34" charset="0"/>
                <a:cs typeface="Arial" panose="020B0604020202020204" pitchFamily="34" charset="0"/>
              </a:rPr>
            </a:br>
            <a:r>
              <a:rPr lang="en-US" sz="4200" b="1" dirty="0">
                <a:solidFill>
                  <a:srgbClr val="2AB96C"/>
                </a:solidFill>
                <a:latin typeface="Arial Black" panose="020B0A04020102020204" pitchFamily="34" charset="0"/>
                <a:cs typeface="Arial" panose="020B0604020202020204" pitchFamily="34" charset="0"/>
              </a:rPr>
              <a:t>Scouting America’s </a:t>
            </a:r>
            <a:br>
              <a:rPr lang="en-US" sz="4200" b="1" dirty="0">
                <a:solidFill>
                  <a:srgbClr val="2AB96C"/>
                </a:solidFill>
                <a:latin typeface="Arial Black" panose="020B0A04020102020204" pitchFamily="34" charset="0"/>
                <a:cs typeface="Arial" panose="020B0604020202020204" pitchFamily="34" charset="0"/>
              </a:rPr>
            </a:br>
            <a:r>
              <a:rPr lang="en-US" sz="4200" b="1" dirty="0">
                <a:solidFill>
                  <a:srgbClr val="2AB96C"/>
                </a:solidFill>
                <a:latin typeface="Arial Black" panose="020B0A04020102020204" pitchFamily="34" charset="0"/>
                <a:cs typeface="Arial" panose="020B0604020202020204" pitchFamily="34" charset="0"/>
              </a:rPr>
              <a:t>Organizational Goals</a:t>
            </a:r>
            <a:endParaRPr lang="en-US" sz="4200" dirty="0">
              <a:latin typeface="Arial Black" panose="020B0A04020102020204" pitchFamily="34" charset="0"/>
            </a:endParaRPr>
          </a:p>
        </p:txBody>
      </p:sp>
    </p:spTree>
    <p:extLst>
      <p:ext uri="{BB962C8B-B14F-4D97-AF65-F5344CB8AC3E}">
        <p14:creationId xmlns:p14="http://schemas.microsoft.com/office/powerpoint/2010/main" val="27536434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FC1AE-08A2-A5F7-E07B-DF089B19B10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7FE33BAE-8842-C34A-DDDA-6A395A05AE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B6F19FAA-A5C6-6EFA-4060-092541FFAE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3A8DF0A-1801-E6E7-C364-2611ACFC305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78F4546-0869-A69A-2D79-1DE9826B5412}"/>
              </a:ext>
            </a:extLst>
          </p:cNvPr>
          <p:cNvSpPr>
            <a:spLocks noGrp="1"/>
          </p:cNvSpPr>
          <p:nvPr>
            <p:ph type="ctrTitle"/>
          </p:nvPr>
        </p:nvSpPr>
        <p:spPr>
          <a:xfrm>
            <a:off x="1672210" y="113218"/>
            <a:ext cx="8833606" cy="667215"/>
          </a:xfrm>
        </p:spPr>
        <p:txBody>
          <a:bodyPr>
            <a:normAutofit/>
          </a:bodyPr>
          <a:lstStyle/>
          <a:p>
            <a:pPr algn="l"/>
            <a:r>
              <a:rPr lang="en-US" sz="2400" b="1" dirty="0">
                <a:solidFill>
                  <a:srgbClr val="1FC77F"/>
                </a:solidFill>
                <a:latin typeface="Arial Black" panose="020B0A04020102020204" pitchFamily="34" charset="0"/>
              </a:rPr>
              <a:t>2025 Scouting America's Organizational Goals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69955FDA-615A-8CE8-DA6F-D2D6A8AB910A}"/>
              </a:ext>
            </a:extLst>
          </p:cNvPr>
          <p:cNvSpPr txBox="1"/>
          <p:nvPr/>
        </p:nvSpPr>
        <p:spPr>
          <a:xfrm>
            <a:off x="1774372" y="669899"/>
            <a:ext cx="8731445" cy="5911875"/>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On 29 January 2025, Roger Krone, Chief Scout Executive / President &amp; CEO of Scouting America, announced Scouting America’s 2025 Organizational Goals which is focused on four key areas: Safeguarding Youth, Membership Growth, Customer Satisfaction and Financial Health… </a:t>
            </a:r>
          </a:p>
          <a:p>
            <a:endParaRPr lang="en-US" sz="800" b="1"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a:p>
            <a:pPr marL="285750" indent="-285750" algn="just">
              <a:lnSpc>
                <a:spcPts val="1260"/>
              </a:lnSpc>
              <a:spcAft>
                <a:spcPts val="200"/>
              </a:spcAft>
              <a:buFont typeface="Arial" panose="020B0604020202020204" pitchFamily="34" charset="0"/>
              <a:buChar char="•"/>
            </a:pPr>
            <a:r>
              <a:rPr lang="en-US" b="1" u="sng" dirty="0">
                <a:solidFill>
                  <a:srgbClr val="FFFF00"/>
                </a:solidFill>
                <a:latin typeface="Arial" panose="020B0604020202020204" pitchFamily="34" charset="0"/>
                <a:cs typeface="Arial" panose="020B0604020202020204" pitchFamily="34" charset="0"/>
              </a:rPr>
              <a:t>Goal 1: Safeguarding Youth</a:t>
            </a:r>
          </a:p>
          <a:p>
            <a:pPr marL="285750" indent="-285750" algn="just">
              <a:lnSpc>
                <a:spcPts val="1260"/>
              </a:lnSpc>
              <a:spcAft>
                <a:spcPts val="200"/>
              </a:spcAft>
              <a:buFont typeface="Arial" panose="020B0604020202020204" pitchFamily="34" charset="0"/>
              <a:buChar char="•"/>
            </a:pPr>
            <a:endParaRPr lang="en-US" sz="800" dirty="0">
              <a:solidFill>
                <a:srgbClr val="FFFF00"/>
              </a:solidFill>
              <a:latin typeface="Arial" panose="020B0604020202020204" pitchFamily="34" charset="0"/>
              <a:cs typeface="Arial" panose="020B0604020202020204" pitchFamily="34" charset="0"/>
            </a:endParaRPr>
          </a:p>
          <a:p>
            <a:pPr marL="280988" algn="just">
              <a:lnSpc>
                <a:spcPts val="1155"/>
              </a:lnSpc>
              <a:spcAft>
                <a:spcPts val="800"/>
              </a:spcAft>
            </a:pPr>
            <a:r>
              <a:rPr lang="en-US" sz="1600" b="1" dirty="0">
                <a:solidFill>
                  <a:srgbClr val="FFFF00"/>
                </a:solidFill>
                <a:latin typeface="Arial" panose="020B0604020202020204" pitchFamily="34" charset="0"/>
                <a:cs typeface="Arial" panose="020B0604020202020204" pitchFamily="34" charset="0"/>
              </a:rPr>
              <a:t>Target:</a:t>
            </a:r>
            <a:r>
              <a:rPr lang="en-US" sz="1600" dirty="0">
                <a:solidFill>
                  <a:srgbClr val="FFFF00"/>
                </a:solidFill>
                <a:latin typeface="Arial" panose="020B0604020202020204" pitchFamily="34" charset="0"/>
                <a:cs typeface="Arial" panose="020B0604020202020204" pitchFamily="34" charset="0"/>
              </a:rPr>
              <a:t> 0 (Zero) Serious Incidents</a:t>
            </a:r>
          </a:p>
          <a:p>
            <a:pPr marL="280988" algn="just">
              <a:spcAft>
                <a:spcPts val="800"/>
              </a:spcAft>
            </a:pPr>
            <a:r>
              <a:rPr lang="en-US" sz="1400" b="1" dirty="0">
                <a:solidFill>
                  <a:srgbClr val="FFFF00"/>
                </a:solidFill>
                <a:latin typeface="Arial" panose="020B0604020202020204" pitchFamily="34" charset="0"/>
                <a:cs typeface="Arial" panose="020B0604020202020204" pitchFamily="34" charset="0"/>
              </a:rPr>
              <a:t>Our commitment to safeguarding youth is absolute and remains our top priority. At the same time, we recognize that any activity inside or outside of Scouting involves risk. We aim to continually enhance our highly effective preventive strategies to mitigate the risk of harm or abuse. This goal underscores our dedication to creating a safe environment for youth to thrive in Scouting. We must have a zero-tolerance culture where serious incidents are concerned.</a:t>
            </a:r>
          </a:p>
          <a:p>
            <a:pPr algn="just">
              <a:lnSpc>
                <a:spcPts val="1260"/>
              </a:lnSpc>
              <a:spcAft>
                <a:spcPts val="200"/>
              </a:spcAft>
            </a:pPr>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lgn="just">
              <a:lnSpc>
                <a:spcPts val="1260"/>
              </a:lnSpc>
              <a:spcAft>
                <a:spcPts val="200"/>
              </a:spcAft>
              <a:buFont typeface="Arial" panose="020B0604020202020204" pitchFamily="34" charset="0"/>
              <a:buChar char="•"/>
            </a:pPr>
            <a:r>
              <a:rPr lang="en-US" b="1" u="sng" dirty="0">
                <a:solidFill>
                  <a:srgbClr val="FFFF00"/>
                </a:solidFill>
                <a:latin typeface="Arial" panose="020B0604020202020204" pitchFamily="34" charset="0"/>
                <a:cs typeface="Arial" panose="020B0604020202020204" pitchFamily="34" charset="0"/>
              </a:rPr>
              <a:t>Goal 2:  Membership Growth</a:t>
            </a:r>
          </a:p>
          <a:p>
            <a:pPr marL="285750" indent="-285750" algn="just">
              <a:lnSpc>
                <a:spcPts val="1260"/>
              </a:lnSpc>
              <a:spcAft>
                <a:spcPts val="200"/>
              </a:spcAft>
              <a:buFont typeface="Arial" panose="020B0604020202020204" pitchFamily="34" charset="0"/>
              <a:buChar char="•"/>
            </a:pPr>
            <a:endParaRPr lang="en-US" sz="800" dirty="0">
              <a:solidFill>
                <a:srgbClr val="FFFF00"/>
              </a:solidFill>
              <a:latin typeface="Arial" panose="020B0604020202020204" pitchFamily="34" charset="0"/>
              <a:cs typeface="Arial" panose="020B0604020202020204" pitchFamily="34" charset="0"/>
            </a:endParaRPr>
          </a:p>
          <a:p>
            <a:pPr marL="280988" algn="just">
              <a:lnSpc>
                <a:spcPts val="1260"/>
              </a:lnSpc>
            </a:pPr>
            <a:r>
              <a:rPr lang="en-US" sz="1600" b="1" dirty="0">
                <a:solidFill>
                  <a:srgbClr val="FFFF00"/>
                </a:solidFill>
                <a:latin typeface="Arial" panose="020B0604020202020204" pitchFamily="34" charset="0"/>
                <a:cs typeface="Arial" panose="020B0604020202020204" pitchFamily="34" charset="0"/>
              </a:rPr>
              <a:t>Membership Target:   2024 Actual                                            2025 Target</a:t>
            </a:r>
          </a:p>
          <a:p>
            <a:pPr marL="280988" algn="just">
              <a:lnSpc>
                <a:spcPts val="1260"/>
              </a:lnSpc>
            </a:pPr>
            <a:endParaRPr lang="en-US" sz="1600" b="1" dirty="0">
              <a:solidFill>
                <a:srgbClr val="FFFF00"/>
              </a:solidFill>
              <a:latin typeface="Arial" panose="020B0604020202020204" pitchFamily="34" charset="0"/>
              <a:cs typeface="Arial" panose="020B0604020202020204" pitchFamily="34" charset="0"/>
            </a:endParaRPr>
          </a:p>
          <a:p>
            <a:pPr marL="280988" algn="just">
              <a:lnSpc>
                <a:spcPts val="1155"/>
              </a:lnSpc>
            </a:pPr>
            <a:r>
              <a:rPr lang="en-US" sz="1600" dirty="0">
                <a:solidFill>
                  <a:srgbClr val="FFFF00"/>
                </a:solidFill>
                <a:latin typeface="Arial" panose="020B0604020202020204" pitchFamily="34" charset="0"/>
                <a:cs typeface="Arial" panose="020B0604020202020204" pitchFamily="34" charset="0"/>
              </a:rPr>
              <a:t>                                       1,030,862                                               1,075,000</a:t>
            </a:r>
          </a:p>
          <a:p>
            <a:pPr marL="280988" algn="just">
              <a:lnSpc>
                <a:spcPts val="1155"/>
              </a:lnSpc>
            </a:pPr>
            <a:endParaRPr lang="en-US" sz="800" dirty="0">
              <a:solidFill>
                <a:srgbClr val="FFFF00"/>
              </a:solidFill>
              <a:latin typeface="Arial" panose="020B0604020202020204" pitchFamily="34" charset="0"/>
              <a:cs typeface="Arial" panose="020B0604020202020204" pitchFamily="34" charset="0"/>
            </a:endParaRPr>
          </a:p>
          <a:p>
            <a:pPr marL="280988" algn="just">
              <a:spcAft>
                <a:spcPts val="800"/>
              </a:spcAft>
            </a:pPr>
            <a:r>
              <a:rPr lang="en-US" sz="1400" b="1" dirty="0">
                <a:solidFill>
                  <a:srgbClr val="FFFF00"/>
                </a:solidFill>
                <a:latin typeface="Arial" panose="020B0604020202020204" pitchFamily="34" charset="0"/>
                <a:cs typeface="Arial" panose="020B0604020202020204" pitchFamily="34" charset="0"/>
              </a:rPr>
              <a:t>We are dedicated to serving an ever-expanding number of youth with programs that prepare them for lives of purpose and impact. We will do this by starting new units in communities across the nation and by reaching today’s parents in new and innovative ways. Our goal is to reach 1,075,000 members by the end of 2025. By aligning local and national efforts and by offering fun and exciting programs, we will help the next generation of young people to be Prepared For Life.</a:t>
            </a:r>
          </a:p>
          <a:p>
            <a:endParaRPr lang="en-US" sz="800" dirty="0">
              <a:latin typeface="Arial" panose="020B0604020202020204" pitchFamily="34" charset="0"/>
              <a:cs typeface="Arial" panose="020B0604020202020204" pitchFamily="34" charset="0"/>
            </a:endParaRPr>
          </a:p>
          <a:p>
            <a:endParaRPr lang="en-US" sz="800" dirty="0"/>
          </a:p>
        </p:txBody>
      </p:sp>
    </p:spTree>
    <p:extLst>
      <p:ext uri="{BB962C8B-B14F-4D97-AF65-F5344CB8AC3E}">
        <p14:creationId xmlns:p14="http://schemas.microsoft.com/office/powerpoint/2010/main" val="28554680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E8D695C1-758F-4C5B-8A65-AA39C77B350B}"/>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99B52F59-25C2-445B-902F-9B6B42D19646}"/>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4203275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437CF-DE75-571E-4243-31CE595A16F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7AD5B76-FD39-9446-C642-88BCEE99C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B191FD3F-86C5-6D56-9AF4-1889060CA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24A46529-0EEB-D389-4287-9BCD1BD3751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33FA390-68CB-9C53-2F45-181080BFF442}"/>
              </a:ext>
            </a:extLst>
          </p:cNvPr>
          <p:cNvSpPr>
            <a:spLocks noGrp="1"/>
          </p:cNvSpPr>
          <p:nvPr>
            <p:ph type="ctrTitle"/>
          </p:nvPr>
        </p:nvSpPr>
        <p:spPr>
          <a:xfrm>
            <a:off x="1672210" y="153410"/>
            <a:ext cx="8833606" cy="667215"/>
          </a:xfrm>
        </p:spPr>
        <p:txBody>
          <a:bodyPr>
            <a:normAutofit/>
          </a:bodyPr>
          <a:lstStyle/>
          <a:p>
            <a:pPr algn="l"/>
            <a:r>
              <a:rPr lang="en-US" sz="2400" b="1" dirty="0">
                <a:solidFill>
                  <a:srgbClr val="1FC77F"/>
                </a:solidFill>
                <a:latin typeface="Arial Black" panose="020B0A04020102020204" pitchFamily="34" charset="0"/>
              </a:rPr>
              <a:t>2025 Scouting America's Organizational Goals </a:t>
            </a:r>
            <a:r>
              <a:rPr lang="en-US" sz="10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CB54606-7CD3-A179-4382-372A5DC6D806}"/>
              </a:ext>
            </a:extLst>
          </p:cNvPr>
          <p:cNvSpPr txBox="1"/>
          <p:nvPr/>
        </p:nvSpPr>
        <p:spPr>
          <a:xfrm>
            <a:off x="1774372" y="880912"/>
            <a:ext cx="8731445" cy="5314275"/>
          </a:xfrm>
          <a:prstGeom prst="rect">
            <a:avLst/>
          </a:prstGeom>
          <a:noFill/>
        </p:spPr>
        <p:txBody>
          <a:bodyPr wrap="square" rtlCol="0">
            <a:spAutoFit/>
          </a:bodyPr>
          <a:lstStyle/>
          <a:p>
            <a:pPr marL="285750" indent="-285750" algn="just">
              <a:lnSpc>
                <a:spcPts val="1260"/>
              </a:lnSpc>
              <a:spcAft>
                <a:spcPts val="200"/>
              </a:spcAft>
              <a:buFont typeface="Arial" panose="020B0604020202020204" pitchFamily="34" charset="0"/>
              <a:buChar char="•"/>
            </a:pPr>
            <a:r>
              <a:rPr lang="en-US" b="1" u="sng" dirty="0">
                <a:solidFill>
                  <a:srgbClr val="FFFF00"/>
                </a:solidFill>
                <a:latin typeface="Arial" panose="020B0604020202020204" pitchFamily="34" charset="0"/>
                <a:cs typeface="Arial" panose="020B0604020202020204" pitchFamily="34" charset="0"/>
              </a:rPr>
              <a:t>Goal 3:  Satisfaction Index (VOS)</a:t>
            </a:r>
          </a:p>
          <a:p>
            <a:pPr algn="just">
              <a:lnSpc>
                <a:spcPts val="1260"/>
              </a:lnSpc>
              <a:spcAft>
                <a:spcPts val="200"/>
              </a:spcAft>
            </a:pPr>
            <a:endParaRPr lang="en-US" sz="1600" dirty="0">
              <a:solidFill>
                <a:srgbClr val="FFFF00"/>
              </a:solidFill>
              <a:latin typeface="Arial" panose="020B0604020202020204" pitchFamily="34" charset="0"/>
              <a:cs typeface="Arial" panose="020B0604020202020204" pitchFamily="34" charset="0"/>
            </a:endParaRPr>
          </a:p>
          <a:p>
            <a:pPr marL="280988" algn="just">
              <a:lnSpc>
                <a:spcPts val="1260"/>
              </a:lnSpc>
            </a:pPr>
            <a:r>
              <a:rPr lang="en-US" sz="1600" b="1" dirty="0">
                <a:solidFill>
                  <a:srgbClr val="FFFF00"/>
                </a:solidFill>
                <a:latin typeface="Arial" panose="020B0604020202020204" pitchFamily="34" charset="0"/>
                <a:cs typeface="Arial" panose="020B0604020202020204" pitchFamily="34" charset="0"/>
              </a:rPr>
              <a:t>Satisfaction Score:                  2024 Actual                            2025 Target</a:t>
            </a:r>
          </a:p>
          <a:p>
            <a:pPr algn="just">
              <a:lnSpc>
                <a:spcPts val="1260"/>
              </a:lnSpc>
            </a:pPr>
            <a:endParaRPr lang="en-US" sz="1600" dirty="0">
              <a:solidFill>
                <a:srgbClr val="FFFF00"/>
              </a:solidFill>
              <a:latin typeface="Aptos" panose="020B0004020202020204" pitchFamily="34" charset="0"/>
            </a:endParaRPr>
          </a:p>
          <a:p>
            <a:pPr algn="just">
              <a:lnSpc>
                <a:spcPts val="1155"/>
              </a:lnSpc>
            </a:pPr>
            <a:r>
              <a:rPr lang="en-US" sz="1600" dirty="0">
                <a:solidFill>
                  <a:srgbClr val="FFFF00"/>
                </a:solidFill>
                <a:latin typeface="Aptos" panose="020B0004020202020204" pitchFamily="34" charset="0"/>
              </a:rPr>
              <a:t>                                                                                  43.3%                                                       46.0%</a:t>
            </a:r>
          </a:p>
          <a:p>
            <a:pPr algn="just">
              <a:lnSpc>
                <a:spcPts val="1155"/>
              </a:lnSpc>
              <a:spcAft>
                <a:spcPts val="800"/>
              </a:spcAft>
            </a:pPr>
            <a:r>
              <a:rPr lang="en-US" sz="1000" dirty="0">
                <a:solidFill>
                  <a:srgbClr val="FFFF00"/>
                </a:solidFill>
                <a:latin typeface="Aptos" panose="020B0004020202020204" pitchFamily="34" charset="0"/>
              </a:rPr>
              <a:t> </a:t>
            </a:r>
          </a:p>
          <a:p>
            <a:pPr marL="280988" algn="just">
              <a:spcAft>
                <a:spcPts val="800"/>
              </a:spcAft>
            </a:pPr>
            <a:r>
              <a:rPr lang="en-US" sz="1400" b="1" dirty="0">
                <a:solidFill>
                  <a:srgbClr val="FFFF00"/>
                </a:solidFill>
                <a:latin typeface="Arial" panose="020B0604020202020204" pitchFamily="34" charset="0"/>
                <a:cs typeface="Arial" panose="020B0604020202020204" pitchFamily="34" charset="0"/>
              </a:rPr>
              <a:t>Customer satisfaction is at the heart of our mission. We believe volunteers who view our programs in a positive light will be more enthusiastic about delivering them. Our Voice of the Scout (VOS) survey measures the sentiment of our unit leaders and members. We aim to achieve a satisfaction index of 46.0%. This reflects our commitment to delivering an outstanding experience and value to youth, families and leaders.</a:t>
            </a:r>
          </a:p>
          <a:p>
            <a:pPr algn="just">
              <a:lnSpc>
                <a:spcPts val="1260"/>
              </a:lnSpc>
              <a:spcAft>
                <a:spcPts val="200"/>
              </a:spcAft>
            </a:pPr>
            <a:r>
              <a:rPr lang="en-US" sz="800" dirty="0">
                <a:solidFill>
                  <a:srgbClr val="FFFF00"/>
                </a:solidFill>
                <a:latin typeface="Aptos" panose="020B0004020202020204" pitchFamily="34" charset="0"/>
              </a:rPr>
              <a:t> </a:t>
            </a:r>
            <a:endParaRPr lang="en-US" b="1" u="sng" dirty="0">
              <a:solidFill>
                <a:srgbClr val="FFFF00"/>
              </a:solidFill>
              <a:latin typeface="Arial" panose="020B0604020202020204" pitchFamily="34" charset="0"/>
              <a:cs typeface="Arial" panose="020B0604020202020204" pitchFamily="34" charset="0"/>
            </a:endParaRPr>
          </a:p>
          <a:p>
            <a:pPr marL="285750" indent="-285750" algn="just">
              <a:lnSpc>
                <a:spcPts val="1260"/>
              </a:lnSpc>
              <a:spcAft>
                <a:spcPts val="200"/>
              </a:spcAft>
              <a:buFont typeface="Arial" panose="020B0604020202020204" pitchFamily="34" charset="0"/>
              <a:buChar char="•"/>
            </a:pPr>
            <a:r>
              <a:rPr lang="en-US" b="1" u="sng" dirty="0">
                <a:solidFill>
                  <a:srgbClr val="FFFF00"/>
                </a:solidFill>
                <a:latin typeface="Arial" panose="020B0604020202020204" pitchFamily="34" charset="0"/>
                <a:cs typeface="Arial" panose="020B0604020202020204" pitchFamily="34" charset="0"/>
              </a:rPr>
              <a:t>Goal 4: Financial Health (Debt Reduction)</a:t>
            </a:r>
          </a:p>
          <a:p>
            <a:pPr marL="231775" algn="just">
              <a:lnSpc>
                <a:spcPts val="1260"/>
              </a:lnSpc>
              <a:spcAft>
                <a:spcPts val="200"/>
              </a:spcAft>
            </a:pPr>
            <a:endParaRPr lang="en-US" dirty="0">
              <a:solidFill>
                <a:srgbClr val="FFFF00"/>
              </a:solidFill>
              <a:latin typeface="Aptos" panose="020B0004020202020204" pitchFamily="34" charset="0"/>
            </a:endParaRPr>
          </a:p>
          <a:p>
            <a:pPr marL="231775" algn="just">
              <a:lnSpc>
                <a:spcPts val="1260"/>
              </a:lnSpc>
            </a:pPr>
            <a:r>
              <a:rPr lang="en-US" sz="1600" b="1" dirty="0">
                <a:solidFill>
                  <a:srgbClr val="FFFF00"/>
                </a:solidFill>
                <a:latin typeface="Arial" panose="020B0604020202020204" pitchFamily="34" charset="0"/>
                <a:cs typeface="Arial" panose="020B0604020202020204" pitchFamily="34" charset="0"/>
              </a:rPr>
              <a:t>Debt Reduction Target:                2024 Actual                            2025 Target</a:t>
            </a:r>
          </a:p>
          <a:p>
            <a:pPr marL="231775" algn="just">
              <a:lnSpc>
                <a:spcPts val="1260"/>
              </a:lnSpc>
            </a:pPr>
            <a:endParaRPr lang="en-US" sz="1600" dirty="0">
              <a:solidFill>
                <a:srgbClr val="FFFF00"/>
              </a:solidFill>
              <a:latin typeface="Aptos" panose="020B0004020202020204" pitchFamily="34" charset="0"/>
            </a:endParaRPr>
          </a:p>
          <a:p>
            <a:pPr marL="231775" algn="just">
              <a:lnSpc>
                <a:spcPts val="1155"/>
              </a:lnSpc>
            </a:pPr>
            <a:r>
              <a:rPr lang="en-US" sz="1600" dirty="0">
                <a:solidFill>
                  <a:srgbClr val="FFFF00"/>
                </a:solidFill>
                <a:latin typeface="Aptos" panose="020B0004020202020204" pitchFamily="34" charset="0"/>
              </a:rPr>
              <a:t>                                                                          $360,000,000                                        $317,000,000</a:t>
            </a:r>
          </a:p>
          <a:p>
            <a:pPr marL="280988" algn="just">
              <a:lnSpc>
                <a:spcPts val="1155"/>
              </a:lnSpc>
              <a:spcAft>
                <a:spcPts val="800"/>
              </a:spcAft>
            </a:pPr>
            <a:r>
              <a:rPr lang="en-US" b="1" dirty="0">
                <a:solidFill>
                  <a:srgbClr val="FFFF00"/>
                </a:solidFill>
                <a:latin typeface="Aptos" panose="020B00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pPr marL="280988" algn="just">
              <a:spcAft>
                <a:spcPts val="800"/>
              </a:spcAft>
            </a:pPr>
            <a:r>
              <a:rPr lang="en-US" sz="1400" b="1" dirty="0">
                <a:solidFill>
                  <a:srgbClr val="FFFF00"/>
                </a:solidFill>
                <a:latin typeface="Arial" panose="020B0604020202020204" pitchFamily="34" charset="0"/>
                <a:cs typeface="Arial" panose="020B0604020202020204" pitchFamily="34" charset="0"/>
              </a:rPr>
              <a:t>Improving the collective financial health of local councils and the National Service Center is crucial to our future. At the National Service Center, we are focused on reducing debt to $317M by the end of 2025 on our way to debt below $200M by the end of 2026. This will strengthen our financial position and enable us to accelerate investments in driving membership and enhancing programs while keeping fees low.</a:t>
            </a:r>
          </a:p>
          <a:p>
            <a:endParaRPr lang="en-US" sz="800" dirty="0">
              <a:latin typeface="Arial" panose="020B0604020202020204" pitchFamily="34" charset="0"/>
              <a:cs typeface="Arial" panose="020B0604020202020204" pitchFamily="34" charset="0"/>
            </a:endParaRPr>
          </a:p>
          <a:p>
            <a:endParaRPr lang="en-US" sz="800" dirty="0"/>
          </a:p>
        </p:txBody>
      </p:sp>
    </p:spTree>
    <p:extLst>
      <p:ext uri="{BB962C8B-B14F-4D97-AF65-F5344CB8AC3E}">
        <p14:creationId xmlns:p14="http://schemas.microsoft.com/office/powerpoint/2010/main" val="18162375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FE37-A59A-0557-37B3-3332E6932BA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D29640C-3796-02F4-0E7B-E558AEE2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2000" cy="6883121"/>
          </a:xfrm>
          <a:prstGeom prst="rect">
            <a:avLst/>
          </a:prstGeom>
        </p:spPr>
      </p:pic>
      <p:pic>
        <p:nvPicPr>
          <p:cNvPr id="23" name="Picture 22" descr="exploring_wht_transparent-01.png">
            <a:extLst>
              <a:ext uri="{FF2B5EF4-FFF2-40B4-BE49-F238E27FC236}">
                <a16:creationId xmlns:a16="http://schemas.microsoft.com/office/drawing/2014/main" id="{F078F8B2-1194-BDB5-F3FC-E23F2B382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A861C49-E8B9-D4DE-012A-514401BB748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6E0343-F331-4DFF-B234-0235275B7F9A}"/>
              </a:ext>
            </a:extLst>
          </p:cNvPr>
          <p:cNvSpPr>
            <a:spLocks noGrp="1"/>
          </p:cNvSpPr>
          <p:nvPr>
            <p:ph type="ctrTitle"/>
          </p:nvPr>
        </p:nvSpPr>
        <p:spPr>
          <a:xfrm>
            <a:off x="1752601" y="249011"/>
            <a:ext cx="8632371" cy="4390119"/>
          </a:xfrm>
        </p:spPr>
        <p:txBody>
          <a:bodyPr>
            <a:normAutofit/>
          </a:bodyPr>
          <a:lstStyle/>
          <a:p>
            <a:pPr marL="457200">
              <a:tabLst>
                <a:tab pos="2971800" algn="ctr"/>
                <a:tab pos="5943600" algn="r"/>
              </a:tabLst>
            </a:pPr>
            <a:r>
              <a:rPr lang="en-US" sz="3600" b="1" dirty="0">
                <a:solidFill>
                  <a:srgbClr val="2AB96C"/>
                </a:solidFill>
                <a:latin typeface="Arial Black" panose="020B0A04020102020204" pitchFamily="34" charset="0"/>
                <a:cs typeface="Arial" panose="020B0604020202020204" pitchFamily="34" charset="0"/>
              </a:rPr>
              <a:t>2025 National Exploring Program Priorities Mapped to Scouting America’s 2025 Organizational Goals</a:t>
            </a:r>
          </a:p>
        </p:txBody>
      </p:sp>
      <p:pic>
        <p:nvPicPr>
          <p:cNvPr id="2" name="Picture 1">
            <a:extLst>
              <a:ext uri="{FF2B5EF4-FFF2-40B4-BE49-F238E27FC236}">
                <a16:creationId xmlns:a16="http://schemas.microsoft.com/office/drawing/2014/main" id="{3933C292-C699-63D5-4F69-378C7FD1D265}"/>
              </a:ext>
            </a:extLst>
          </p:cNvPr>
          <p:cNvPicPr>
            <a:picLocks noChangeAspect="1"/>
          </p:cNvPicPr>
          <p:nvPr/>
        </p:nvPicPr>
        <p:blipFill>
          <a:blip r:embed="rId4"/>
          <a:stretch>
            <a:fillRect/>
          </a:stretch>
        </p:blipFill>
        <p:spPr>
          <a:xfrm>
            <a:off x="4913759" y="3665461"/>
            <a:ext cx="2350508" cy="2222726"/>
          </a:xfrm>
          <a:prstGeom prst="rect">
            <a:avLst/>
          </a:prstGeom>
        </p:spPr>
      </p:pic>
    </p:spTree>
    <p:extLst>
      <p:ext uri="{BB962C8B-B14F-4D97-AF65-F5344CB8AC3E}">
        <p14:creationId xmlns:p14="http://schemas.microsoft.com/office/powerpoint/2010/main" val="1145504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19710D-F8F2-255E-9FFB-66E449FDF29E}"/>
              </a:ext>
            </a:extLst>
          </p:cNvPr>
          <p:cNvPicPr>
            <a:picLocks noChangeAspect="1"/>
          </p:cNvPicPr>
          <p:nvPr/>
        </p:nvPicPr>
        <p:blipFill>
          <a:blip r:embed="rId4"/>
          <a:stretch>
            <a:fillRect/>
          </a:stretch>
        </p:blipFill>
        <p:spPr>
          <a:xfrm>
            <a:off x="5680798" y="209109"/>
            <a:ext cx="4763911" cy="5941990"/>
          </a:xfrm>
          <a:prstGeom prst="rect">
            <a:avLst/>
          </a:prstGeom>
        </p:spPr>
      </p:pic>
    </p:spTree>
    <p:extLst>
      <p:ext uri="{BB962C8B-B14F-4D97-AF65-F5344CB8AC3E}">
        <p14:creationId xmlns:p14="http://schemas.microsoft.com/office/powerpoint/2010/main" val="38483293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83DB-4FA5-22E9-7FC0-C2A1FB1AAED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24B6410-274B-A2A5-3679-0FA0F6AD5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E46F6CF-F05F-DFFE-E7F6-EE90366CD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8AAD935-9D79-3639-89A9-6679E951319E}"/>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66A2CE-60E3-B4DF-5680-3F8807B40E0A}"/>
              </a:ext>
            </a:extLst>
          </p:cNvPr>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 </a:t>
            </a:r>
            <a:r>
              <a:rPr lang="en-US" sz="1200" b="1" dirty="0">
                <a:solidFill>
                  <a:srgbClr val="1FC77F"/>
                </a:solidFill>
                <a:latin typeface="Arial Black" panose="020B0A04020102020204" pitchFamily="34" charset="0"/>
              </a:rPr>
              <a:t>continued</a:t>
            </a:r>
            <a:endParaRPr lang="en-US" sz="12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1BE5262-DEC6-E348-7A35-D0BDE96B73AB}"/>
              </a:ext>
            </a:extLst>
          </p:cNvPr>
          <p:cNvPicPr>
            <a:picLocks noChangeAspect="1"/>
          </p:cNvPicPr>
          <p:nvPr/>
        </p:nvPicPr>
        <p:blipFill>
          <a:blip r:embed="rId4"/>
          <a:stretch>
            <a:fillRect/>
          </a:stretch>
        </p:blipFill>
        <p:spPr>
          <a:xfrm>
            <a:off x="5388456" y="513709"/>
            <a:ext cx="5001065" cy="5323399"/>
          </a:xfrm>
          <a:prstGeom prst="rect">
            <a:avLst/>
          </a:prstGeom>
        </p:spPr>
      </p:pic>
    </p:spTree>
    <p:extLst>
      <p:ext uri="{BB962C8B-B14F-4D97-AF65-F5344CB8AC3E}">
        <p14:creationId xmlns:p14="http://schemas.microsoft.com/office/powerpoint/2010/main" val="4096493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258136"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06957"/>
            <a:ext cx="2350508" cy="2222726"/>
          </a:xfrm>
          <a:prstGeom prst="rect">
            <a:avLst/>
          </a:prstGeom>
        </p:spPr>
      </p:pic>
    </p:spTree>
    <p:extLst>
      <p:ext uri="{BB962C8B-B14F-4D97-AF65-F5344CB8AC3E}">
        <p14:creationId xmlns:p14="http://schemas.microsoft.com/office/powerpoint/2010/main" val="4284270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2"/>
            <a:ext cx="8833605" cy="5886227"/>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John Brady</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Kenneth (Ken) Leedham</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TerBorch</a:t>
            </a: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344546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7E975-ECE5-E3ED-B747-502133EFD8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69F4367-55C0-6D2C-8C9F-0D03E7FE3A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284015" cy="6883121"/>
          </a:xfrm>
          <a:prstGeom prst="rect">
            <a:avLst/>
          </a:prstGeom>
        </p:spPr>
      </p:pic>
      <p:pic>
        <p:nvPicPr>
          <p:cNvPr id="23" name="Picture 22" descr="exploring_wht_transparent-01.png">
            <a:extLst>
              <a:ext uri="{FF2B5EF4-FFF2-40B4-BE49-F238E27FC236}">
                <a16:creationId xmlns:a16="http://schemas.microsoft.com/office/drawing/2014/main" id="{DCBE6C07-46D9-26D3-95A2-89A3A44434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2305D87-552E-1321-A685-1BA20C5738C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3CA540C-82B2-65BF-CC0C-7812524FDE7C}"/>
              </a:ext>
            </a:extLst>
          </p:cNvPr>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a:extLst>
              <a:ext uri="{FF2B5EF4-FFF2-40B4-BE49-F238E27FC236}">
                <a16:creationId xmlns:a16="http://schemas.microsoft.com/office/drawing/2014/main" id="{5F7F6DDA-9C63-1FAB-7F52-2219C420F132}"/>
              </a:ext>
            </a:extLst>
          </p:cNvPr>
          <p:cNvSpPr txBox="1"/>
          <p:nvPr/>
        </p:nvSpPr>
        <p:spPr>
          <a:xfrm>
            <a:off x="1774371" y="2841179"/>
            <a:ext cx="8556172" cy="7755969"/>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with a National Exploring Subject Matter Expert (SME), who serves as that territory’s Exploring Resource Associate Advisor (ERAA). As a caveat, we do not presume this role is either formally or informally part of the CST organizational structure but rather a service being made available by the National Exploring Program to each CST and/or their councils. Additionally, we have a National Exploring 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70164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151839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20054"/>
            <a:ext cx="8556172"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(RAA)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360260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841821"/>
            <a:ext cx="8556172" cy="5809283"/>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792024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3F976D92-FEDC-4B5D-907E-4E6E7E3CC688}"/>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9F715C6C-6163-4CF1-A398-F36394C56031}"/>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3B9AC3C-7B32-4A47-8C52-825427FAAA1B}"/>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234501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396" y="11628"/>
            <a:ext cx="12321396"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036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22072"/>
            <a:ext cx="8556172" cy="5655394"/>
          </a:xfrm>
          <a:prstGeom prst="rect">
            <a:avLst/>
          </a:prstGeom>
          <a:noFill/>
        </p:spPr>
        <p:txBody>
          <a:bodyPr wrap="square" rtlCol="0">
            <a:spAutoFit/>
          </a:bodyPr>
          <a:lstStyle/>
          <a:p>
            <a:pPr lvl="0"/>
            <a:endParaRPr lang="en-US" sz="1350" b="1" dirty="0">
              <a:solidFill>
                <a:srgbClr val="FFFF00"/>
              </a:solidFill>
              <a:latin typeface="Arial" panose="020B0604020202020204" pitchFamily="34" charset="0"/>
              <a:cs typeface="Arial" panose="020B0604020202020204" pitchFamily="34" charset="0"/>
            </a:endParaRPr>
          </a:p>
          <a:p>
            <a:r>
              <a:rPr lang="en-US" sz="1350" b="1" dirty="0">
                <a:solidFill>
                  <a:srgbClr val="FFFF00"/>
                </a:solidFill>
                <a:latin typeface="Arial" panose="020B0604020202020204" pitchFamily="34" charset="0"/>
                <a:cs typeface="Arial" panose="020B0604020202020204" pitchFamily="34" charset="0"/>
              </a:rPr>
              <a:t>CST 9 ~ Richard (Rick) Belford (Western Massachusetts Council), who is currently the Vice President of Membership, Executive Board member, and Committee Chair for five units - a Cub Scout Pack, a girl troop, a boy troop, a Sea Scout Ship and an Aviation Explorer Post. Also a former Scouting Professional/District Executive, a retired DOD/Federal employee and a retired USAF Chief Master Sergeant. National Exploring Awards &amp; Recognition Lead and </a:t>
            </a:r>
            <a:r>
              <a:rPr lang="en-US" sz="1350" b="1" dirty="0">
                <a:solidFill>
                  <a:schemeClr val="accent6">
                    <a:lumMod val="75000"/>
                  </a:schemeClr>
                </a:solidFill>
                <a:latin typeface="Arial" panose="020B0604020202020204" pitchFamily="34" charset="0"/>
                <a:cs typeface="Arial" panose="020B0604020202020204" pitchFamily="34" charset="0"/>
              </a:rPr>
              <a:t>Resource Associate Advisor (RAA) supporting the CST 9 Program Lead and councils within that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John Brady (Del-Mar-</a:t>
            </a:r>
            <a:r>
              <a:rPr lang="en-US" sz="1350" b="1" dirty="0" err="1">
                <a:solidFill>
                  <a:srgbClr val="FFFF00"/>
                </a:solidFill>
                <a:latin typeface="Arial" panose="020B0604020202020204" pitchFamily="34" charset="0"/>
                <a:cs typeface="Arial" panose="020B0604020202020204" pitchFamily="34" charset="0"/>
              </a:rPr>
              <a:t>Va</a:t>
            </a:r>
            <a:r>
              <a:rPr lang="en-US" sz="1350" b="1" dirty="0">
                <a:solidFill>
                  <a:srgbClr val="FFFF00"/>
                </a:solidFill>
                <a:latin typeface="Arial" panose="020B0604020202020204" pitchFamily="34" charset="0"/>
                <a:cs typeface="Arial" panose="020B0604020202020204" pitchFamily="34" charset="0"/>
              </a:rPr>
              <a:t> Council) who is currently a member on the Council Executive Board, District Vice Chair and Sea Scout Ship 198 Committee Member as well as a former Attorney/Labor Relations Specialist for the State of Delaware &amp; a former Scouting Professional District Executive.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12 &amp; 14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jfbradygroup@gmail.com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(302) 381-8728</a:t>
            </a:r>
          </a:p>
          <a:p>
            <a:endParaRPr lang="en-US" dirty="0"/>
          </a:p>
        </p:txBody>
      </p:sp>
    </p:spTree>
    <p:extLst>
      <p:ext uri="{BB962C8B-B14F-4D97-AF65-F5344CB8AC3E}">
        <p14:creationId xmlns:p14="http://schemas.microsoft.com/office/powerpoint/2010/main" val="184326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774371" y="765624"/>
            <a:ext cx="8556172" cy="5509200"/>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John Brady</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&amp; 16 ~ Kenneth (Ken) Leedham (Gulf Stream Council) who is currently a District Commissioners, Exploring service team member, associate post advisor, merit badge counselor and Wood Badge staff member as well as a full-time police officer and Law Enforcement Explorer in his youth.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CST 15 &amp; 16 and councils within those two territories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treasurecoastscouting@gmail.com </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(772) 370-2800</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endParaRPr lang="en-US" dirty="0"/>
          </a:p>
        </p:txBody>
      </p:sp>
    </p:spTree>
    <p:extLst>
      <p:ext uri="{BB962C8B-B14F-4D97-AF65-F5344CB8AC3E}">
        <p14:creationId xmlns:p14="http://schemas.microsoft.com/office/powerpoint/2010/main" val="24185479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157886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649909" y="-77055"/>
            <a:ext cx="7296196" cy="4830343"/>
          </a:xfrm>
        </p:spPr>
        <p:txBody>
          <a:bodyPr wrap="square">
            <a:normAutofit fontScale="90000"/>
          </a:bodyPr>
          <a:lstStyle/>
          <a:p>
            <a:br>
              <a:rPr lang="en-US" sz="7800" b="1" dirty="0">
                <a:solidFill>
                  <a:srgbClr val="1FC77F"/>
                </a:solidFill>
                <a:latin typeface="Arial Black" panose="020B0A04020102020204" pitchFamily="34" charset="0"/>
                <a:cs typeface="Arial" panose="020B0604020202020204" pitchFamily="34" charset="0"/>
              </a:rPr>
            </a:br>
            <a:r>
              <a:rPr lang="en-US" sz="7800" b="1" dirty="0">
                <a:solidFill>
                  <a:srgbClr val="1FC77F"/>
                </a:solidFill>
                <a:latin typeface="Arial Black" panose="020B0A04020102020204" pitchFamily="34" charset="0"/>
                <a:cs typeface="Arial" panose="020B0604020202020204" pitchFamily="34" charset="0"/>
              </a:rPr>
              <a:t>THANK YOU</a:t>
            </a:r>
            <a:br>
              <a:rPr lang="en-US" sz="7800" b="1" dirty="0">
                <a:solidFill>
                  <a:srgbClr val="1FC77F"/>
                </a:solidFill>
                <a:latin typeface="Arial Black" panose="020B0A04020102020204" pitchFamily="34" charset="0"/>
                <a:cs typeface="Arial" panose="020B0604020202020204" pitchFamily="34" charset="0"/>
              </a:rPr>
            </a:br>
            <a:r>
              <a:rPr lang="en-US" sz="7800" b="1" dirty="0">
                <a:solidFill>
                  <a:srgbClr val="1FC77F"/>
                </a:solidFill>
                <a:latin typeface="Arial Black" panose="020B0A04020102020204" pitchFamily="34" charset="0"/>
                <a:cs typeface="Arial" panose="020B0604020202020204" pitchFamily="34" charset="0"/>
              </a:rPr>
              <a:t>FOR YOUR </a:t>
            </a:r>
            <a:br>
              <a:rPr lang="en-US" sz="7800" b="1" dirty="0">
                <a:solidFill>
                  <a:srgbClr val="1FC77F"/>
                </a:solidFill>
                <a:latin typeface="Arial Black" panose="020B0A04020102020204" pitchFamily="34" charset="0"/>
                <a:cs typeface="Arial" panose="020B0604020202020204" pitchFamily="34" charset="0"/>
              </a:rPr>
            </a:br>
            <a:r>
              <a:rPr lang="en-US" sz="7800" b="1" dirty="0">
                <a:solidFill>
                  <a:srgbClr val="1FC77F"/>
                </a:solidFill>
                <a:latin typeface="Arial Black" panose="020B0A04020102020204" pitchFamily="34" charset="0"/>
                <a:cs typeface="Arial" panose="020B0604020202020204" pitchFamily="34" charset="0"/>
              </a:rPr>
              <a:t>SERVICE TO </a:t>
            </a:r>
            <a:br>
              <a:rPr lang="en-US" sz="7800" b="1" dirty="0">
                <a:solidFill>
                  <a:srgbClr val="1FC77F"/>
                </a:solidFill>
                <a:latin typeface="Arial Black" panose="020B0A04020102020204" pitchFamily="34" charset="0"/>
                <a:cs typeface="Arial" panose="020B0604020202020204" pitchFamily="34" charset="0"/>
              </a:rPr>
            </a:br>
            <a:endParaRPr lang="en-US" sz="7800" b="1" dirty="0">
              <a:solidFill>
                <a:srgbClr val="1FC77F"/>
              </a:solidFill>
              <a:latin typeface="Arial Black" panose="020B0A040201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64678"/>
            <a:ext cx="1631637" cy="593322"/>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127" t="22282" r="8603" b="48952"/>
          <a:stretch/>
        </p:blipFill>
        <p:spPr>
          <a:xfrm>
            <a:off x="2694432" y="4507104"/>
            <a:ext cx="7061870" cy="886238"/>
          </a:xfrm>
          <a:prstGeom prst="rect">
            <a:avLst/>
          </a:prstGeom>
        </p:spPr>
      </p:pic>
    </p:spTree>
    <p:extLst>
      <p:ext uri="{BB962C8B-B14F-4D97-AF65-F5344CB8AC3E}">
        <p14:creationId xmlns:p14="http://schemas.microsoft.com/office/powerpoint/2010/main" val="1952364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4C1F0-37AB-D199-7AE9-EED8F85BBC4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ACDCD5E-7A8C-E9C7-313D-448E820B1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11" y="-25121"/>
            <a:ext cx="12335773" cy="6883121"/>
          </a:xfrm>
          <a:prstGeom prst="rect">
            <a:avLst/>
          </a:prstGeom>
        </p:spPr>
      </p:pic>
      <p:pic>
        <p:nvPicPr>
          <p:cNvPr id="23" name="Picture 22" descr="exploring_wht_transparent-01.png">
            <a:extLst>
              <a:ext uri="{FF2B5EF4-FFF2-40B4-BE49-F238E27FC236}">
                <a16:creationId xmlns:a16="http://schemas.microsoft.com/office/drawing/2014/main" id="{AA371548-E921-DCEE-3003-7FE7CDC8A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1B32680A-9E9E-A67A-FC03-157B384B1EA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12B6F95-7A39-7A1D-D06C-41CE0832692E}"/>
              </a:ext>
            </a:extLst>
          </p:cNvPr>
          <p:cNvSpPr>
            <a:spLocks noGrp="1"/>
          </p:cNvSpPr>
          <p:nvPr>
            <p:ph type="ctrTitle"/>
          </p:nvPr>
        </p:nvSpPr>
        <p:spPr>
          <a:xfrm>
            <a:off x="1597556" y="288759"/>
            <a:ext cx="8908260" cy="3548742"/>
          </a:xfrm>
        </p:spPr>
        <p:txBody>
          <a:bodyPr>
            <a:normAutofit/>
          </a:bodyPr>
          <a:lstStyle/>
          <a:p>
            <a:r>
              <a:rPr lang="en-US" altLang="en-US" sz="5400" b="1" dirty="0">
                <a:solidFill>
                  <a:srgbClr val="00B050"/>
                </a:solidFill>
                <a:latin typeface="Arial Black" panose="020B0A04020102020204" pitchFamily="34" charset="0"/>
              </a:rPr>
              <a:t>Back-Up Slides</a:t>
            </a:r>
            <a:endParaRPr lang="en-US" sz="5400" dirty="0">
              <a:latin typeface="Arial Black" panose="020B0A04020102020204" pitchFamily="34" charset="0"/>
            </a:endParaRPr>
          </a:p>
        </p:txBody>
      </p:sp>
      <p:pic>
        <p:nvPicPr>
          <p:cNvPr id="2" name="Picture 1">
            <a:extLst>
              <a:ext uri="{FF2B5EF4-FFF2-40B4-BE49-F238E27FC236}">
                <a16:creationId xmlns:a16="http://schemas.microsoft.com/office/drawing/2014/main" id="{A34FBCE7-3492-C877-030F-E5B6F3656E73}"/>
              </a:ext>
            </a:extLst>
          </p:cNvPr>
          <p:cNvPicPr>
            <a:picLocks noChangeAspect="1"/>
          </p:cNvPicPr>
          <p:nvPr/>
        </p:nvPicPr>
        <p:blipFill>
          <a:blip r:embed="rId5"/>
          <a:stretch>
            <a:fillRect/>
          </a:stretch>
        </p:blipFill>
        <p:spPr>
          <a:xfrm>
            <a:off x="4574041" y="3174895"/>
            <a:ext cx="2546203" cy="2407783"/>
          </a:xfrm>
          <a:prstGeom prst="rect">
            <a:avLst/>
          </a:prstGeom>
        </p:spPr>
      </p:pic>
    </p:spTree>
    <p:extLst>
      <p:ext uri="{BB962C8B-B14F-4D97-AF65-F5344CB8AC3E}">
        <p14:creationId xmlns:p14="http://schemas.microsoft.com/office/powerpoint/2010/main" val="37367197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7B376-84ED-A17D-361A-D4B25C09C13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B5EFDD2E-6EB6-770D-2AAB-A338683A79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B5DF904E-2573-114B-FA0B-01A947806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58771243-C636-A947-785A-B15A2627F5E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9B419DB-6525-B214-36F5-1CC93F19D937}"/>
              </a:ext>
            </a:extLst>
          </p:cNvPr>
          <p:cNvSpPr>
            <a:spLocks noGrp="1"/>
          </p:cNvSpPr>
          <p:nvPr>
            <p:ph type="ctrTitle"/>
          </p:nvPr>
        </p:nvSpPr>
        <p:spPr>
          <a:xfrm>
            <a:off x="1900810" y="312504"/>
            <a:ext cx="8309990" cy="778331"/>
          </a:xfrm>
        </p:spPr>
        <p:txBody>
          <a:bodyPr>
            <a:normAutofit/>
          </a:bodyPr>
          <a:lstStyle/>
          <a:p>
            <a:r>
              <a:rPr lang="en-US" sz="3600" dirty="0">
                <a:solidFill>
                  <a:srgbClr val="2AB96C"/>
                </a:solidFill>
                <a:latin typeface="Arial Black" panose="020B0A04020102020204" pitchFamily="34" charset="0"/>
              </a:rPr>
              <a:t>What is Exploring?</a:t>
            </a:r>
          </a:p>
        </p:txBody>
      </p:sp>
      <p:sp>
        <p:nvSpPr>
          <p:cNvPr id="2" name="TextBox 1">
            <a:extLst>
              <a:ext uri="{FF2B5EF4-FFF2-40B4-BE49-F238E27FC236}">
                <a16:creationId xmlns:a16="http://schemas.microsoft.com/office/drawing/2014/main" id="{340B8CEA-E20A-0474-0334-5ADA9CAD013B}"/>
              </a:ext>
            </a:extLst>
          </p:cNvPr>
          <p:cNvSpPr txBox="1"/>
          <p:nvPr/>
        </p:nvSpPr>
        <p:spPr>
          <a:xfrm>
            <a:off x="1664367" y="1168785"/>
            <a:ext cx="8556172" cy="7478970"/>
          </a:xfrm>
          <a:prstGeom prst="rect">
            <a:avLst/>
          </a:prstGeom>
          <a:noFill/>
        </p:spPr>
        <p:txBody>
          <a:bodyPr wrap="square" rtlCol="0">
            <a:spAutoFit/>
          </a:bodyPr>
          <a:lstStyle/>
          <a:p>
            <a:pPr marL="285750" indent="-285750">
              <a:buFont typeface="Arial" panose="020B0604020202020204" pitchFamily="34" charset="0"/>
              <a:buChar char="•"/>
            </a:pPr>
            <a:endParaRPr lang="en-US" sz="24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Hands-on career education program</a:t>
            </a: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Helps identify career of interest</a:t>
            </a: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Enables informed career decisions</a:t>
            </a:r>
          </a:p>
          <a:p>
            <a:pPr marL="285750" indent="-285750">
              <a:buFont typeface="Arial" panose="020B0604020202020204" pitchFamily="34" charset="0"/>
              <a:buChar char="•"/>
            </a:pPr>
            <a:r>
              <a:rPr lang="en-US" sz="2400" b="1" dirty="0">
                <a:solidFill>
                  <a:srgbClr val="FFFF00"/>
                </a:solidFill>
                <a:latin typeface="Arial" panose="020B0604020202020204" pitchFamily="34" charset="0"/>
                <a:cs typeface="Arial" panose="020B0604020202020204" pitchFamily="34" charset="0"/>
              </a:rPr>
              <a:t>Exploring Program Membership</a:t>
            </a:r>
          </a:p>
          <a:p>
            <a:pPr marL="577850" lvl="1"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Clubs ~ Completion of fifth grade ages 10-14</a:t>
            </a:r>
          </a:p>
          <a:p>
            <a:pPr marL="577850" lvl="1" indent="-285750">
              <a:buFont typeface="Arial" panose="020B0604020202020204" pitchFamily="34" charset="0"/>
              <a:buChar char="•"/>
            </a:pPr>
            <a:r>
              <a:rPr lang="en-US" b="1" dirty="0">
                <a:solidFill>
                  <a:srgbClr val="FFFF00"/>
                </a:solidFill>
                <a:latin typeface="Arial" panose="020B0604020202020204" pitchFamily="34" charset="0"/>
                <a:cs typeface="Arial" panose="020B0604020202020204" pitchFamily="34" charset="0"/>
              </a:rPr>
              <a:t>Posts ~ Ages 14 &amp; in high school thru age 20</a:t>
            </a:r>
            <a:endParaRPr lang="en-US" sz="2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r>
              <a:rPr lang="en-US" sz="2400" b="1" dirty="0">
                <a:solidFill>
                  <a:srgbClr val="FFFF00"/>
                </a:solidFill>
                <a:latin typeface="Arial" panose="020B0604020202020204" pitchFamily="34" charset="0"/>
                <a:cs typeface="Arial" panose="020B0604020202020204" pitchFamily="34" charset="0"/>
              </a:rPr>
              <a:t>Exploring’s Purpose ~ provide experiences to help young people mature and become responsible and caring adults, and to provide experiences to help young people learn about different careers</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pic>
        <p:nvPicPr>
          <p:cNvPr id="3" name="Picture 2" descr="BSA-Exploring_DSC2229_edited_fullsize.jpg">
            <a:extLst>
              <a:ext uri="{FF2B5EF4-FFF2-40B4-BE49-F238E27FC236}">
                <a16:creationId xmlns:a16="http://schemas.microsoft.com/office/drawing/2014/main" id="{1354D210-7899-925C-562E-C9D5B5990E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69" t="6072" r="25311" b="11418"/>
          <a:stretch/>
        </p:blipFill>
        <p:spPr>
          <a:xfrm>
            <a:off x="7451367" y="1588168"/>
            <a:ext cx="2893319" cy="2169990"/>
          </a:xfrm>
          <a:prstGeom prst="rect">
            <a:avLst/>
          </a:prstGeom>
        </p:spPr>
      </p:pic>
    </p:spTree>
    <p:extLst>
      <p:ext uri="{BB962C8B-B14F-4D97-AF65-F5344CB8AC3E}">
        <p14:creationId xmlns:p14="http://schemas.microsoft.com/office/powerpoint/2010/main" val="2750095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303E3-8346-FC7F-40E3-CB01CDB7DE1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1D8D71D-7348-C499-F391-86DD50779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3CB66426-9544-6CE4-E57A-526135B6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96F2F92-5329-1DD4-6B97-FA3C99B5371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C81FF7-0E38-B996-59F0-9FD91C5AF205}"/>
              </a:ext>
            </a:extLst>
          </p:cNvPr>
          <p:cNvSpPr>
            <a:spLocks noGrp="1"/>
          </p:cNvSpPr>
          <p:nvPr>
            <p:ph type="ctrTitle"/>
          </p:nvPr>
        </p:nvSpPr>
        <p:spPr>
          <a:xfrm>
            <a:off x="1900810" y="312503"/>
            <a:ext cx="8309990" cy="862144"/>
          </a:xfrm>
        </p:spPr>
        <p:txBody>
          <a:bodyPr>
            <a:normAutofit/>
          </a:bodyPr>
          <a:lstStyle/>
          <a:p>
            <a:r>
              <a:rPr lang="en-US" sz="3600" dirty="0">
                <a:solidFill>
                  <a:srgbClr val="2AB96C"/>
                </a:solidFill>
                <a:latin typeface="Arial Black" panose="020B0A04020102020204" pitchFamily="34" charset="0"/>
              </a:rPr>
              <a:t>12 Exploring Career Fields</a:t>
            </a:r>
          </a:p>
        </p:txBody>
      </p:sp>
      <p:pic>
        <p:nvPicPr>
          <p:cNvPr id="5" name="Picture 4">
            <a:extLst>
              <a:ext uri="{FF2B5EF4-FFF2-40B4-BE49-F238E27FC236}">
                <a16:creationId xmlns:a16="http://schemas.microsoft.com/office/drawing/2014/main" id="{CA2B3800-469E-160E-611F-FA95B630C1E5}"/>
              </a:ext>
            </a:extLst>
          </p:cNvPr>
          <p:cNvPicPr>
            <a:picLocks noChangeAspect="1"/>
          </p:cNvPicPr>
          <p:nvPr/>
        </p:nvPicPr>
        <p:blipFill>
          <a:blip r:embed="rId4"/>
          <a:stretch>
            <a:fillRect/>
          </a:stretch>
        </p:blipFill>
        <p:spPr>
          <a:xfrm>
            <a:off x="2537916" y="1316876"/>
            <a:ext cx="7116168" cy="4753638"/>
          </a:xfrm>
          <a:prstGeom prst="rect">
            <a:avLst/>
          </a:prstGeom>
        </p:spPr>
      </p:pic>
    </p:spTree>
    <p:extLst>
      <p:ext uri="{BB962C8B-B14F-4D97-AF65-F5344CB8AC3E}">
        <p14:creationId xmlns:p14="http://schemas.microsoft.com/office/powerpoint/2010/main" val="2409236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E13C1-6DFC-71F8-827F-B44EF8BBF41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B2D4242-4790-1157-F742-4157CF577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D53EB4D6-4209-AE06-D24C-08DF5C5659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5D41B99-C155-FDF2-B2B5-6E2E21A488F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FDC8CA-BC03-14D1-3F28-F6770E594501}"/>
              </a:ext>
            </a:extLst>
          </p:cNvPr>
          <p:cNvSpPr>
            <a:spLocks noGrp="1"/>
          </p:cNvSpPr>
          <p:nvPr>
            <p:ph type="ctrTitle"/>
          </p:nvPr>
        </p:nvSpPr>
        <p:spPr>
          <a:xfrm>
            <a:off x="1900810" y="228280"/>
            <a:ext cx="8309990" cy="778331"/>
          </a:xfrm>
        </p:spPr>
        <p:txBody>
          <a:bodyPr>
            <a:noAutofit/>
          </a:bodyPr>
          <a:lstStyle/>
          <a:p>
            <a:r>
              <a:rPr lang="en-US" sz="2800" dirty="0">
                <a:solidFill>
                  <a:srgbClr val="2AB96C"/>
                </a:solidFill>
                <a:latin typeface="Arial Black" panose="020B0A04020102020204" pitchFamily="34" charset="0"/>
              </a:rPr>
              <a:t>Exploring Emphasis Areas ~ How the Program Works </a:t>
            </a:r>
          </a:p>
        </p:txBody>
      </p:sp>
      <p:sp>
        <p:nvSpPr>
          <p:cNvPr id="2" name="TextBox 1">
            <a:extLst>
              <a:ext uri="{FF2B5EF4-FFF2-40B4-BE49-F238E27FC236}">
                <a16:creationId xmlns:a16="http://schemas.microsoft.com/office/drawing/2014/main" id="{E9C268C4-C1AC-C261-1C82-0C10B111EF6E}"/>
              </a:ext>
            </a:extLst>
          </p:cNvPr>
          <p:cNvSpPr txBox="1"/>
          <p:nvPr/>
        </p:nvSpPr>
        <p:spPr>
          <a:xfrm>
            <a:off x="1664367" y="1277064"/>
            <a:ext cx="8556172" cy="7626703"/>
          </a:xfrm>
          <a:prstGeom prst="rect">
            <a:avLst/>
          </a:prstGeom>
          <a:noFill/>
        </p:spPr>
        <p:txBody>
          <a:bodyPr wrap="square" rtlCol="0">
            <a:spAutoFit/>
          </a:bodyPr>
          <a:lstStyle/>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Career Opportunities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The opportunity for young adults to interact with business &amp; government agency leaders is an important feature of the Exploring Program</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Leadership Experience</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Since the club or post is run by the Explorers, the training &amp; development of youth officers and / or the post or club leaders is critical</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Life Skills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Formal &amp; informal social gatherings or activities that cause all participants to interact are a natural part of the club or post program</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Citizenship</a:t>
            </a:r>
            <a:r>
              <a:rPr lang="en-US" dirty="0">
                <a:solidFill>
                  <a:srgbClr val="FFFF00"/>
                </a:solidFill>
                <a:latin typeface="Arial" panose="020B0604020202020204" pitchFamily="34" charset="0"/>
                <a:cs typeface="Arial" panose="020B0604020202020204" pitchFamily="34" charset="0"/>
              </a:rPr>
              <a:t> ~ Developing &amp; participating in community service projects is one way the club or post ensures that service is an integral part of its program &amp; activities</a:t>
            </a:r>
          </a:p>
          <a:p>
            <a:pPr>
              <a:lnSpc>
                <a:spcPct val="120000"/>
              </a:lnSpc>
            </a:pP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u="sng" dirty="0">
                <a:solidFill>
                  <a:schemeClr val="accent6">
                    <a:lumMod val="75000"/>
                  </a:schemeClr>
                </a:solidFill>
                <a:latin typeface="Arial" panose="020B0604020202020204" pitchFamily="34" charset="0"/>
                <a:cs typeface="Arial" panose="020B0604020202020204" pitchFamily="34" charset="0"/>
              </a:rPr>
              <a:t>Character Education</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Exploring has developed a series of ethical controversy activities that allow Explorers to investigate &amp; explore several ethical dilemmas. These exercises help develop positive decision-making skills in regard to the ethical &amp; moral decisions they encounter daily</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344284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9AA2F-7D13-4459-CBF2-2411BE5D581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D8BCE96-6F60-9504-B5B5-4959CC0177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65CC6B66-4D9D-884A-6575-B1FFD6A6C5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2035625-FD38-97B9-6D76-3403B2F608F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C798489-4F52-8C4C-4C82-6C9456C76C59}"/>
              </a:ext>
            </a:extLst>
          </p:cNvPr>
          <p:cNvSpPr>
            <a:spLocks noGrp="1"/>
          </p:cNvSpPr>
          <p:nvPr>
            <p:ph type="ctrTitle"/>
          </p:nvPr>
        </p:nvSpPr>
        <p:spPr>
          <a:xfrm>
            <a:off x="1900810" y="11703"/>
            <a:ext cx="8309990" cy="862144"/>
          </a:xfrm>
        </p:spPr>
        <p:txBody>
          <a:bodyPr>
            <a:normAutofit fontScale="90000"/>
          </a:bodyPr>
          <a:lstStyle/>
          <a:p>
            <a:r>
              <a:rPr lang="en-US" sz="3600" dirty="0">
                <a:solidFill>
                  <a:srgbClr val="2AB96C"/>
                </a:solidFill>
                <a:latin typeface="Arial Black" panose="020B0A04020102020204" pitchFamily="34" charset="0"/>
              </a:rPr>
              <a:t>Exploring vs Traditional Scouting</a:t>
            </a:r>
          </a:p>
        </p:txBody>
      </p:sp>
      <p:graphicFrame>
        <p:nvGraphicFramePr>
          <p:cNvPr id="9" name="Content Placeholder 5">
            <a:extLst>
              <a:ext uri="{FF2B5EF4-FFF2-40B4-BE49-F238E27FC236}">
                <a16:creationId xmlns:a16="http://schemas.microsoft.com/office/drawing/2014/main" id="{29C95FCA-8C6F-3E46-C9E9-E549D5DCB65C}"/>
              </a:ext>
            </a:extLst>
          </p:cNvPr>
          <p:cNvGraphicFramePr>
            <a:graphicFrameLocks/>
          </p:cNvGraphicFramePr>
          <p:nvPr/>
        </p:nvGraphicFramePr>
        <p:xfrm>
          <a:off x="2093319" y="699139"/>
          <a:ext cx="7973105" cy="5513601"/>
        </p:xfrm>
        <a:graphic>
          <a:graphicData uri="http://schemas.openxmlformats.org/drawingml/2006/table">
            <a:tbl>
              <a:tblPr firstRow="1" bandRow="1">
                <a:tableStyleId>{5C22544A-7EE6-4342-B048-85BDC9FD1C3A}</a:tableStyleId>
              </a:tblPr>
              <a:tblGrid>
                <a:gridCol w="1777184">
                  <a:extLst>
                    <a:ext uri="{9D8B030D-6E8A-4147-A177-3AD203B41FA5}">
                      <a16:colId xmlns:a16="http://schemas.microsoft.com/office/drawing/2014/main" val="20000"/>
                    </a:ext>
                  </a:extLst>
                </a:gridCol>
                <a:gridCol w="1550876">
                  <a:extLst>
                    <a:ext uri="{9D8B030D-6E8A-4147-A177-3AD203B41FA5}">
                      <a16:colId xmlns:a16="http://schemas.microsoft.com/office/drawing/2014/main" val="20001"/>
                    </a:ext>
                  </a:extLst>
                </a:gridCol>
                <a:gridCol w="1405972">
                  <a:extLst>
                    <a:ext uri="{9D8B030D-6E8A-4147-A177-3AD203B41FA5}">
                      <a16:colId xmlns:a16="http://schemas.microsoft.com/office/drawing/2014/main" val="20002"/>
                    </a:ext>
                  </a:extLst>
                </a:gridCol>
                <a:gridCol w="1459362">
                  <a:extLst>
                    <a:ext uri="{9D8B030D-6E8A-4147-A177-3AD203B41FA5}">
                      <a16:colId xmlns:a16="http://schemas.microsoft.com/office/drawing/2014/main" val="76403790"/>
                    </a:ext>
                  </a:extLst>
                </a:gridCol>
                <a:gridCol w="1779711">
                  <a:extLst>
                    <a:ext uri="{9D8B030D-6E8A-4147-A177-3AD203B41FA5}">
                      <a16:colId xmlns:a16="http://schemas.microsoft.com/office/drawing/2014/main" val="20003"/>
                    </a:ext>
                  </a:extLst>
                </a:gridCol>
              </a:tblGrid>
              <a:tr h="545361">
                <a:tc>
                  <a:txBody>
                    <a:bodyPr/>
                    <a:lstStyle/>
                    <a:p>
                      <a:pPr algn="ctr"/>
                      <a:endParaRPr lang="en-US" sz="1600" dirty="0">
                        <a:solidFill>
                          <a:srgbClr val="FFFF00"/>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baseline="0" dirty="0">
                          <a:solidFill>
                            <a:schemeClr val="accent6">
                              <a:lumMod val="75000"/>
                            </a:schemeClr>
                          </a:solidFill>
                          <a:latin typeface="Arial Black" panose="020B0A04020102020204" pitchFamily="34" charset="0"/>
                          <a:cs typeface="Helvetica" panose="020B0604020202020204" pitchFamily="34" charset="0"/>
                        </a:rPr>
                        <a:t>SCOUTS BSA</a:t>
                      </a:r>
                      <a:endParaRPr lang="en-US" sz="1400" b="0" dirty="0">
                        <a:solidFill>
                          <a:schemeClr val="accent6">
                            <a:lumMod val="75000"/>
                          </a:schemeClr>
                        </a:solidFill>
                        <a:latin typeface="Arial Black" panose="020B0A040201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dirty="0">
                          <a:solidFill>
                            <a:schemeClr val="accent6">
                              <a:lumMod val="75000"/>
                            </a:schemeClr>
                          </a:solidFill>
                          <a:latin typeface="Arial Black" panose="020B0A04020102020204" pitchFamily="34" charset="0"/>
                          <a:cs typeface="Helvetica" panose="020B0604020202020204" pitchFamily="34" charset="0"/>
                        </a:rPr>
                        <a:t>VENTURING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dirty="0">
                          <a:solidFill>
                            <a:schemeClr val="accent6">
                              <a:lumMod val="75000"/>
                            </a:schemeClr>
                          </a:solidFill>
                          <a:latin typeface="Arial Black" panose="020B0A04020102020204" pitchFamily="34" charset="0"/>
                          <a:cs typeface="Helvetica" panose="020B0604020202020204" pitchFamily="34" charset="0"/>
                        </a:rPr>
                        <a:t>SEA SCOUTS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400" b="0" dirty="0">
                          <a:solidFill>
                            <a:schemeClr val="accent6">
                              <a:lumMod val="75000"/>
                            </a:schemeClr>
                          </a:solidFill>
                          <a:latin typeface="Arial Black" panose="020B0A04020102020204" pitchFamily="34" charset="0"/>
                          <a:cs typeface="Helvetica" panose="020B0604020202020204" pitchFamily="34" charset="0"/>
                        </a:rPr>
                        <a:t>EXPLORING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0"/>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UNIT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Troop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Crew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Club / Post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Scoutmaster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Advisor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Skipper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Sponsor / Advisor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430548">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YOUTH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Senior Patrol Leader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President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Boatswain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President </a:t>
                      </a:r>
                      <a:r>
                        <a:rPr lang="en-US" sz="1200" b="1" baseline="0" dirty="0">
                          <a:solidFill>
                            <a:schemeClr val="tx1"/>
                          </a:solidFill>
                          <a:latin typeface="Helvetica" panose="020B0604020202020204" pitchFamily="34" charset="0"/>
                          <a:cs typeface="Helvetica" panose="020B0604020202020204" pitchFamily="34" charset="0"/>
                        </a:rPr>
                        <a:t> or Agency Nomenclature</a:t>
                      </a:r>
                      <a:endParaRPr lang="en-US" sz="12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YOUTH PARTICIPANT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Scout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Venturer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Sea Scout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Participant</a:t>
                      </a:r>
                      <a:r>
                        <a:rPr lang="en-US" sz="1200" b="1" baseline="0" dirty="0">
                          <a:solidFill>
                            <a:schemeClr val="tx1"/>
                          </a:solidFill>
                          <a:latin typeface="Helvetica" panose="020B0604020202020204" pitchFamily="34" charset="0"/>
                          <a:cs typeface="Helvetica" panose="020B0604020202020204" pitchFamily="34" charset="0"/>
                        </a:rPr>
                        <a:t> or </a:t>
                      </a:r>
                      <a:r>
                        <a:rPr lang="en-US" sz="1200" b="1" dirty="0">
                          <a:solidFill>
                            <a:schemeClr val="tx1"/>
                          </a:solidFill>
                          <a:latin typeface="Helvetica" panose="020B0604020202020204" pitchFamily="34" charset="0"/>
                          <a:cs typeface="Helvetica" panose="020B0604020202020204" pitchFamily="34" charset="0"/>
                        </a:rPr>
                        <a:t>Explorer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RE-REGISTRATION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MOU Renewal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SPONSOR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Chartered Org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Chartered Org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 Org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baseline="0" dirty="0">
                          <a:solidFill>
                            <a:schemeClr val="tx1"/>
                          </a:solidFill>
                          <a:latin typeface="Helvetica" panose="020B0604020202020204" pitchFamily="34" charset="0"/>
                          <a:cs typeface="Helvetica" panose="020B0604020202020204" pitchFamily="34" charset="0"/>
                        </a:rPr>
                        <a:t>Participating Org</a:t>
                      </a:r>
                      <a:endParaRPr lang="en-US" sz="12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SPONSORING AGREEMENT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Charter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Memorandum</a:t>
                      </a:r>
                      <a:r>
                        <a:rPr lang="en-US" sz="1200" b="1" baseline="0" dirty="0">
                          <a:solidFill>
                            <a:schemeClr val="tx1"/>
                          </a:solidFill>
                          <a:latin typeface="Helvetica" panose="020B0604020202020204" pitchFamily="34" charset="0"/>
                          <a:cs typeface="Helvetica" panose="020B0604020202020204" pitchFamily="34" charset="0"/>
                        </a:rPr>
                        <a:t> of Understanding (</a:t>
                      </a:r>
                      <a:r>
                        <a:rPr lang="en-US" sz="1200" b="1" dirty="0">
                          <a:solidFill>
                            <a:schemeClr val="tx1"/>
                          </a:solidFill>
                          <a:latin typeface="Helvetica" panose="020B0604020202020204" pitchFamily="34" charset="0"/>
                          <a:cs typeface="Helvetica" panose="020B0604020202020204" pitchFamily="34" charset="0"/>
                        </a:rPr>
                        <a:t>MOU)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UNIT SERVICE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Commissioner / Service Team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YOUTH RUN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9"/>
                  </a:ext>
                </a:extLst>
              </a:tr>
              <a:tr h="287032">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AGE SPAN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11-18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13-20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13 - 20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11-13 / 14-20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r h="487954">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RELIGIOUS</a:t>
                      </a:r>
                      <a:r>
                        <a:rPr lang="en-US" sz="1400" b="1" baseline="0" dirty="0">
                          <a:solidFill>
                            <a:schemeClr val="accent6">
                              <a:lumMod val="75000"/>
                            </a:schemeClr>
                          </a:solidFill>
                          <a:latin typeface="Helvetica" panose="020B0604020202020204" pitchFamily="34" charset="0"/>
                          <a:cs typeface="Helvetica" panose="020B0604020202020204" pitchFamily="34" charset="0"/>
                        </a:rPr>
                        <a:t> DECLARATION</a:t>
                      </a:r>
                      <a:endParaRPr lang="en-US" sz="1400" b="1" dirty="0">
                        <a:solidFill>
                          <a:schemeClr val="accent6">
                            <a:lumMod val="75000"/>
                          </a:schemeClr>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Duty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Duty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Duty to God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None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2"/>
                  </a:ext>
                </a:extLst>
              </a:tr>
              <a:tr h="430548">
                <a:tc>
                  <a:txBody>
                    <a:bodyPr/>
                    <a:lstStyle/>
                    <a:p>
                      <a:pPr algn="ctr"/>
                      <a:r>
                        <a:rPr lang="en-US" sz="1400" b="1" dirty="0">
                          <a:solidFill>
                            <a:schemeClr val="accent6">
                              <a:lumMod val="75000"/>
                            </a:schemeClr>
                          </a:solidFill>
                          <a:latin typeface="Helvetica" panose="020B0604020202020204" pitchFamily="34" charset="0"/>
                          <a:cs typeface="Helvetica" panose="020B0604020202020204" pitchFamily="34" charset="0"/>
                        </a:rPr>
                        <a:t>UNIFORM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baseline="0" dirty="0">
                          <a:solidFill>
                            <a:schemeClr val="tx1"/>
                          </a:solidFill>
                          <a:latin typeface="Helvetica" panose="020B0604020202020204" pitchFamily="34" charset="0"/>
                          <a:cs typeface="Helvetica" panose="020B0604020202020204" pitchFamily="34" charset="0"/>
                        </a:rPr>
                        <a:t>Scouts BSA</a:t>
                      </a:r>
                      <a:endParaRPr lang="en-US" sz="1200" b="1" dirty="0">
                        <a:solidFill>
                          <a:schemeClr val="tx1"/>
                        </a:solidFill>
                        <a:latin typeface="Helvetica" panose="020B0604020202020204" pitchFamily="34" charset="0"/>
                        <a:cs typeface="Helvetica"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Venturing (Unit Selected)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Sea Scouts (Unit Selected)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sz="1200" b="1" dirty="0">
                          <a:solidFill>
                            <a:schemeClr val="tx1"/>
                          </a:solidFill>
                          <a:latin typeface="Helvetica" panose="020B0604020202020204" pitchFamily="34" charset="0"/>
                          <a:cs typeface="Helvetica" panose="020B0604020202020204" pitchFamily="34" charset="0"/>
                        </a:rPr>
                        <a:t>Club / Post Selected, not required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5263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369C-5D78-6B7C-6497-D261EDF65E74}"/>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DE1ABE6-2416-4705-3AB1-AE3B3E9E1D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5078639-36B0-DFCF-BF40-F05C87FDF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3A5788E-2D58-131F-FF49-30CDB1D837E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2F41B9C-DFBF-4C9A-49D6-1246CA9439AF}"/>
              </a:ext>
            </a:extLst>
          </p:cNvPr>
          <p:cNvSpPr>
            <a:spLocks noGrp="1"/>
          </p:cNvSpPr>
          <p:nvPr>
            <p:ph type="ctrTitle"/>
          </p:nvPr>
        </p:nvSpPr>
        <p:spPr>
          <a:xfrm>
            <a:off x="1597556" y="192184"/>
            <a:ext cx="8908261" cy="800219"/>
          </a:xfrm>
        </p:spPr>
        <p:txBody>
          <a:bodyPr>
            <a:normAutofit/>
          </a:bodyPr>
          <a:lstStyle/>
          <a:p>
            <a:r>
              <a:rPr lang="en-US" sz="2800" dirty="0">
                <a:solidFill>
                  <a:srgbClr val="2AB96C"/>
                </a:solidFill>
                <a:latin typeface="Arial Black" panose="020B0A04020102020204" pitchFamily="34" charset="0"/>
              </a:rPr>
              <a:t>Exploring: Additive to Traditional Programs</a:t>
            </a:r>
          </a:p>
        </p:txBody>
      </p:sp>
      <p:sp>
        <p:nvSpPr>
          <p:cNvPr id="2" name="TextBox 1">
            <a:extLst>
              <a:ext uri="{FF2B5EF4-FFF2-40B4-BE49-F238E27FC236}">
                <a16:creationId xmlns:a16="http://schemas.microsoft.com/office/drawing/2014/main" id="{46B89E6A-87DD-95D7-4B16-DD86A4A8D5C4}"/>
              </a:ext>
            </a:extLst>
          </p:cNvPr>
          <p:cNvSpPr txBox="1"/>
          <p:nvPr/>
        </p:nvSpPr>
        <p:spPr>
          <a:xfrm>
            <a:off x="1774371" y="1385356"/>
            <a:ext cx="8556172" cy="9510296"/>
          </a:xfrm>
          <a:prstGeom prst="rect">
            <a:avLst/>
          </a:prstGeom>
          <a:noFill/>
        </p:spPr>
        <p:txBody>
          <a:bodyPr wrap="square" rtlCol="0">
            <a:spAutoFit/>
          </a:bodyPr>
          <a:lstStyle/>
          <a:p>
            <a:pPr marL="349250" indent="-349250">
              <a:buFont typeface="+mj-lt"/>
              <a:buAutoNum type="arabicPeriod"/>
            </a:pPr>
            <a:r>
              <a:rPr lang="en-US" sz="2000" b="1" dirty="0">
                <a:solidFill>
                  <a:srgbClr val="FFFF00"/>
                </a:solidFill>
                <a:latin typeface="Arial" panose="020B0604020202020204" pitchFamily="34" charset="0"/>
                <a:cs typeface="Arial" panose="020B0604020202020204" pitchFamily="34" charset="0"/>
              </a:rPr>
              <a:t>New Sources of Membership Growth</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New entry point in addition to Cubs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Majority of our members have never been in any other Scouting America Program</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2"/>
            </a:pPr>
            <a:r>
              <a:rPr lang="en-US" sz="2000" b="1" dirty="0">
                <a:solidFill>
                  <a:srgbClr val="FFFF00"/>
                </a:solidFill>
                <a:latin typeface="Arial" panose="020B0604020202020204" pitchFamily="34" charset="0"/>
                <a:cs typeface="Arial" panose="020B0604020202020204" pitchFamily="34" charset="0"/>
              </a:rPr>
              <a:t>New Source of Senior Volunteer Recruitment</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Business and civic leaders with no Scouting history</a:t>
            </a:r>
          </a:p>
          <a:p>
            <a:pPr marL="800100" lvl="1" indent="-342900">
              <a:buSzPct val="1000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Candidates specifically interested in high school age youth</a:t>
            </a:r>
          </a:p>
          <a:p>
            <a:pPr>
              <a:buSzPct val="100000"/>
            </a:pPr>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3"/>
            </a:pPr>
            <a:r>
              <a:rPr lang="en-US" sz="2000" b="1" dirty="0">
                <a:solidFill>
                  <a:srgbClr val="FFFF00"/>
                </a:solidFill>
                <a:latin typeface="Arial" panose="020B0604020202020204" pitchFamily="34" charset="0"/>
                <a:cs typeface="Arial" panose="020B0604020202020204" pitchFamily="34" charset="0"/>
              </a:rPr>
              <a:t>New Sources of Foundation and Corporate Giving</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Workforce readiness a hot topic for foundations</a:t>
            </a:r>
          </a:p>
          <a:p>
            <a:pPr marL="800100" lvl="1" indent="-342900">
              <a:buFont typeface="Arial" panose="020B0604020202020204" pitchFamily="34" charset="0"/>
              <a:buChar char="•"/>
            </a:pPr>
            <a:r>
              <a:rPr lang="en-US" sz="2000" dirty="0">
                <a:solidFill>
                  <a:srgbClr val="FFFF00"/>
                </a:solidFill>
                <a:latin typeface="Arial" panose="020B0604020202020204" pitchFamily="34" charset="0"/>
                <a:cs typeface="Arial" panose="020B0604020202020204" pitchFamily="34" charset="0"/>
              </a:rPr>
              <a:t>Funders looking for “return on investment”</a:t>
            </a:r>
          </a:p>
          <a:p>
            <a:endParaRPr lang="en-US" sz="800"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4"/>
            </a:pPr>
            <a:r>
              <a:rPr lang="en-US" sz="2000" b="1" dirty="0">
                <a:solidFill>
                  <a:srgbClr val="FFFF00"/>
                </a:solidFill>
                <a:latin typeface="Arial" panose="020B0604020202020204" pitchFamily="34" charset="0"/>
                <a:cs typeface="Arial" panose="020B0604020202020204" pitchFamily="34" charset="0"/>
              </a:rPr>
              <a:t>School Access and Cooperation</a:t>
            </a:r>
          </a:p>
          <a:p>
            <a:endParaRPr lang="en-US" sz="800" b="1" dirty="0">
              <a:solidFill>
                <a:srgbClr val="FFFF00"/>
              </a:solidFill>
              <a:latin typeface="Arial" panose="020B0604020202020204" pitchFamily="34" charset="0"/>
              <a:cs typeface="Arial" panose="020B0604020202020204" pitchFamily="34" charset="0"/>
            </a:endParaRPr>
          </a:p>
          <a:p>
            <a:pPr marL="457200" indent="-457200">
              <a:buFont typeface="+mj-lt"/>
              <a:buAutoNum type="arabicPeriod" startAt="5"/>
            </a:pPr>
            <a:r>
              <a:rPr lang="en-US" sz="2000" b="1" dirty="0">
                <a:solidFill>
                  <a:srgbClr val="FFFF00"/>
                </a:solidFill>
                <a:latin typeface="Arial" panose="020B0604020202020204" pitchFamily="34" charset="0"/>
                <a:cs typeface="Arial" panose="020B0604020202020204" pitchFamily="34" charset="0"/>
              </a:rPr>
              <a:t>Outreach to Economically Challenged and Underserved Diverse Communities </a:t>
            </a:r>
            <a:r>
              <a:rPr lang="en-US" sz="2000" b="1" dirty="0">
                <a:solidFill>
                  <a:schemeClr val="accent6">
                    <a:lumMod val="75000"/>
                  </a:schemeClr>
                </a:solidFill>
                <a:latin typeface="Arial" panose="020B0604020202020204" pitchFamily="34" charset="0"/>
                <a:cs typeface="Arial" panose="020B0604020202020204" pitchFamily="34" charset="0"/>
              </a:rPr>
              <a:t>(many of these youth have never been in traditional Scouting)</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
        <p:nvSpPr>
          <p:cNvPr id="3" name="TextBox 2">
            <a:extLst>
              <a:ext uri="{FF2B5EF4-FFF2-40B4-BE49-F238E27FC236}">
                <a16:creationId xmlns:a16="http://schemas.microsoft.com/office/drawing/2014/main" id="{F1B1CAF2-3721-A722-55EC-B78C6C276961}"/>
              </a:ext>
            </a:extLst>
          </p:cNvPr>
          <p:cNvSpPr txBox="1"/>
          <p:nvPr/>
        </p:nvSpPr>
        <p:spPr>
          <a:xfrm>
            <a:off x="2642938" y="866265"/>
            <a:ext cx="6015789" cy="800219"/>
          </a:xfrm>
          <a:prstGeom prst="rect">
            <a:avLst/>
          </a:prstGeom>
          <a:noFill/>
        </p:spPr>
        <p:txBody>
          <a:bodyPr wrap="square" rtlCol="0">
            <a:spAutoFit/>
          </a:bodyPr>
          <a:lstStyle/>
          <a:p>
            <a:pPr algn="ctr"/>
            <a:r>
              <a:rPr lang="en-US" sz="2800" b="1" dirty="0">
                <a:solidFill>
                  <a:schemeClr val="accent6">
                    <a:lumMod val="75000"/>
                  </a:schemeClr>
                </a:solidFill>
                <a:latin typeface="Arial" panose="020B0604020202020204" pitchFamily="34" charset="0"/>
                <a:ea typeface="+mj-ea"/>
                <a:cs typeface="Arial" panose="020B0604020202020204" pitchFamily="34" charset="0"/>
              </a:rPr>
              <a:t>Benefits to Local Councils</a:t>
            </a:r>
            <a:endParaRPr lang="en-US" sz="2800" b="1"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987335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1">
            <a:extLst>
              <a:ext uri="{FF2B5EF4-FFF2-40B4-BE49-F238E27FC236}">
                <a16:creationId xmlns:a16="http://schemas.microsoft.com/office/drawing/2014/main" id="{31269F75-5A29-4DF8-8F81-F0D0169BD1E3}"/>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34AFCD64-4AD9-4CDE-AAB9-CA770DB804E5}"/>
              </a:ext>
            </a:extLst>
          </p:cNvPr>
          <p:cNvSpPr>
            <a:spLocks noGrp="1"/>
          </p:cNvSpPr>
          <p:nvPr>
            <p:ph idx="1"/>
          </p:nvPr>
        </p:nvSpPr>
        <p:spPr>
          <a:xfrm>
            <a:off x="5130800" y="640080"/>
            <a:ext cx="6878320" cy="6116319"/>
          </a:xfrm>
        </p:spPr>
        <p:txBody>
          <a:bodyPr anchor="ctr">
            <a:normAutofit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609125DF-73FF-7AE5-4731-F1D7DBAD220E}"/>
              </a:ext>
            </a:extLst>
          </p:cNvPr>
          <p:cNvPicPr>
            <a:picLocks noChangeAspect="1"/>
          </p:cNvPicPr>
          <p:nvPr/>
        </p:nvPicPr>
        <p:blipFill>
          <a:blip r:embed="rId2"/>
          <a:stretch>
            <a:fillRect/>
          </a:stretch>
        </p:blipFill>
        <p:spPr>
          <a:xfrm>
            <a:off x="271944" y="1257160"/>
            <a:ext cx="4162410" cy="834530"/>
          </a:xfrm>
          <a:prstGeom prst="rect">
            <a:avLst/>
          </a:prstGeom>
        </p:spPr>
      </p:pic>
      <p:pic>
        <p:nvPicPr>
          <p:cNvPr id="7" name="Picture 6" descr="exploring_wht_transparent-01.png">
            <a:extLst>
              <a:ext uri="{FF2B5EF4-FFF2-40B4-BE49-F238E27FC236}">
                <a16:creationId xmlns:a16="http://schemas.microsoft.com/office/drawing/2014/main" id="{F42502A4-A616-3693-CD98-F28A1458F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991" y="4046639"/>
            <a:ext cx="4274058" cy="1554201"/>
          </a:xfrm>
          <a:prstGeom prst="rect">
            <a:avLst/>
          </a:prstGeom>
        </p:spPr>
      </p:pic>
    </p:spTree>
    <p:extLst>
      <p:ext uri="{BB962C8B-B14F-4D97-AF65-F5344CB8AC3E}">
        <p14:creationId xmlns:p14="http://schemas.microsoft.com/office/powerpoint/2010/main" val="10777567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303E3-8346-FC7F-40E3-CB01CDB7DE1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51D8D71D-7348-C499-F391-86DD50779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3CB66426-9544-6CE4-E57A-526135B61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96F2F92-5329-1DD4-6B97-FA3C99B53711}"/>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DC81FF7-0E38-B996-59F0-9FD91C5AF205}"/>
              </a:ext>
            </a:extLst>
          </p:cNvPr>
          <p:cNvSpPr>
            <a:spLocks noGrp="1"/>
          </p:cNvSpPr>
          <p:nvPr>
            <p:ph type="ctrTitle"/>
          </p:nvPr>
        </p:nvSpPr>
        <p:spPr>
          <a:xfrm>
            <a:off x="1900810" y="312503"/>
            <a:ext cx="8309990" cy="862144"/>
          </a:xfrm>
        </p:spPr>
        <p:txBody>
          <a:bodyPr>
            <a:normAutofit/>
          </a:bodyPr>
          <a:lstStyle/>
          <a:p>
            <a:r>
              <a:rPr lang="en-US" sz="3600" dirty="0">
                <a:solidFill>
                  <a:srgbClr val="2AB96C"/>
                </a:solidFill>
                <a:latin typeface="Arial Black" panose="020B0A04020102020204" pitchFamily="34" charset="0"/>
              </a:rPr>
              <a:t>12 Exploring Career Fields</a:t>
            </a:r>
          </a:p>
        </p:txBody>
      </p:sp>
      <p:pic>
        <p:nvPicPr>
          <p:cNvPr id="5" name="Picture 4">
            <a:extLst>
              <a:ext uri="{FF2B5EF4-FFF2-40B4-BE49-F238E27FC236}">
                <a16:creationId xmlns:a16="http://schemas.microsoft.com/office/drawing/2014/main" id="{CA2B3800-469E-160E-611F-FA95B630C1E5}"/>
              </a:ext>
            </a:extLst>
          </p:cNvPr>
          <p:cNvPicPr>
            <a:picLocks noChangeAspect="1"/>
          </p:cNvPicPr>
          <p:nvPr/>
        </p:nvPicPr>
        <p:blipFill>
          <a:blip r:embed="rId4"/>
          <a:stretch>
            <a:fillRect/>
          </a:stretch>
        </p:blipFill>
        <p:spPr>
          <a:xfrm>
            <a:off x="2537916" y="1316876"/>
            <a:ext cx="7116168" cy="4753638"/>
          </a:xfrm>
          <a:prstGeom prst="rect">
            <a:avLst/>
          </a:prstGeom>
        </p:spPr>
      </p:pic>
    </p:spTree>
    <p:extLst>
      <p:ext uri="{BB962C8B-B14F-4D97-AF65-F5344CB8AC3E}">
        <p14:creationId xmlns:p14="http://schemas.microsoft.com/office/powerpoint/2010/main" val="23065289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36"/>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1326857"/>
            <a:ext cx="12104632" cy="129266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Calibri"/>
              <a:ea typeface="+mn-ea"/>
              <a:cs typeface="+mn-cs"/>
            </a:endParaRPr>
          </a:p>
        </p:txBody>
      </p:sp>
      <p:sp>
        <p:nvSpPr>
          <p:cNvPr id="4" name="TextBox 3">
            <a:extLst>
              <a:ext uri="{FF2B5EF4-FFF2-40B4-BE49-F238E27FC236}">
                <a16:creationId xmlns:a16="http://schemas.microsoft.com/office/drawing/2014/main" id="{A29E2C30-A5A7-A229-5D5F-72FF18AB7209}"/>
              </a:ext>
            </a:extLst>
          </p:cNvPr>
          <p:cNvSpPr txBox="1"/>
          <p:nvPr/>
        </p:nvSpPr>
        <p:spPr>
          <a:xfrm>
            <a:off x="1373038" y="2828835"/>
            <a:ext cx="9445924" cy="1200329"/>
          </a:xfrm>
          <a:prstGeom prst="rect">
            <a:avLst/>
          </a:prstGeom>
          <a:noFill/>
        </p:spPr>
        <p:txBody>
          <a:bodyPr wrap="square">
            <a:spAutoFit/>
          </a:bodyPr>
          <a:lstStyle/>
          <a:p>
            <a:r>
              <a:rPr lang="en-US" sz="3600" dirty="0">
                <a:solidFill>
                  <a:srgbClr val="FF0000"/>
                </a:solidFill>
              </a:rPr>
              <a:t>Introductions, Overview of the state of Exploring, National Exploring Program Committee Structure</a:t>
            </a:r>
          </a:p>
        </p:txBody>
      </p:sp>
    </p:spTree>
    <p:extLst>
      <p:ext uri="{BB962C8B-B14F-4D97-AF65-F5344CB8AC3E}">
        <p14:creationId xmlns:p14="http://schemas.microsoft.com/office/powerpoint/2010/main" val="24650011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7368" y="196797"/>
            <a:ext cx="12104632" cy="5447645"/>
          </a:xfrm>
          <a:prstGeom prst="rect">
            <a:avLst/>
          </a:prstGeom>
          <a:noFill/>
        </p:spPr>
        <p:txBody>
          <a:bodyPr wrap="square" rtlCol="0">
            <a:spAutoFit/>
          </a:bodyPr>
          <a:lstStyle/>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Journey to Excellence </a:t>
            </a:r>
          </a:p>
          <a:p>
            <a:pPr marL="45720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Calibri" panose="020F0502020204030204" pitchFamily="34" charset="0"/>
                <a:ea typeface="Aptos" panose="020B0004020202020204" pitchFamily="34" charset="0"/>
                <a:cs typeface="+mn-cs"/>
              </a:rPr>
              <a:t>(JTE) unit recognition program to be retired</a:t>
            </a: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a:p>
            <a:pPr marL="45720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Effective December 31, 2024, the Journey to Excellence unit recognition program will be retired. Moving forward, metrics for Scouting and Exploring unit </a:t>
            </a:r>
            <a:r>
              <a:rPr kumimoji="0" lang="en-US" sz="2400" b="0" i="0" u="none" strike="noStrike" kern="1200" cap="none" spc="-25"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rPr>
              <a:t>success will be seamlessly integrated into unit leader support materials and resources. These metrics will be consistent with those used by the Commissioner corps to support Scouting and Exploring units.   This new approach aims to provide a consistent and more streamlined and effective method for evaluating and enhancing unit performance. Feedback from unit leaders and survey results played a crucial role in making this decision. We believe this transition will better support our unit leaders and ultimately improve the experience for all participants as we continue to develop and deliver relevant programs. Units can continue to purchase 2024 Journey to Excellence recognition items through December 31, 2025.</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Aptos" panose="020B0004020202020204" pitchFamily="34" charset="0"/>
              <a:cs typeface="+mn-cs"/>
            </a:endParaRPr>
          </a:p>
        </p:txBody>
      </p:sp>
    </p:spTree>
    <p:extLst>
      <p:ext uri="{BB962C8B-B14F-4D97-AF65-F5344CB8AC3E}">
        <p14:creationId xmlns:p14="http://schemas.microsoft.com/office/powerpoint/2010/main" val="13111727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59501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8027035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967828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958938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4"/>
          <a:stretch>
            <a:fillRect/>
          </a:stretch>
        </p:blipFill>
        <p:spPr>
          <a:xfrm>
            <a:off x="0" y="6125088"/>
            <a:ext cx="1714286" cy="732912"/>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2884380" y="346031"/>
            <a:ext cx="6423240"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National Exploring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n-ea"/>
                <a:cs typeface="+mn-cs"/>
              </a:rPr>
              <a:t>Volunteer of the Month</a:t>
            </a:r>
          </a:p>
        </p:txBody>
      </p:sp>
      <p:sp>
        <p:nvSpPr>
          <p:cNvPr id="2" name="Rectangle 1">
            <a:extLst>
              <a:ext uri="{FF2B5EF4-FFF2-40B4-BE49-F238E27FC236}">
                <a16:creationId xmlns:a16="http://schemas.microsoft.com/office/drawing/2014/main" id="{223BA1FE-79B5-469E-8838-76901A581ACA}"/>
              </a:ext>
            </a:extLst>
          </p:cNvPr>
          <p:cNvSpPr/>
          <p:nvPr/>
        </p:nvSpPr>
        <p:spPr>
          <a:xfrm>
            <a:off x="2646568" y="4319883"/>
            <a:ext cx="6647077" cy="1231106"/>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Nominees should be submitted using the link below</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hlinkClick r:id="rId5"/>
              </a:rPr>
              <a:t>http://bit.ly/ExpVolMonth</a:t>
            </a: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551167" y="2184258"/>
            <a:ext cx="5089665" cy="193899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The National Volunteer of the Month will be recognized on </a:t>
            </a:r>
            <a:r>
              <a:rPr kumimoji="0" lang="en-US" sz="2400" b="0" i="0" u="sng" strike="noStrike" kern="1200" cap="none" spc="0" normalizeH="0" baseline="0" noProof="0" dirty="0">
                <a:ln>
                  <a:noFill/>
                </a:ln>
                <a:solidFill>
                  <a:srgbClr val="FFFFFF"/>
                </a:solidFill>
                <a:effectLst/>
                <a:uLnTx/>
                <a:uFillTx/>
                <a:latin typeface="Calibri"/>
                <a:ea typeface="+mn-ea"/>
                <a:cs typeface="+mn-cs"/>
                <a:hlinkClick r:id="rId6">
                  <a:extLst>
                    <a:ext uri="{A12FA001-AC4F-418D-AE19-62706E023703}">
                      <ahyp:hlinkClr xmlns:ahyp="http://schemas.microsoft.com/office/drawing/2018/hyperlinkcolor" val="tx"/>
                    </a:ext>
                  </a:extLst>
                </a:hlinkClick>
              </a:rPr>
              <a:t>www.exploring.org</a:t>
            </a:r>
            <a:endParaRPr kumimoji="0" lang="en-US" sz="2400" b="0" i="0" u="sng" strike="noStrike" kern="1200" cap="none" spc="0" normalizeH="0" baseline="0" noProof="0" dirty="0">
              <a:ln>
                <a:noFill/>
              </a:ln>
              <a:solidFill>
                <a:srgbClr val="FFFFFF"/>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and will receive a certificate and polo shirt from the National Exploring Team!</a:t>
            </a:r>
          </a:p>
        </p:txBody>
      </p:sp>
    </p:spTree>
    <p:extLst>
      <p:ext uri="{BB962C8B-B14F-4D97-AF65-F5344CB8AC3E}">
        <p14:creationId xmlns:p14="http://schemas.microsoft.com/office/powerpoint/2010/main" val="609555385"/>
      </p:ext>
    </p:extLst>
  </p:cSld>
  <p:clrMapOvr>
    <a:masterClrMapping/>
  </p:clrMapOvr>
  <p:transition spd="slow">
    <p:cove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sp>
        <p:nvSpPr>
          <p:cNvPr id="4" name="TextBox 3">
            <a:extLst>
              <a:ext uri="{FF2B5EF4-FFF2-40B4-BE49-F238E27FC236}">
                <a16:creationId xmlns:a16="http://schemas.microsoft.com/office/drawing/2014/main" id="{BDEE4EF9-9E65-4F5F-8BCE-439624E30FDF}"/>
              </a:ext>
            </a:extLst>
          </p:cNvPr>
          <p:cNvSpPr txBox="1"/>
          <p:nvPr/>
        </p:nvSpPr>
        <p:spPr>
          <a:xfrm>
            <a:off x="863600" y="1213950"/>
            <a:ext cx="10464800" cy="54784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1" u="none" strike="noStrike" kern="1200" cap="none" spc="0" normalizeH="0" baseline="0" noProof="0" dirty="0">
                <a:ln>
                  <a:noFill/>
                </a:ln>
                <a:solidFill>
                  <a:prstClr val="white"/>
                </a:solidFill>
                <a:effectLst/>
                <a:uLnTx/>
                <a:uFillTx/>
                <a:latin typeface="Calibri"/>
                <a:ea typeface="+mn-ea"/>
                <a:cs typeface="+mn-cs"/>
              </a:rPr>
              <a:t>George Denise completed his Exploring Fast Start training on 1/01/2011 and his most recent position is Service Team Chair for my district since February 2018. He has been involved with every aspect from FOS and volunteer recruitment to membership, product sales, program and unit service. George helped Exploring District achieved significant growth in our FOS campaign and 5% membership growth last year. We are at 61% of our FOS goal for the year, second highest percentage in our council. As we shelter-in-place, he secured a dynamic guest speaker for our Science Night and saved us $650 in shipping cost in our Make A Mask Challenge. His efforts made it possible for us to donate thousands of pieces of protective medical gear to 7 medical facilities in 2 counties. He supported a 15 year old Scout in the Medical Explorer program whom has wanted to make a difference. What started as a local mask-making challenge turned into a multi-city effort through connections of Scouting friends in Dallas, TX and Orange County, CA to Santa Clara county</a:t>
            </a:r>
            <a:r>
              <a:rPr kumimoji="0" lang="en-US" sz="2500" b="0" i="0" u="none" strike="noStrike" kern="1200" cap="none" spc="0" normalizeH="0" baseline="0" noProof="0" dirty="0">
                <a:ln>
                  <a:noFill/>
                </a:ln>
                <a:solidFill>
                  <a:prstClr val="white"/>
                </a:solidFill>
                <a:effectLst/>
                <a:uLnTx/>
                <a:uFillTx/>
                <a:latin typeface="Calibri"/>
                <a:ea typeface="+mn-ea"/>
                <a:cs typeface="+mn-cs"/>
              </a:rPr>
              <a:t> .</a:t>
            </a:r>
          </a:p>
        </p:txBody>
      </p:sp>
      <p:sp>
        <p:nvSpPr>
          <p:cNvPr id="2" name="Rectangle 1">
            <a:extLst>
              <a:ext uri="{FF2B5EF4-FFF2-40B4-BE49-F238E27FC236}">
                <a16:creationId xmlns:a16="http://schemas.microsoft.com/office/drawing/2014/main" id="{223BA1FE-79B5-469E-8838-76901A581ACA}"/>
              </a:ext>
            </a:extLst>
          </p:cNvPr>
          <p:cNvSpPr/>
          <p:nvPr/>
        </p:nvSpPr>
        <p:spPr>
          <a:xfrm>
            <a:off x="5831282" y="4319883"/>
            <a:ext cx="277640" cy="861774"/>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9BBB59">
                  <a:lumMod val="40000"/>
                  <a:lumOff val="60000"/>
                </a:srgbClr>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mn-cs"/>
              </a:rPr>
              <a:t> </a:t>
            </a:r>
          </a:p>
        </p:txBody>
      </p:sp>
      <p:sp>
        <p:nvSpPr>
          <p:cNvPr id="8" name="Rectangle 7">
            <a:extLst>
              <a:ext uri="{FF2B5EF4-FFF2-40B4-BE49-F238E27FC236}">
                <a16:creationId xmlns:a16="http://schemas.microsoft.com/office/drawing/2014/main" id="{0E6B91E3-325F-4ED6-8239-EDEF410524D7}"/>
              </a:ext>
            </a:extLst>
          </p:cNvPr>
          <p:cNvSpPr/>
          <p:nvPr/>
        </p:nvSpPr>
        <p:spPr>
          <a:xfrm>
            <a:off x="3975997" y="2428098"/>
            <a:ext cx="3988220"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CBCBE75-7EA0-47CA-AECC-EFFF2A063FAB}"/>
              </a:ext>
            </a:extLst>
          </p:cNvPr>
          <p:cNvSpPr/>
          <p:nvPr/>
        </p:nvSpPr>
        <p:spPr>
          <a:xfrm>
            <a:off x="1564507" y="287380"/>
            <a:ext cx="8795869"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Example Nomination Write-Up</a:t>
            </a:r>
          </a:p>
        </p:txBody>
      </p:sp>
    </p:spTree>
    <p:extLst>
      <p:ext uri="{BB962C8B-B14F-4D97-AF65-F5344CB8AC3E}">
        <p14:creationId xmlns:p14="http://schemas.microsoft.com/office/powerpoint/2010/main" val="2619050187"/>
      </p:ext>
    </p:extLst>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A386149F-F064-48C6-89C2-0460CFEC0190}"/>
              </a:ext>
            </a:extLst>
          </p:cNvPr>
          <p:cNvGraphicFramePr/>
          <p:nvPr/>
        </p:nvGraphicFramePr>
        <p:xfrm>
          <a:off x="378668" y="1887778"/>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B8FD4CA3-E0C4-4CCA-8AE1-085FF0080B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30617" y="624009"/>
            <a:ext cx="3617881" cy="787215"/>
          </a:xfrm>
          <a:prstGeom prst="rect">
            <a:avLst/>
          </a:prstGeom>
        </p:spPr>
      </p:pic>
      <p:sp>
        <p:nvSpPr>
          <p:cNvPr id="7" name="TextBox 6">
            <a:extLst>
              <a:ext uri="{FF2B5EF4-FFF2-40B4-BE49-F238E27FC236}">
                <a16:creationId xmlns:a16="http://schemas.microsoft.com/office/drawing/2014/main" id="{21CB9C55-89EF-4CF3-9346-8835C73715F7}"/>
              </a:ext>
            </a:extLst>
          </p:cNvPr>
          <p:cNvSpPr txBox="1"/>
          <p:nvPr/>
        </p:nvSpPr>
        <p:spPr>
          <a:xfrm>
            <a:off x="2175013" y="1501776"/>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spTree>
    <p:extLst>
      <p:ext uri="{BB962C8B-B14F-4D97-AF65-F5344CB8AC3E}">
        <p14:creationId xmlns:p14="http://schemas.microsoft.com/office/powerpoint/2010/main" val="42098014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10" y="26820"/>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754407" y="112545"/>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F0AF709C-1557-4749-B8BA-43008FE0CFB9}"/>
              </a:ext>
            </a:extLst>
          </p:cNvPr>
          <p:cNvSpPr txBox="1"/>
          <p:nvPr/>
        </p:nvSpPr>
        <p:spPr>
          <a:xfrm>
            <a:off x="2065105" y="308225"/>
            <a:ext cx="8065213" cy="55784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Bold"/>
                <a:ea typeface="+mn-ea"/>
                <a:cs typeface="+mn-cs"/>
              </a:rPr>
              <a:t>2025 NATIONAL EXPLORING LIVE HOURS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The National Exploring Live Hour is a monthly Zoom video conference that will help engage and equip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Exploring volunteers and professionals to grow, support, and learn more about Exploring. Each month the National Exploring Live Hour will be led by our National Exploring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white"/>
              </a:solidFill>
              <a:effectLst/>
              <a:uLnTx/>
              <a:uFillTx/>
              <a:latin typeface="Calibri-Bold"/>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National Exploring Live Hour Schedule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white"/>
                </a:solidFill>
                <a:effectLst/>
                <a:uLnTx/>
                <a:uFillTx/>
                <a:latin typeface="Calibri-BoldItalic"/>
                <a:ea typeface="+mn-ea"/>
                <a:cs typeface="+mn-cs"/>
              </a:rPr>
              <a:t>1:00 PM – 2:00 PM Central Standard Time, Monthly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Bold"/>
                <a:ea typeface="+mn-ea"/>
                <a:cs typeface="+mn-cs"/>
              </a:rPr>
              <a:t>Register for each of the National Exploring Live Hour ZOOM presentations at:</a:t>
            </a:r>
          </a:p>
          <a:p>
            <a:pPr algn="ctr" defTabSz="914400">
              <a:defRPr/>
            </a:pPr>
            <a:r>
              <a:rPr lang="en-US" sz="1800" b="1" u="sng" spc="-20" dirty="0">
                <a:solidFill>
                  <a:srgbClr val="0563C1"/>
                </a:solidFill>
                <a:effectLst/>
                <a:latin typeface="Aptos" panose="020B0004020202020204" pitchFamily="34" charset="0"/>
                <a:ea typeface="Aptos" panose="020B0004020202020204" pitchFamily="34" charset="0"/>
                <a:hlinkClick r:id="rId4"/>
              </a:rPr>
              <a:t>https://reservations.scouting.org/profile/form/index.cfm?PKformID=0x156865abcd</a:t>
            </a:r>
            <a:endParaRPr lang="en-US" sz="1800" dirty="0">
              <a:effectLst/>
              <a:latin typeface="Calibri" panose="020F0502020204030204" pitchFamily="34" charset="0"/>
              <a:ea typeface="Aptos" panose="020B00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Bold"/>
                <a:ea typeface="+mn-ea"/>
                <a:cs typeface="+mn-cs"/>
              </a:rPr>
              <a:t> </a:t>
            </a:r>
          </a:p>
        </p:txBody>
      </p:sp>
    </p:spTree>
    <p:extLst>
      <p:ext uri="{BB962C8B-B14F-4D97-AF65-F5344CB8AC3E}">
        <p14:creationId xmlns:p14="http://schemas.microsoft.com/office/powerpoint/2010/main" val="41331372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OF APRIL 2025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Dr. Helen Stiff-Williams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03CA632F-FB1D-41F4-BAC9-EF6EAFF62F9F}"/>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A1108A63-585C-414E-BC90-5B50AE7601DA}"/>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1A26664A-1475-4D57-9255-F9F91C81D192}"/>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8965058E-25A1-4D9C-82B0-B7275417B60C}"/>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ED017034-1005-4B64-8140-6334C7FA14FB}"/>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D03901C-8D6D-461A-A7E2-5156D21176D1}"/>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FC3713EC-61B3-D590-FF81-43EC5F1AFE10}"/>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7FFC0CD-4E48-84FC-3F58-908ED740283B}"/>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9AE355E-61DC-2A58-7C33-4F844B9B0CB5}"/>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E71A11E-F8E9-0A71-98A5-6E230F01C60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EB0A5C2-E522-1461-3227-BD9A85A30943}"/>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6B72D897-84E5-2A8C-356D-0FC177550A2C}"/>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30E6F83E-2E58-7851-E382-90BBA34325FD}"/>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EEB55716-3BEC-FEC4-2859-274E304AA81B}"/>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8C6FE10A-4211-DF93-28AC-CADC25625958}"/>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DAB0B5D1-81C8-D91D-DA2E-0A179E02CBEC}"/>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18933042-ED02-CD9A-EE78-5D1EBA63A6B9}"/>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74E35383-1589-D197-87AE-06E86BAC4E90}"/>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F5FFDFCA-169B-A4BD-455C-2E7C3446FEDE}"/>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5473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905697BD-F092-6659-E1FB-DA8448A37A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3A5C47A-CB26-2957-6A3D-9C666A40CCBC}"/>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F598E036-4942-2307-68D5-74E29E43829C}"/>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7797570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A26DB2EC-4972-4087-86A9-FB6EC50A7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1740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EE200A-AC6E-49C3-8D91-FBF9CB1DFB31}">
  <ds:schemaRefs>
    <ds:schemaRef ds:uri="http://schemas.microsoft.com/sharepoint/v3/contenttype/forms"/>
  </ds:schemaRefs>
</ds:datastoreItem>
</file>

<file path=customXml/itemProps2.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16528</TotalTime>
  <Words>11403</Words>
  <Application>Microsoft Office PowerPoint</Application>
  <PresentationFormat>Widescreen</PresentationFormat>
  <Paragraphs>1481</Paragraphs>
  <Slides>165</Slides>
  <Notes>42</Notes>
  <HiddenSlides>0</HiddenSlides>
  <MMClips>0</MMClips>
  <ScaleCrop>false</ScaleCrop>
  <HeadingPairs>
    <vt:vector size="6" baseType="variant">
      <vt:variant>
        <vt:lpstr>Fonts Used</vt:lpstr>
      </vt:variant>
      <vt:variant>
        <vt:i4>19</vt:i4>
      </vt:variant>
      <vt:variant>
        <vt:lpstr>Theme</vt:lpstr>
      </vt:variant>
      <vt:variant>
        <vt:i4>11</vt:i4>
      </vt:variant>
      <vt:variant>
        <vt:lpstr>Slide Titles</vt:lpstr>
      </vt:variant>
      <vt:variant>
        <vt:i4>165</vt:i4>
      </vt:variant>
    </vt:vector>
  </HeadingPairs>
  <TitlesOfParts>
    <vt:vector size="195" baseType="lpstr">
      <vt:lpstr>Aptos</vt:lpstr>
      <vt:lpstr>Aptos Display</vt:lpstr>
      <vt:lpstr>Arial</vt:lpstr>
      <vt:lpstr>Arial</vt:lpstr>
      <vt:lpstr>Arial Black</vt:lpstr>
      <vt:lpstr>Arial Narrow</vt:lpstr>
      <vt:lpstr>Arial-Black</vt:lpstr>
      <vt:lpstr>Calibri</vt:lpstr>
      <vt:lpstr>Calibri Light</vt:lpstr>
      <vt:lpstr>Calibri-Bold</vt:lpstr>
      <vt:lpstr>Calibri-BoldItalic</vt:lpstr>
      <vt:lpstr>Courier New</vt:lpstr>
      <vt:lpstr>Halis r black</vt:lpstr>
      <vt:lpstr>Helvetica</vt:lpstr>
      <vt:lpstr>Neue Haas Grotesk Text Pro</vt:lpstr>
      <vt:lpstr>Roboto</vt:lpstr>
      <vt:lpstr>Symbol</vt:lpstr>
      <vt:lpstr>Times New Roman</vt:lpstr>
      <vt:lpstr>Wingdings</vt: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12_Office Theme</vt:lpstr>
      <vt:lpstr>PowerPoint Presentation</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Helen Stiff-Williams, Ed. D.  Consultant and Adjunct Professor</vt:lpstr>
      <vt:lpstr>PowerPoint Presentation</vt:lpstr>
      <vt:lpstr> Safety Moment ~  Weather-Related Safety*    * Source: https://www.scouting.org/health-and-safety/safety-moments/weather-related-safety/ and Exploring Safety First Guidelines (Beware of Lightning &amp; Lightning Safety Rules)  ) </vt:lpstr>
      <vt:lpstr>Weather-Related Safety</vt:lpstr>
      <vt:lpstr>Weather-Related Safety</vt:lpstr>
      <vt:lpstr>Weather-Related Safety</vt:lpstr>
      <vt:lpstr>Weather-Related Safety</vt:lpstr>
      <vt:lpstr>Weather-Related Safety</vt:lpstr>
      <vt:lpstr>Weather-Related Safety</vt:lpstr>
      <vt:lpstr>Weather-Related Safety</vt:lpstr>
      <vt:lpstr>Weather-Related Safety</vt:lpstr>
      <vt:lpstr>Weather-Related Safety</vt:lpstr>
      <vt:lpstr>What’s New for Exploring   in 2025  </vt:lpstr>
      <vt:lpstr>Exploring Quality Guidelines Replacing JTE for Posts &amp; Clubs</vt:lpstr>
      <vt:lpstr> Exploring Safety First Guidelines </vt:lpstr>
      <vt:lpstr>Exploring Leadership Experience*</vt:lpstr>
      <vt:lpstr>Exploring Service Corps Participation at 2026 National Jamboree</vt:lpstr>
      <vt:lpstr>2025 Scouting America’s  Organizational Goals</vt:lpstr>
      <vt:lpstr>2025 Scouting America's Organizational Goals</vt:lpstr>
      <vt:lpstr>2025 Scouting America's Organizational Goals continued</vt:lpstr>
      <vt:lpstr>2025 National Exploring Program Priorities Mapped to Scouting America’s 2025 Organizational Goals</vt:lpstr>
      <vt:lpstr>2025 National Exploring Priorities mapped to  Scouting America’s 2025 Organizational Goals</vt:lpstr>
      <vt:lpstr>2025 National Exploring Priorities mapped to  Scouting America’s 2025 Organizational Goals continued</vt:lpstr>
      <vt:lpstr>National Exploring Program Committee</vt:lpstr>
      <vt:lpstr>Nat’l Exploring Committee Members…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 THANK YOU FOR YOUR  SERVICE TO  </vt:lpstr>
      <vt:lpstr>Back-Up Slides</vt:lpstr>
      <vt:lpstr>What is Exploring?</vt:lpstr>
      <vt:lpstr>12 Exploring Career Fields</vt:lpstr>
      <vt:lpstr>Exploring Emphasis Areas ~ How the Program Works </vt:lpstr>
      <vt:lpstr>Exploring vs Traditional Scouting</vt:lpstr>
      <vt:lpstr>Exploring: Additive to Traditional Programs</vt:lpstr>
      <vt:lpstr>12 Exploring Career Fields</vt:lpstr>
      <vt:lpstr>PowerPoint Presentation</vt:lpstr>
      <vt:lpstr>PowerPoint Presentation</vt:lpstr>
      <vt:lpstr>        Exploring Youth Training Update</vt:lpstr>
      <vt:lpstr>PowerPoint Presentation</vt:lpstr>
      <vt:lpstr>PowerPoint Presentation</vt:lpstr>
      <vt:lpstr>PowerPoint Presentation</vt:lpstr>
      <vt:lpstr>Barriers to Abuse Update</vt:lpstr>
      <vt:lpstr>PowerPoint Presentation</vt:lpstr>
      <vt:lpstr>PowerPoint Presentation</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FOR EXPLORING</vt:lpstr>
      <vt:lpstr>Invitation Manager  </vt:lpstr>
      <vt:lpstr>Create Account &amp; Complete Application</vt:lpstr>
      <vt:lpstr>  Membership and Unit Online Renewal  FOR EXPLORING</vt:lpstr>
      <vt:lpstr> Organization Manager</vt:lpstr>
      <vt:lpstr> Unit Renewal - Post View</vt:lpstr>
      <vt:lpstr> Unit Renewal - Post View</vt:lpstr>
      <vt:lpstr> Unit Renewal - Post View</vt:lpstr>
      <vt:lpstr> Unit Renewal - Council View</vt:lpstr>
      <vt:lpstr> Unit Renewal - Council View</vt:lpstr>
      <vt:lpstr> Member Renewal – Member/Parent</vt:lpstr>
      <vt:lpstr> Member Renewal – Member/Parent</vt:lpstr>
      <vt:lpstr> Member Renewal – Member/Parent</vt:lpstr>
      <vt:lpstr> Member Renewal – Member/Parent</vt:lpstr>
      <vt:lpstr> Member Renewal – Member/Parent</vt:lpstr>
      <vt:lpstr> Member Renewal – Member/Parent</vt:lpstr>
      <vt:lpstr> Member Renewal – Unit Pay</vt:lpstr>
      <vt:lpstr> Member Renewal – Unit Pay</vt:lpstr>
      <vt:lpstr> Member Renewal – Unit Pay</vt:lpstr>
      <vt:lpstr> Member Renewal – Unit Pay</vt:lpstr>
      <vt:lpstr> Member Renewal – Unit Pay</vt:lpstr>
      <vt:lpstr> Member Renewal – Unit Pay</vt:lpstr>
      <vt:lpstr> Member Renewal – Unit Pay</vt:lpstr>
      <vt:lpstr>Renewal Membership – Reports </vt:lpstr>
      <vt:lpstr>Renewal Membership – Members Who have Renewed </vt:lpstr>
      <vt:lpstr>Renewal Membership – Members Due to Renew Report </vt:lpstr>
      <vt:lpstr>Auto Renewal Membership – Members Opt-Out Report </vt:lpstr>
      <vt:lpstr>Auto 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135</cp:revision>
  <cp:lastPrinted>2024-04-10T15:03:18Z</cp:lastPrinted>
  <dcterms:created xsi:type="dcterms:W3CDTF">2019-08-06T20:23:11Z</dcterms:created>
  <dcterms:modified xsi:type="dcterms:W3CDTF">2025-04-08T22:32:05Z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