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 id="2147483777" r:id="rId6"/>
    <p:sldMasterId id="2147483790" r:id="rId7"/>
    <p:sldMasterId id="2147483805" r:id="rId8"/>
    <p:sldMasterId id="2147483818" r:id="rId9"/>
    <p:sldMasterId id="2147483830" r:id="rId10"/>
    <p:sldMasterId id="2147483850" r:id="rId11"/>
    <p:sldMasterId id="2147483862" r:id="rId12"/>
    <p:sldMasterId id="2147483874" r:id="rId13"/>
    <p:sldMasterId id="2147483886" r:id="rId14"/>
  </p:sldMasterIdLst>
  <p:notesMasterIdLst>
    <p:notesMasterId r:id="rId219"/>
  </p:notesMasterIdLst>
  <p:sldIdLst>
    <p:sldId id="882" r:id="rId15"/>
    <p:sldId id="1825" r:id="rId16"/>
    <p:sldId id="1826" r:id="rId17"/>
    <p:sldId id="1827" r:id="rId18"/>
    <p:sldId id="912" r:id="rId19"/>
    <p:sldId id="965" r:id="rId20"/>
    <p:sldId id="946" r:id="rId21"/>
    <p:sldId id="1828" r:id="rId22"/>
    <p:sldId id="1829" r:id="rId23"/>
    <p:sldId id="1830" r:id="rId24"/>
    <p:sldId id="1831" r:id="rId25"/>
    <p:sldId id="1865" r:id="rId26"/>
    <p:sldId id="1832" r:id="rId27"/>
    <p:sldId id="1833" r:id="rId28"/>
    <p:sldId id="1834" r:id="rId29"/>
    <p:sldId id="1835" r:id="rId30"/>
    <p:sldId id="839" r:id="rId31"/>
    <p:sldId id="1836" r:id="rId32"/>
    <p:sldId id="1837" r:id="rId33"/>
    <p:sldId id="841" r:id="rId34"/>
    <p:sldId id="1838" r:id="rId35"/>
    <p:sldId id="1839" r:id="rId36"/>
    <p:sldId id="1840" r:id="rId37"/>
    <p:sldId id="1841" r:id="rId38"/>
    <p:sldId id="1842" r:id="rId39"/>
    <p:sldId id="1843" r:id="rId40"/>
    <p:sldId id="1844" r:id="rId41"/>
    <p:sldId id="1845" r:id="rId42"/>
    <p:sldId id="1846" r:id="rId43"/>
    <p:sldId id="1847" r:id="rId44"/>
    <p:sldId id="1848" r:id="rId45"/>
    <p:sldId id="1849" r:id="rId46"/>
    <p:sldId id="1850" r:id="rId47"/>
    <p:sldId id="1851" r:id="rId48"/>
    <p:sldId id="1852" r:id="rId49"/>
    <p:sldId id="1853" r:id="rId50"/>
    <p:sldId id="1854" r:id="rId51"/>
    <p:sldId id="1855" r:id="rId52"/>
    <p:sldId id="1856" r:id="rId53"/>
    <p:sldId id="1857" r:id="rId54"/>
    <p:sldId id="1858" r:id="rId55"/>
    <p:sldId id="1859" r:id="rId56"/>
    <p:sldId id="1860" r:id="rId57"/>
    <p:sldId id="1861" r:id="rId58"/>
    <p:sldId id="1862" r:id="rId59"/>
    <p:sldId id="1863" r:id="rId60"/>
    <p:sldId id="1864" r:id="rId61"/>
    <p:sldId id="1630" r:id="rId62"/>
    <p:sldId id="1866" r:id="rId63"/>
    <p:sldId id="1867" r:id="rId64"/>
    <p:sldId id="1868" r:id="rId65"/>
    <p:sldId id="966" r:id="rId66"/>
    <p:sldId id="1869" r:id="rId67"/>
    <p:sldId id="871" r:id="rId68"/>
    <p:sldId id="1870" r:id="rId69"/>
    <p:sldId id="1871" r:id="rId70"/>
    <p:sldId id="1872" r:id="rId71"/>
    <p:sldId id="1873" r:id="rId72"/>
    <p:sldId id="1874" r:id="rId73"/>
    <p:sldId id="1875" r:id="rId74"/>
    <p:sldId id="1876" r:id="rId75"/>
    <p:sldId id="1877" r:id="rId76"/>
    <p:sldId id="1878" r:id="rId77"/>
    <p:sldId id="1879" r:id="rId78"/>
    <p:sldId id="962" r:id="rId79"/>
    <p:sldId id="1880" r:id="rId80"/>
    <p:sldId id="1881" r:id="rId81"/>
    <p:sldId id="1882" r:id="rId82"/>
    <p:sldId id="1883" r:id="rId83"/>
    <p:sldId id="1654" r:id="rId84"/>
    <p:sldId id="1884" r:id="rId85"/>
    <p:sldId id="1885" r:id="rId86"/>
    <p:sldId id="1886" r:id="rId87"/>
    <p:sldId id="1887" r:id="rId88"/>
    <p:sldId id="1888" r:id="rId89"/>
    <p:sldId id="1889" r:id="rId90"/>
    <p:sldId id="1890" r:id="rId91"/>
    <p:sldId id="1891" r:id="rId92"/>
    <p:sldId id="1892" r:id="rId93"/>
    <p:sldId id="1893" r:id="rId94"/>
    <p:sldId id="1894" r:id="rId95"/>
    <p:sldId id="1895" r:id="rId96"/>
    <p:sldId id="1896" r:id="rId97"/>
    <p:sldId id="1897" r:id="rId98"/>
    <p:sldId id="1898" r:id="rId99"/>
    <p:sldId id="1899" r:id="rId100"/>
    <p:sldId id="1900" r:id="rId101"/>
    <p:sldId id="1901" r:id="rId102"/>
    <p:sldId id="970" r:id="rId103"/>
    <p:sldId id="1669" r:id="rId104"/>
    <p:sldId id="1528" r:id="rId105"/>
    <p:sldId id="1750" r:id="rId106"/>
    <p:sldId id="1661" r:id="rId107"/>
    <p:sldId id="1662" r:id="rId108"/>
    <p:sldId id="972" r:id="rId109"/>
    <p:sldId id="257" r:id="rId110"/>
    <p:sldId id="367" r:id="rId111"/>
    <p:sldId id="899" r:id="rId112"/>
    <p:sldId id="335" r:id="rId113"/>
    <p:sldId id="304" r:id="rId114"/>
    <p:sldId id="1554" r:id="rId115"/>
    <p:sldId id="873" r:id="rId116"/>
    <p:sldId id="296" r:id="rId117"/>
    <p:sldId id="954" r:id="rId118"/>
    <p:sldId id="1693" r:id="rId119"/>
    <p:sldId id="911" r:id="rId120"/>
    <p:sldId id="1544" r:id="rId121"/>
    <p:sldId id="914" r:id="rId122"/>
    <p:sldId id="1035" r:id="rId123"/>
    <p:sldId id="897" r:id="rId124"/>
    <p:sldId id="1555" r:id="rId125"/>
    <p:sldId id="883" r:id="rId126"/>
    <p:sldId id="519" r:id="rId127"/>
    <p:sldId id="520" r:id="rId128"/>
    <p:sldId id="504" r:id="rId129"/>
    <p:sldId id="795" r:id="rId130"/>
    <p:sldId id="928" r:id="rId131"/>
    <p:sldId id="1039" r:id="rId132"/>
    <p:sldId id="1054" r:id="rId133"/>
    <p:sldId id="1541" r:id="rId134"/>
    <p:sldId id="898" r:id="rId135"/>
    <p:sldId id="915" r:id="rId136"/>
    <p:sldId id="918" r:id="rId137"/>
    <p:sldId id="329" r:id="rId138"/>
    <p:sldId id="330" r:id="rId139"/>
    <p:sldId id="916" r:id="rId140"/>
    <p:sldId id="577" r:id="rId141"/>
    <p:sldId id="917" r:id="rId142"/>
    <p:sldId id="578" r:id="rId143"/>
    <p:sldId id="1694" r:id="rId144"/>
    <p:sldId id="278" r:id="rId145"/>
    <p:sldId id="1695" r:id="rId146"/>
    <p:sldId id="1638" r:id="rId147"/>
    <p:sldId id="1696" r:id="rId148"/>
    <p:sldId id="1697" r:id="rId149"/>
    <p:sldId id="1698" r:id="rId150"/>
    <p:sldId id="1699" r:id="rId151"/>
    <p:sldId id="1700" r:id="rId152"/>
    <p:sldId id="1701" r:id="rId153"/>
    <p:sldId id="1702" r:id="rId154"/>
    <p:sldId id="1703" r:id="rId155"/>
    <p:sldId id="1704" r:id="rId156"/>
    <p:sldId id="1705" r:id="rId157"/>
    <p:sldId id="1706" r:id="rId158"/>
    <p:sldId id="1707" r:id="rId159"/>
    <p:sldId id="1708" r:id="rId160"/>
    <p:sldId id="1709" r:id="rId161"/>
    <p:sldId id="1710" r:id="rId162"/>
    <p:sldId id="1711" r:id="rId163"/>
    <p:sldId id="1712" r:id="rId164"/>
    <p:sldId id="1713" r:id="rId165"/>
    <p:sldId id="1714" r:id="rId166"/>
    <p:sldId id="1715" r:id="rId167"/>
    <p:sldId id="1658" r:id="rId168"/>
    <p:sldId id="1660" r:id="rId169"/>
    <p:sldId id="1716" r:id="rId170"/>
    <p:sldId id="1717" r:id="rId171"/>
    <p:sldId id="1718" r:id="rId172"/>
    <p:sldId id="968" r:id="rId173"/>
    <p:sldId id="324" r:id="rId174"/>
    <p:sldId id="326" r:id="rId175"/>
    <p:sldId id="960" r:id="rId176"/>
    <p:sldId id="1663" r:id="rId177"/>
    <p:sldId id="1664" r:id="rId178"/>
    <p:sldId id="969" r:id="rId179"/>
    <p:sldId id="936" r:id="rId180"/>
    <p:sldId id="1666" r:id="rId181"/>
    <p:sldId id="979" r:id="rId182"/>
    <p:sldId id="1667" r:id="rId183"/>
    <p:sldId id="1668" r:id="rId184"/>
    <p:sldId id="1719" r:id="rId185"/>
    <p:sldId id="1720" r:id="rId186"/>
    <p:sldId id="1670" r:id="rId187"/>
    <p:sldId id="1754" r:id="rId188"/>
    <p:sldId id="1755" r:id="rId189"/>
    <p:sldId id="1756" r:id="rId190"/>
    <p:sldId id="1757" r:id="rId191"/>
    <p:sldId id="1758" r:id="rId192"/>
    <p:sldId id="1655" r:id="rId193"/>
    <p:sldId id="1637" r:id="rId194"/>
    <p:sldId id="1759" r:id="rId195"/>
    <p:sldId id="1639" r:id="rId196"/>
    <p:sldId id="1640" r:id="rId197"/>
    <p:sldId id="1641" r:id="rId198"/>
    <p:sldId id="1642" r:id="rId199"/>
    <p:sldId id="1643" r:id="rId200"/>
    <p:sldId id="1644" r:id="rId201"/>
    <p:sldId id="1645" r:id="rId202"/>
    <p:sldId id="1646" r:id="rId203"/>
    <p:sldId id="1647" r:id="rId204"/>
    <p:sldId id="1648" r:id="rId205"/>
    <p:sldId id="1649" r:id="rId206"/>
    <p:sldId id="1650" r:id="rId207"/>
    <p:sldId id="1651" r:id="rId208"/>
    <p:sldId id="1652" r:id="rId209"/>
    <p:sldId id="1653" r:id="rId210"/>
    <p:sldId id="1656" r:id="rId211"/>
    <p:sldId id="1760" r:id="rId212"/>
    <p:sldId id="1761" r:id="rId213"/>
    <p:sldId id="1762" r:id="rId214"/>
    <p:sldId id="1657" r:id="rId215"/>
    <p:sldId id="1553" r:id="rId216"/>
    <p:sldId id="1519" r:id="rId217"/>
    <p:sldId id="859" r:id="rId21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1950"/>
    <a:srgbClr val="1C81FB"/>
    <a:srgbClr val="B1E6FE"/>
    <a:srgbClr val="898B8E"/>
    <a:srgbClr val="1FC77F"/>
    <a:srgbClr val="2AB9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2DF53-AF08-448A-B4C6-D444C5C045B5}" v="3" dt="2025-05-07T17:28:12.2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53" autoAdjust="0"/>
    <p:restoredTop sz="94660" autoAdjust="0"/>
  </p:normalViewPr>
  <p:slideViewPr>
    <p:cSldViewPr snapToGrid="0" snapToObjects="1">
      <p:cViewPr varScale="1">
        <p:scale>
          <a:sx n="74" d="100"/>
          <a:sy n="74" d="100"/>
        </p:scale>
        <p:origin x="304" y="72"/>
      </p:cViewPr>
      <p:guideLst>
        <p:guide orient="horz" pos="2184"/>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91" Type="http://schemas.openxmlformats.org/officeDocument/2006/relationships/slide" Target="slides/slide177.xml"/><Relationship Id="rId205" Type="http://schemas.openxmlformats.org/officeDocument/2006/relationships/slide" Target="slides/slide191.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2.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slide" Target="slides/slide167.xml"/><Relationship Id="rId216" Type="http://schemas.openxmlformats.org/officeDocument/2006/relationships/slide" Target="slides/slide202.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92" Type="http://schemas.openxmlformats.org/officeDocument/2006/relationships/slide" Target="slides/slide178.xml"/><Relationship Id="rId206" Type="http://schemas.openxmlformats.org/officeDocument/2006/relationships/slide" Target="slides/slide192.xml"/><Relationship Id="rId12" Type="http://schemas.openxmlformats.org/officeDocument/2006/relationships/slideMaster" Target="slideMasters/slideMaster9.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slide" Target="slides/slide168.xml"/><Relationship Id="rId217" Type="http://schemas.openxmlformats.org/officeDocument/2006/relationships/slide" Target="slides/slide203.xml"/><Relationship Id="rId6" Type="http://schemas.openxmlformats.org/officeDocument/2006/relationships/slideMaster" Target="slideMasters/slideMaster3.xml"/><Relationship Id="rId23" Type="http://schemas.openxmlformats.org/officeDocument/2006/relationships/slide" Target="slides/slide9.xml"/><Relationship Id="rId119" Type="http://schemas.openxmlformats.org/officeDocument/2006/relationships/slide" Target="slides/slide105.xml"/><Relationship Id="rId44" Type="http://schemas.openxmlformats.org/officeDocument/2006/relationships/slide" Target="slides/slide30.xml"/><Relationship Id="rId65" Type="http://schemas.openxmlformats.org/officeDocument/2006/relationships/slide" Target="slides/slide51.xml"/><Relationship Id="rId86" Type="http://schemas.openxmlformats.org/officeDocument/2006/relationships/slide" Target="slides/slide72.xml"/><Relationship Id="rId130" Type="http://schemas.openxmlformats.org/officeDocument/2006/relationships/slide" Target="slides/slide116.xml"/><Relationship Id="rId151" Type="http://schemas.openxmlformats.org/officeDocument/2006/relationships/slide" Target="slides/slide137.xml"/><Relationship Id="rId172" Type="http://schemas.openxmlformats.org/officeDocument/2006/relationships/slide" Target="slides/slide158.xml"/><Relationship Id="rId193" Type="http://schemas.openxmlformats.org/officeDocument/2006/relationships/slide" Target="slides/slide179.xml"/><Relationship Id="rId207" Type="http://schemas.openxmlformats.org/officeDocument/2006/relationships/slide" Target="slides/slide193.xml"/><Relationship Id="rId13" Type="http://schemas.openxmlformats.org/officeDocument/2006/relationships/slideMaster" Target="slideMasters/slideMaster10.xml"/><Relationship Id="rId109" Type="http://schemas.openxmlformats.org/officeDocument/2006/relationships/slide" Target="slides/slide95.xml"/><Relationship Id="rId34" Type="http://schemas.openxmlformats.org/officeDocument/2006/relationships/slide" Target="slides/slide20.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20" Type="http://schemas.openxmlformats.org/officeDocument/2006/relationships/slide" Target="slides/slide106.xml"/><Relationship Id="rId141" Type="http://schemas.openxmlformats.org/officeDocument/2006/relationships/slide" Target="slides/slide127.xml"/><Relationship Id="rId7" Type="http://schemas.openxmlformats.org/officeDocument/2006/relationships/slideMaster" Target="slideMasters/slideMaster4.xml"/><Relationship Id="rId162" Type="http://schemas.openxmlformats.org/officeDocument/2006/relationships/slide" Target="slides/slide148.xml"/><Relationship Id="rId183" Type="http://schemas.openxmlformats.org/officeDocument/2006/relationships/slide" Target="slides/slide169.xml"/><Relationship Id="rId218" Type="http://schemas.openxmlformats.org/officeDocument/2006/relationships/slide" Target="slides/slide204.xml"/><Relationship Id="rId24" Type="http://schemas.openxmlformats.org/officeDocument/2006/relationships/slide" Target="slides/slide10.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31" Type="http://schemas.openxmlformats.org/officeDocument/2006/relationships/slide" Target="slides/slide117.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208" Type="http://schemas.openxmlformats.org/officeDocument/2006/relationships/slide" Target="slides/slide194.xml"/><Relationship Id="rId14" Type="http://schemas.openxmlformats.org/officeDocument/2006/relationships/slideMaster" Target="slideMasters/slideMaster11.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8" Type="http://schemas.openxmlformats.org/officeDocument/2006/relationships/slideMaster" Target="slideMasters/slideMaster5.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219" Type="http://schemas.openxmlformats.org/officeDocument/2006/relationships/notesMaster" Target="notesMasters/notesMaster1.xml"/><Relationship Id="rId3" Type="http://schemas.openxmlformats.org/officeDocument/2006/relationships/customXml" Target="../customXml/item3.xml"/><Relationship Id="rId214" Type="http://schemas.openxmlformats.org/officeDocument/2006/relationships/slide" Target="slides/slide200.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5" Type="http://schemas.openxmlformats.org/officeDocument/2006/relationships/slide" Target="slides/slide181.xml"/><Relationship Id="rId209" Type="http://schemas.openxmlformats.org/officeDocument/2006/relationships/slide" Target="slides/slide195.xml"/><Relationship Id="rId190" Type="http://schemas.openxmlformats.org/officeDocument/2006/relationships/slide" Target="slides/slide176.xml"/><Relationship Id="rId204" Type="http://schemas.openxmlformats.org/officeDocument/2006/relationships/slide" Target="slides/slide190.xml"/><Relationship Id="rId220" Type="http://schemas.openxmlformats.org/officeDocument/2006/relationships/presProps" Target="presProps.xml"/><Relationship Id="rId225" Type="http://schemas.microsoft.com/office/2015/10/relationships/revisionInfo" Target="revisionInfo.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slide" Target="slides/slide171.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6.xml"/><Relationship Id="rId210" Type="http://schemas.openxmlformats.org/officeDocument/2006/relationships/slide" Target="slides/slide196.xml"/><Relationship Id="rId215" Type="http://schemas.openxmlformats.org/officeDocument/2006/relationships/slide" Target="slides/slide201.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viewProps" Target="viewProps.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11" Type="http://schemas.openxmlformats.org/officeDocument/2006/relationships/slide" Target="slides/slide197.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201" Type="http://schemas.openxmlformats.org/officeDocument/2006/relationships/slide" Target="slides/slide187.xml"/><Relationship Id="rId222" Type="http://schemas.openxmlformats.org/officeDocument/2006/relationships/theme" Target="theme/theme1.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1" Type="http://schemas.openxmlformats.org/officeDocument/2006/relationships/customXml" Target="../customXml/item1.xml"/><Relationship Id="rId212" Type="http://schemas.openxmlformats.org/officeDocument/2006/relationships/slide" Target="slides/slide198.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202" Type="http://schemas.openxmlformats.org/officeDocument/2006/relationships/slide" Target="slides/slide188.xml"/><Relationship Id="rId223" Type="http://schemas.openxmlformats.org/officeDocument/2006/relationships/tableStyles" Target="tableStyles.xml"/><Relationship Id="rId18" Type="http://schemas.openxmlformats.org/officeDocument/2006/relationships/slide" Target="slides/slide4.xml"/><Relationship Id="rId39" Type="http://schemas.openxmlformats.org/officeDocument/2006/relationships/slide" Target="slides/slide25.xml"/><Relationship Id="rId50" Type="http://schemas.openxmlformats.org/officeDocument/2006/relationships/slide" Target="slides/slide36.xml"/><Relationship Id="rId104" Type="http://schemas.openxmlformats.org/officeDocument/2006/relationships/slide" Target="slides/slide90.xml"/><Relationship Id="rId125" Type="http://schemas.openxmlformats.org/officeDocument/2006/relationships/slide" Target="slides/slide111.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1" Type="http://schemas.openxmlformats.org/officeDocument/2006/relationships/slide" Target="slides/slide57.xml"/><Relationship Id="rId92" Type="http://schemas.openxmlformats.org/officeDocument/2006/relationships/slide" Target="slides/slide78.xml"/><Relationship Id="rId213" Type="http://schemas.openxmlformats.org/officeDocument/2006/relationships/slide" Target="slides/slide199.xml"/><Relationship Id="rId2" Type="http://schemas.openxmlformats.org/officeDocument/2006/relationships/customXml" Target="../customXml/item2.xml"/><Relationship Id="rId29" Type="http://schemas.openxmlformats.org/officeDocument/2006/relationships/slide" Target="slides/slide15.xml"/><Relationship Id="rId40" Type="http://schemas.openxmlformats.org/officeDocument/2006/relationships/slide" Target="slides/slide26.xml"/><Relationship Id="rId115" Type="http://schemas.openxmlformats.org/officeDocument/2006/relationships/slide" Target="slides/slide101.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99" Type="http://schemas.openxmlformats.org/officeDocument/2006/relationships/slide" Target="slides/slide185.xml"/><Relationship Id="rId203" Type="http://schemas.openxmlformats.org/officeDocument/2006/relationships/slide" Target="slides/slide189.xml"/><Relationship Id="rId19" Type="http://schemas.openxmlformats.org/officeDocument/2006/relationships/slide" Target="slides/slide5.xml"/><Relationship Id="rId224" Type="http://schemas.microsoft.com/office/2016/11/relationships/changesInfo" Target="changesInfos/changesInfo1.xml"/><Relationship Id="rId30" Type="http://schemas.openxmlformats.org/officeDocument/2006/relationships/slide" Target="slides/slide1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189" Type="http://schemas.openxmlformats.org/officeDocument/2006/relationships/slide" Target="slides/slide17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Anderson" userId="29931dd9-6a8d-4aea-9bcf-bec880f70870" providerId="ADAL" clId="{9D22DF53-AF08-448A-B4C6-D444C5C045B5}"/>
    <pc:docChg chg="undo custSel addSld delSld modSld">
      <pc:chgData name="Tim Anderson" userId="29931dd9-6a8d-4aea-9bcf-bec880f70870" providerId="ADAL" clId="{9D22DF53-AF08-448A-B4C6-D444C5C045B5}" dt="2025-05-07T17:31:12.403" v="191" actId="20577"/>
      <pc:docMkLst>
        <pc:docMk/>
      </pc:docMkLst>
      <pc:sldChg chg="del">
        <pc:chgData name="Tim Anderson" userId="29931dd9-6a8d-4aea-9bcf-bec880f70870" providerId="ADAL" clId="{9D22DF53-AF08-448A-B4C6-D444C5C045B5}" dt="2025-05-07T15:49:58.901" v="25" actId="47"/>
        <pc:sldMkLst>
          <pc:docMk/>
          <pc:sldMk cId="1952364133" sldId="279"/>
        </pc:sldMkLst>
      </pc:sldChg>
      <pc:sldChg chg="del">
        <pc:chgData name="Tim Anderson" userId="29931dd9-6a8d-4aea-9bcf-bec880f70870" providerId="ADAL" clId="{9D22DF53-AF08-448A-B4C6-D444C5C045B5}" dt="2025-05-07T17:26:15.941" v="148" actId="47"/>
        <pc:sldMkLst>
          <pc:docMk/>
          <pc:sldMk cId="2342663775" sldId="359"/>
        </pc:sldMkLst>
      </pc:sldChg>
      <pc:sldChg chg="del">
        <pc:chgData name="Tim Anderson" userId="29931dd9-6a8d-4aea-9bcf-bec880f70870" providerId="ADAL" clId="{9D22DF53-AF08-448A-B4C6-D444C5C045B5}" dt="2025-05-07T15:51:12.192" v="35" actId="47"/>
        <pc:sldMkLst>
          <pc:docMk/>
          <pc:sldMk cId="336026040" sldId="522"/>
        </pc:sldMkLst>
      </pc:sldChg>
      <pc:sldChg chg="del">
        <pc:chgData name="Tim Anderson" userId="29931dd9-6a8d-4aea-9bcf-bec880f70870" providerId="ADAL" clId="{9D22DF53-AF08-448A-B4C6-D444C5C045B5}" dt="2025-05-07T15:48:19.920" v="1" actId="47"/>
        <pc:sldMkLst>
          <pc:docMk/>
          <pc:sldMk cId="572548545" sldId="539"/>
        </pc:sldMkLst>
      </pc:sldChg>
      <pc:sldChg chg="del">
        <pc:chgData name="Tim Anderson" userId="29931dd9-6a8d-4aea-9bcf-bec880f70870" providerId="ADAL" clId="{9D22DF53-AF08-448A-B4C6-D444C5C045B5}" dt="2025-05-07T15:48:21.232" v="3" actId="47"/>
        <pc:sldMkLst>
          <pc:docMk/>
          <pc:sldMk cId="2645933256" sldId="552"/>
        </pc:sldMkLst>
      </pc:sldChg>
      <pc:sldChg chg="del">
        <pc:chgData name="Tim Anderson" userId="29931dd9-6a8d-4aea-9bcf-bec880f70870" providerId="ADAL" clId="{9D22DF53-AF08-448A-B4C6-D444C5C045B5}" dt="2025-05-07T15:48:24.379" v="8" actId="47"/>
        <pc:sldMkLst>
          <pc:docMk/>
          <pc:sldMk cId="1839646924" sldId="553"/>
        </pc:sldMkLst>
      </pc:sldChg>
      <pc:sldChg chg="del">
        <pc:chgData name="Tim Anderson" userId="29931dd9-6a8d-4aea-9bcf-bec880f70870" providerId="ADAL" clId="{9D22DF53-AF08-448A-B4C6-D444C5C045B5}" dt="2025-05-07T15:48:24.832" v="9" actId="47"/>
        <pc:sldMkLst>
          <pc:docMk/>
          <pc:sldMk cId="2332125028" sldId="554"/>
        </pc:sldMkLst>
      </pc:sldChg>
      <pc:sldChg chg="del">
        <pc:chgData name="Tim Anderson" userId="29931dd9-6a8d-4aea-9bcf-bec880f70870" providerId="ADAL" clId="{9D22DF53-AF08-448A-B4C6-D444C5C045B5}" dt="2025-05-07T15:49:52.151" v="21" actId="47"/>
        <pc:sldMkLst>
          <pc:docMk/>
          <pc:sldMk cId="234454622" sldId="571"/>
        </pc:sldMkLst>
      </pc:sldChg>
      <pc:sldChg chg="del">
        <pc:chgData name="Tim Anderson" userId="29931dd9-6a8d-4aea-9bcf-bec880f70870" providerId="ADAL" clId="{9D22DF53-AF08-448A-B4C6-D444C5C045B5}" dt="2025-05-07T15:49:35.479" v="16" actId="47"/>
        <pc:sldMkLst>
          <pc:docMk/>
          <pc:sldMk cId="2753643438" sldId="572"/>
        </pc:sldMkLst>
      </pc:sldChg>
      <pc:sldChg chg="del">
        <pc:chgData name="Tim Anderson" userId="29931dd9-6a8d-4aea-9bcf-bec880f70870" providerId="ADAL" clId="{9D22DF53-AF08-448A-B4C6-D444C5C045B5}" dt="2025-05-07T15:51:09.814" v="33" actId="47"/>
        <pc:sldMkLst>
          <pc:docMk/>
          <pc:sldMk cId="4284270421" sldId="590"/>
        </pc:sldMkLst>
      </pc:sldChg>
      <pc:sldChg chg="del">
        <pc:chgData name="Tim Anderson" userId="29931dd9-6a8d-4aea-9bcf-bec880f70870" providerId="ADAL" clId="{9D22DF53-AF08-448A-B4C6-D444C5C045B5}" dt="2025-05-07T15:51:13.328" v="36" actId="47"/>
        <pc:sldMkLst>
          <pc:docMk/>
          <pc:sldMk cId="184326165" sldId="630"/>
        </pc:sldMkLst>
      </pc:sldChg>
      <pc:sldChg chg="del">
        <pc:chgData name="Tim Anderson" userId="29931dd9-6a8d-4aea-9bcf-bec880f70870" providerId="ADAL" clId="{9D22DF53-AF08-448A-B4C6-D444C5C045B5}" dt="2025-05-07T15:49:58.027" v="24" actId="47"/>
        <pc:sldMkLst>
          <pc:docMk/>
          <pc:sldMk cId="2418547990" sldId="631"/>
        </pc:sldMkLst>
      </pc:sldChg>
      <pc:sldChg chg="del">
        <pc:chgData name="Tim Anderson" userId="29931dd9-6a8d-4aea-9bcf-bec880f70870" providerId="ADAL" clId="{9D22DF53-AF08-448A-B4C6-D444C5C045B5}" dt="2025-05-07T15:49:57.259" v="23" actId="47"/>
        <pc:sldMkLst>
          <pc:docMk/>
          <pc:sldMk cId="792024164" sldId="704"/>
        </pc:sldMkLst>
      </pc:sldChg>
      <pc:sldChg chg="del">
        <pc:chgData name="Tim Anderson" userId="29931dd9-6a8d-4aea-9bcf-bec880f70870" providerId="ADAL" clId="{9D22DF53-AF08-448A-B4C6-D444C5C045B5}" dt="2025-05-07T15:51:08.293" v="32" actId="47"/>
        <pc:sldMkLst>
          <pc:docMk/>
          <pc:sldMk cId="3848329330" sldId="710"/>
        </pc:sldMkLst>
      </pc:sldChg>
      <pc:sldChg chg="del">
        <pc:chgData name="Tim Anderson" userId="29931dd9-6a8d-4aea-9bcf-bec880f70870" providerId="ADAL" clId="{9D22DF53-AF08-448A-B4C6-D444C5C045B5}" dt="2025-05-07T15:49:56.151" v="22" actId="47"/>
        <pc:sldMkLst>
          <pc:docMk/>
          <pc:sldMk cId="2151839122" sldId="740"/>
        </pc:sldMkLst>
      </pc:sldChg>
      <pc:sldChg chg="del">
        <pc:chgData name="Tim Anderson" userId="29931dd9-6a8d-4aea-9bcf-bec880f70870" providerId="ADAL" clId="{9D22DF53-AF08-448A-B4C6-D444C5C045B5}" dt="2025-05-07T15:49:43.073" v="17" actId="47"/>
        <pc:sldMkLst>
          <pc:docMk/>
          <pc:sldMk cId="2855468073" sldId="810"/>
        </pc:sldMkLst>
      </pc:sldChg>
      <pc:sldChg chg="del">
        <pc:chgData name="Tim Anderson" userId="29931dd9-6a8d-4aea-9bcf-bec880f70870" providerId="ADAL" clId="{9D22DF53-AF08-448A-B4C6-D444C5C045B5}" dt="2025-05-07T15:49:44.124" v="18" actId="47"/>
        <pc:sldMkLst>
          <pc:docMk/>
          <pc:sldMk cId="1816237551" sldId="811"/>
        </pc:sldMkLst>
      </pc:sldChg>
      <pc:sldChg chg="del">
        <pc:chgData name="Tim Anderson" userId="29931dd9-6a8d-4aea-9bcf-bec880f70870" providerId="ADAL" clId="{9D22DF53-AF08-448A-B4C6-D444C5C045B5}" dt="2025-05-07T15:48:25.429" v="10" actId="47"/>
        <pc:sldMkLst>
          <pc:docMk/>
          <pc:sldMk cId="4171441921" sldId="814"/>
        </pc:sldMkLst>
      </pc:sldChg>
      <pc:sldChg chg="del">
        <pc:chgData name="Tim Anderson" userId="29931dd9-6a8d-4aea-9bcf-bec880f70870" providerId="ADAL" clId="{9D22DF53-AF08-448A-B4C6-D444C5C045B5}" dt="2025-05-07T15:48:20.709" v="2" actId="47"/>
        <pc:sldMkLst>
          <pc:docMk/>
          <pc:sldMk cId="3316718232" sldId="815"/>
        </pc:sldMkLst>
      </pc:sldChg>
      <pc:sldChg chg="del">
        <pc:chgData name="Tim Anderson" userId="29931dd9-6a8d-4aea-9bcf-bec880f70870" providerId="ADAL" clId="{9D22DF53-AF08-448A-B4C6-D444C5C045B5}" dt="2025-05-07T15:48:22.014" v="4" actId="47"/>
        <pc:sldMkLst>
          <pc:docMk/>
          <pc:sldMk cId="129335817" sldId="816"/>
        </pc:sldMkLst>
      </pc:sldChg>
      <pc:sldChg chg="del">
        <pc:chgData name="Tim Anderson" userId="29931dd9-6a8d-4aea-9bcf-bec880f70870" providerId="ADAL" clId="{9D22DF53-AF08-448A-B4C6-D444C5C045B5}" dt="2025-05-07T15:49:04.946" v="12" actId="47"/>
        <pc:sldMkLst>
          <pc:docMk/>
          <pc:sldMk cId="2598440559" sldId="817"/>
        </pc:sldMkLst>
      </pc:sldChg>
      <pc:sldChg chg="del">
        <pc:chgData name="Tim Anderson" userId="29931dd9-6a8d-4aea-9bcf-bec880f70870" providerId="ADAL" clId="{9D22DF53-AF08-448A-B4C6-D444C5C045B5}" dt="2025-05-07T15:49:34.757" v="15" actId="47"/>
        <pc:sldMkLst>
          <pc:docMk/>
          <pc:sldMk cId="3753567339" sldId="818"/>
        </pc:sldMkLst>
      </pc:sldChg>
      <pc:sldChg chg="del">
        <pc:chgData name="Tim Anderson" userId="29931dd9-6a8d-4aea-9bcf-bec880f70870" providerId="ADAL" clId="{9D22DF53-AF08-448A-B4C6-D444C5C045B5}" dt="2025-05-07T15:48:23.581" v="7" actId="47"/>
        <pc:sldMkLst>
          <pc:docMk/>
          <pc:sldMk cId="720949980" sldId="819"/>
        </pc:sldMkLst>
      </pc:sldChg>
      <pc:sldChg chg="del">
        <pc:chgData name="Tim Anderson" userId="29931dd9-6a8d-4aea-9bcf-bec880f70870" providerId="ADAL" clId="{9D22DF53-AF08-448A-B4C6-D444C5C045B5}" dt="2025-05-07T15:48:22.750" v="5" actId="47"/>
        <pc:sldMkLst>
          <pc:docMk/>
          <pc:sldMk cId="2780461615" sldId="820"/>
        </pc:sldMkLst>
      </pc:sldChg>
      <pc:sldChg chg="del">
        <pc:chgData name="Tim Anderson" userId="29931dd9-6a8d-4aea-9bcf-bec880f70870" providerId="ADAL" clId="{9D22DF53-AF08-448A-B4C6-D444C5C045B5}" dt="2025-05-07T15:48:23.274" v="6" actId="47"/>
        <pc:sldMkLst>
          <pc:docMk/>
          <pc:sldMk cId="4063104957" sldId="821"/>
        </pc:sldMkLst>
      </pc:sldChg>
      <pc:sldChg chg="del">
        <pc:chgData name="Tim Anderson" userId="29931dd9-6a8d-4aea-9bcf-bec880f70870" providerId="ADAL" clId="{9D22DF53-AF08-448A-B4C6-D444C5C045B5}" dt="2025-05-07T15:48:31.775" v="11" actId="47"/>
        <pc:sldMkLst>
          <pc:docMk/>
          <pc:sldMk cId="4085063252" sldId="822"/>
        </pc:sldMkLst>
      </pc:sldChg>
      <pc:sldChg chg="del">
        <pc:chgData name="Tim Anderson" userId="29931dd9-6a8d-4aea-9bcf-bec880f70870" providerId="ADAL" clId="{9D22DF53-AF08-448A-B4C6-D444C5C045B5}" dt="2025-05-07T15:49:32.662" v="13" actId="47"/>
        <pc:sldMkLst>
          <pc:docMk/>
          <pc:sldMk cId="1653664328" sldId="823"/>
        </pc:sldMkLst>
      </pc:sldChg>
      <pc:sldChg chg="del">
        <pc:chgData name="Tim Anderson" userId="29931dd9-6a8d-4aea-9bcf-bec880f70870" providerId="ADAL" clId="{9D22DF53-AF08-448A-B4C6-D444C5C045B5}" dt="2025-05-07T15:49:33.365" v="14" actId="47"/>
        <pc:sldMkLst>
          <pc:docMk/>
          <pc:sldMk cId="4099728146" sldId="824"/>
        </pc:sldMkLst>
      </pc:sldChg>
      <pc:sldChg chg="del">
        <pc:chgData name="Tim Anderson" userId="29931dd9-6a8d-4aea-9bcf-bec880f70870" providerId="ADAL" clId="{9D22DF53-AF08-448A-B4C6-D444C5C045B5}" dt="2025-05-07T15:50:02.445" v="28" actId="47"/>
        <pc:sldMkLst>
          <pc:docMk/>
          <pc:sldMk cId="2798733511" sldId="825"/>
        </pc:sldMkLst>
      </pc:sldChg>
      <pc:sldChg chg="del">
        <pc:chgData name="Tim Anderson" userId="29931dd9-6a8d-4aea-9bcf-bec880f70870" providerId="ADAL" clId="{9D22DF53-AF08-448A-B4C6-D444C5C045B5}" dt="2025-05-07T15:51:29.459" v="37" actId="47"/>
        <pc:sldMkLst>
          <pc:docMk/>
          <pc:sldMk cId="1315788671" sldId="826"/>
        </pc:sldMkLst>
      </pc:sldChg>
      <pc:sldChg chg="del">
        <pc:chgData name="Tim Anderson" userId="29931dd9-6a8d-4aea-9bcf-bec880f70870" providerId="ADAL" clId="{9D22DF53-AF08-448A-B4C6-D444C5C045B5}" dt="2025-05-07T15:51:11.029" v="34" actId="47"/>
        <pc:sldMkLst>
          <pc:docMk/>
          <pc:sldMk cId="1470164522" sldId="827"/>
        </pc:sldMkLst>
      </pc:sldChg>
      <pc:sldChg chg="del">
        <pc:chgData name="Tim Anderson" userId="29931dd9-6a8d-4aea-9bcf-bec880f70870" providerId="ADAL" clId="{9D22DF53-AF08-448A-B4C6-D444C5C045B5}" dt="2025-05-07T15:49:46.986" v="19" actId="47"/>
        <pc:sldMkLst>
          <pc:docMk/>
          <pc:sldMk cId="1145504657" sldId="831"/>
        </pc:sldMkLst>
      </pc:sldChg>
      <pc:sldChg chg="del">
        <pc:chgData name="Tim Anderson" userId="29931dd9-6a8d-4aea-9bcf-bec880f70870" providerId="ADAL" clId="{9D22DF53-AF08-448A-B4C6-D444C5C045B5}" dt="2025-05-07T15:49:49.896" v="20" actId="47"/>
        <pc:sldMkLst>
          <pc:docMk/>
          <pc:sldMk cId="4096493389" sldId="832"/>
        </pc:sldMkLst>
      </pc:sldChg>
      <pc:sldChg chg="del">
        <pc:chgData name="Tim Anderson" userId="29931dd9-6a8d-4aea-9bcf-bec880f70870" providerId="ADAL" clId="{9D22DF53-AF08-448A-B4C6-D444C5C045B5}" dt="2025-05-07T15:51:44.524" v="40" actId="47"/>
        <pc:sldMkLst>
          <pc:docMk/>
          <pc:sldMk cId="105263583" sldId="833"/>
        </pc:sldMkLst>
      </pc:sldChg>
      <pc:sldChg chg="del">
        <pc:chgData name="Tim Anderson" userId="29931dd9-6a8d-4aea-9bcf-bec880f70870" providerId="ADAL" clId="{9D22DF53-AF08-448A-B4C6-D444C5C045B5}" dt="2025-05-07T15:50:16.035" v="31" actId="47"/>
        <pc:sldMkLst>
          <pc:docMk/>
          <pc:sldMk cId="2306528925" sldId="834"/>
        </pc:sldMkLst>
      </pc:sldChg>
      <pc:sldChg chg="del">
        <pc:chgData name="Tim Anderson" userId="29931dd9-6a8d-4aea-9bcf-bec880f70870" providerId="ADAL" clId="{9D22DF53-AF08-448A-B4C6-D444C5C045B5}" dt="2025-05-07T15:49:59.874" v="26" actId="47"/>
        <pc:sldMkLst>
          <pc:docMk/>
          <pc:sldMk cId="2750095756" sldId="835"/>
        </pc:sldMkLst>
      </pc:sldChg>
      <pc:sldChg chg="del">
        <pc:chgData name="Tim Anderson" userId="29931dd9-6a8d-4aea-9bcf-bec880f70870" providerId="ADAL" clId="{9D22DF53-AF08-448A-B4C6-D444C5C045B5}" dt="2025-05-07T15:50:01.151" v="27" actId="47"/>
        <pc:sldMkLst>
          <pc:docMk/>
          <pc:sldMk cId="3344284210" sldId="836"/>
        </pc:sldMkLst>
      </pc:sldChg>
      <pc:sldChg chg="del">
        <pc:chgData name="Tim Anderson" userId="29931dd9-6a8d-4aea-9bcf-bec880f70870" providerId="ADAL" clId="{9D22DF53-AF08-448A-B4C6-D444C5C045B5}" dt="2025-05-07T15:51:42.116" v="39" actId="47"/>
        <pc:sldMkLst>
          <pc:docMk/>
          <pc:sldMk cId="2409236988" sldId="837"/>
        </pc:sldMkLst>
      </pc:sldChg>
      <pc:sldChg chg="del">
        <pc:chgData name="Tim Anderson" userId="29931dd9-6a8d-4aea-9bcf-bec880f70870" providerId="ADAL" clId="{9D22DF53-AF08-448A-B4C6-D444C5C045B5}" dt="2025-05-07T15:51:34.991" v="38" actId="47"/>
        <pc:sldMkLst>
          <pc:docMk/>
          <pc:sldMk cId="3736719727" sldId="838"/>
        </pc:sldMkLst>
      </pc:sldChg>
      <pc:sldChg chg="modSp add mod">
        <pc:chgData name="Tim Anderson" userId="29931dd9-6a8d-4aea-9bcf-bec880f70870" providerId="ADAL" clId="{9D22DF53-AF08-448A-B4C6-D444C5C045B5}" dt="2025-05-07T15:54:10.746" v="51" actId="14100"/>
        <pc:sldMkLst>
          <pc:docMk/>
          <pc:sldMk cId="4197606308" sldId="839"/>
        </pc:sldMkLst>
        <pc:picChg chg="mod">
          <ac:chgData name="Tim Anderson" userId="29931dd9-6a8d-4aea-9bcf-bec880f70870" providerId="ADAL" clId="{9D22DF53-AF08-448A-B4C6-D444C5C045B5}" dt="2025-05-07T15:54:10.746" v="51" actId="14100"/>
          <ac:picMkLst>
            <pc:docMk/>
            <pc:sldMk cId="4197606308" sldId="839"/>
            <ac:picMk id="7" creationId="{04438117-BCC4-FCB9-E904-791B84FBFC7C}"/>
          </ac:picMkLst>
        </pc:picChg>
      </pc:sldChg>
      <pc:sldChg chg="modSp add mod">
        <pc:chgData name="Tim Anderson" userId="29931dd9-6a8d-4aea-9bcf-bec880f70870" providerId="ADAL" clId="{9D22DF53-AF08-448A-B4C6-D444C5C045B5}" dt="2025-05-07T15:54:36.697" v="57" actId="14100"/>
        <pc:sldMkLst>
          <pc:docMk/>
          <pc:sldMk cId="566575551" sldId="841"/>
        </pc:sldMkLst>
        <pc:picChg chg="mod">
          <ac:chgData name="Tim Anderson" userId="29931dd9-6a8d-4aea-9bcf-bec880f70870" providerId="ADAL" clId="{9D22DF53-AF08-448A-B4C6-D444C5C045B5}" dt="2025-05-07T15:54:36.697" v="57" actId="14100"/>
          <ac:picMkLst>
            <pc:docMk/>
            <pc:sldMk cId="566575551" sldId="841"/>
            <ac:picMk id="7" creationId="{6ECFA100-E415-9413-217C-96451635E9D6}"/>
          </ac:picMkLst>
        </pc:picChg>
      </pc:sldChg>
      <pc:sldChg chg="add">
        <pc:chgData name="Tim Anderson" userId="29931dd9-6a8d-4aea-9bcf-bec880f70870" providerId="ADAL" clId="{9D22DF53-AF08-448A-B4C6-D444C5C045B5}" dt="2025-05-07T17:28:12.276" v="152"/>
        <pc:sldMkLst>
          <pc:docMk/>
          <pc:sldMk cId="3660984014" sldId="871"/>
        </pc:sldMkLst>
      </pc:sldChg>
      <pc:sldChg chg="modSp mod">
        <pc:chgData name="Tim Anderson" userId="29931dd9-6a8d-4aea-9bcf-bec880f70870" providerId="ADAL" clId="{9D22DF53-AF08-448A-B4C6-D444C5C045B5}" dt="2025-05-07T17:29:18.609" v="183" actId="20577"/>
        <pc:sldMkLst>
          <pc:docMk/>
          <pc:sldMk cId="852748643" sldId="882"/>
        </pc:sldMkLst>
        <pc:spChg chg="mod">
          <ac:chgData name="Tim Anderson" userId="29931dd9-6a8d-4aea-9bcf-bec880f70870" providerId="ADAL" clId="{9D22DF53-AF08-448A-B4C6-D444C5C045B5}" dt="2025-05-07T17:29:18.609" v="183" actId="20577"/>
          <ac:spMkLst>
            <pc:docMk/>
            <pc:sldMk cId="852748643" sldId="882"/>
            <ac:spMk id="5" creationId="{CAF789A2-1D0C-4508-9DE0-9AAFADD8C21F}"/>
          </ac:spMkLst>
        </pc:spChg>
      </pc:sldChg>
      <pc:sldChg chg="modSp mod">
        <pc:chgData name="Tim Anderson" userId="29931dd9-6a8d-4aea-9bcf-bec880f70870" providerId="ADAL" clId="{9D22DF53-AF08-448A-B4C6-D444C5C045B5}" dt="2025-05-07T17:31:12.403" v="191" actId="20577"/>
        <pc:sldMkLst>
          <pc:docMk/>
          <pc:sldMk cId="2117734731" sldId="954"/>
        </pc:sldMkLst>
        <pc:spChg chg="mod">
          <ac:chgData name="Tim Anderson" userId="29931dd9-6a8d-4aea-9bcf-bec880f70870" providerId="ADAL" clId="{9D22DF53-AF08-448A-B4C6-D444C5C045B5}" dt="2025-05-07T17:31:12.403" v="191" actId="20577"/>
          <ac:spMkLst>
            <pc:docMk/>
            <pc:sldMk cId="2117734731" sldId="954"/>
            <ac:spMk id="10" creationId="{00000000-0000-0000-0000-000000000000}"/>
          </ac:spMkLst>
        </pc:spChg>
      </pc:sldChg>
      <pc:sldChg chg="add">
        <pc:chgData name="Tim Anderson" userId="29931dd9-6a8d-4aea-9bcf-bec880f70870" providerId="ADAL" clId="{9D22DF53-AF08-448A-B4C6-D444C5C045B5}" dt="2025-05-07T17:28:12.276" v="152"/>
        <pc:sldMkLst>
          <pc:docMk/>
          <pc:sldMk cId="4235827641" sldId="962"/>
        </pc:sldMkLst>
      </pc:sldChg>
      <pc:sldChg chg="add">
        <pc:chgData name="Tim Anderson" userId="29931dd9-6a8d-4aea-9bcf-bec880f70870" providerId="ADAL" clId="{9D22DF53-AF08-448A-B4C6-D444C5C045B5}" dt="2025-05-07T17:28:12.276" v="152"/>
        <pc:sldMkLst>
          <pc:docMk/>
          <pc:sldMk cId="1475288839" sldId="966"/>
        </pc:sldMkLst>
      </pc:sldChg>
      <pc:sldChg chg="add">
        <pc:chgData name="Tim Anderson" userId="29931dd9-6a8d-4aea-9bcf-bec880f70870" providerId="ADAL" clId="{9D22DF53-AF08-448A-B4C6-D444C5C045B5}" dt="2025-05-07T17:28:12.276" v="152"/>
        <pc:sldMkLst>
          <pc:docMk/>
          <pc:sldMk cId="2998086067" sldId="970"/>
        </pc:sldMkLst>
      </pc:sldChg>
      <pc:sldChg chg="modSp add mod">
        <pc:chgData name="Tim Anderson" userId="29931dd9-6a8d-4aea-9bcf-bec880f70870" providerId="ADAL" clId="{9D22DF53-AF08-448A-B4C6-D444C5C045B5}" dt="2025-05-07T17:28:24.986" v="170" actId="20577"/>
        <pc:sldMkLst>
          <pc:docMk/>
          <pc:sldMk cId="3755006541" sldId="1630"/>
        </pc:sldMkLst>
        <pc:spChg chg="mod">
          <ac:chgData name="Tim Anderson" userId="29931dd9-6a8d-4aea-9bcf-bec880f70870" providerId="ADAL" clId="{9D22DF53-AF08-448A-B4C6-D444C5C045B5}" dt="2025-05-07T17:28:24.986" v="170" actId="20577"/>
          <ac:spMkLst>
            <pc:docMk/>
            <pc:sldMk cId="3755006541" sldId="1630"/>
            <ac:spMk id="3" creationId="{82C08D27-B6DC-449E-859F-135C2BC1C73A}"/>
          </ac:spMkLst>
        </pc:spChg>
      </pc:sldChg>
      <pc:sldChg chg="add">
        <pc:chgData name="Tim Anderson" userId="29931dd9-6a8d-4aea-9bcf-bec880f70870" providerId="ADAL" clId="{9D22DF53-AF08-448A-B4C6-D444C5C045B5}" dt="2025-05-07T17:28:12.276" v="152"/>
        <pc:sldMkLst>
          <pc:docMk/>
          <pc:sldMk cId="4101241781" sldId="1654"/>
        </pc:sldMkLst>
      </pc:sldChg>
      <pc:sldChg chg="add">
        <pc:chgData name="Tim Anderson" userId="29931dd9-6a8d-4aea-9bcf-bec880f70870" providerId="ADAL" clId="{9D22DF53-AF08-448A-B4C6-D444C5C045B5}" dt="2025-05-07T17:28:12.276" v="152"/>
        <pc:sldMkLst>
          <pc:docMk/>
          <pc:sldMk cId="1765263363" sldId="1669"/>
        </pc:sldMkLst>
      </pc:sldChg>
      <pc:sldChg chg="modSp add del mod">
        <pc:chgData name="Tim Anderson" userId="29931dd9-6a8d-4aea-9bcf-bec880f70870" providerId="ADAL" clId="{9D22DF53-AF08-448A-B4C6-D444C5C045B5}" dt="2025-05-07T17:28:32.100" v="171" actId="47"/>
        <pc:sldMkLst>
          <pc:docMk/>
          <pc:sldMk cId="2465001155" sldId="1796"/>
        </pc:sldMkLst>
        <pc:spChg chg="mod">
          <ac:chgData name="Tim Anderson" userId="29931dd9-6a8d-4aea-9bcf-bec880f70870" providerId="ADAL" clId="{9D22DF53-AF08-448A-B4C6-D444C5C045B5}" dt="2025-05-07T15:58:34.897" v="146" actId="1076"/>
          <ac:spMkLst>
            <pc:docMk/>
            <pc:sldMk cId="2465001155" sldId="1796"/>
            <ac:spMk id="4" creationId="{A29E2C30-A5A7-A229-5D5F-72FF18AB7209}"/>
          </ac:spMkLst>
        </pc:spChg>
      </pc:sldChg>
      <pc:sldChg chg="modSp add mod">
        <pc:chgData name="Tim Anderson" userId="29931dd9-6a8d-4aea-9bcf-bec880f70870" providerId="ADAL" clId="{9D22DF53-AF08-448A-B4C6-D444C5C045B5}" dt="2025-05-07T15:53:36.085" v="43" actId="14100"/>
        <pc:sldMkLst>
          <pc:docMk/>
          <pc:sldMk cId="3427605123" sldId="1832"/>
        </pc:sldMkLst>
        <pc:picChg chg="mod">
          <ac:chgData name="Tim Anderson" userId="29931dd9-6a8d-4aea-9bcf-bec880f70870" providerId="ADAL" clId="{9D22DF53-AF08-448A-B4C6-D444C5C045B5}" dt="2025-05-07T15:53:36.085" v="43" actId="14100"/>
          <ac:picMkLst>
            <pc:docMk/>
            <pc:sldMk cId="3427605123" sldId="1832"/>
            <ac:picMk id="7" creationId="{00000000-0000-0000-0000-000000000000}"/>
          </ac:picMkLst>
        </pc:picChg>
      </pc:sldChg>
      <pc:sldChg chg="modSp add mod">
        <pc:chgData name="Tim Anderson" userId="29931dd9-6a8d-4aea-9bcf-bec880f70870" providerId="ADAL" clId="{9D22DF53-AF08-448A-B4C6-D444C5C045B5}" dt="2025-05-07T15:53:43.983" v="45" actId="14100"/>
        <pc:sldMkLst>
          <pc:docMk/>
          <pc:sldMk cId="2802768073" sldId="1833"/>
        </pc:sldMkLst>
        <pc:picChg chg="mod">
          <ac:chgData name="Tim Anderson" userId="29931dd9-6a8d-4aea-9bcf-bec880f70870" providerId="ADAL" clId="{9D22DF53-AF08-448A-B4C6-D444C5C045B5}" dt="2025-05-07T15:53:43.983" v="45" actId="14100"/>
          <ac:picMkLst>
            <pc:docMk/>
            <pc:sldMk cId="2802768073" sldId="1833"/>
            <ac:picMk id="7" creationId="{A5D846BF-A436-B855-DE8D-C18CD0F54CDC}"/>
          </ac:picMkLst>
        </pc:picChg>
      </pc:sldChg>
      <pc:sldChg chg="modSp add mod">
        <pc:chgData name="Tim Anderson" userId="29931dd9-6a8d-4aea-9bcf-bec880f70870" providerId="ADAL" clId="{9D22DF53-AF08-448A-B4C6-D444C5C045B5}" dt="2025-05-07T15:53:54.010" v="47" actId="14100"/>
        <pc:sldMkLst>
          <pc:docMk/>
          <pc:sldMk cId="3975709586" sldId="1834"/>
        </pc:sldMkLst>
        <pc:picChg chg="mod">
          <ac:chgData name="Tim Anderson" userId="29931dd9-6a8d-4aea-9bcf-bec880f70870" providerId="ADAL" clId="{9D22DF53-AF08-448A-B4C6-D444C5C045B5}" dt="2025-05-07T15:53:54.010" v="47" actId="14100"/>
          <ac:picMkLst>
            <pc:docMk/>
            <pc:sldMk cId="3975709586" sldId="1834"/>
            <ac:picMk id="7" creationId="{00000000-0000-0000-0000-000000000000}"/>
          </ac:picMkLst>
        </pc:picChg>
      </pc:sldChg>
      <pc:sldChg chg="modSp add mod">
        <pc:chgData name="Tim Anderson" userId="29931dd9-6a8d-4aea-9bcf-bec880f70870" providerId="ADAL" clId="{9D22DF53-AF08-448A-B4C6-D444C5C045B5}" dt="2025-05-07T15:54:02.501" v="49" actId="14100"/>
        <pc:sldMkLst>
          <pc:docMk/>
          <pc:sldMk cId="2540535232" sldId="1835"/>
        </pc:sldMkLst>
        <pc:picChg chg="mod">
          <ac:chgData name="Tim Anderson" userId="29931dd9-6a8d-4aea-9bcf-bec880f70870" providerId="ADAL" clId="{9D22DF53-AF08-448A-B4C6-D444C5C045B5}" dt="2025-05-07T15:54:02.501" v="49" actId="14100"/>
          <ac:picMkLst>
            <pc:docMk/>
            <pc:sldMk cId="2540535232" sldId="1835"/>
            <ac:picMk id="7" creationId="{00000000-0000-0000-0000-000000000000}"/>
          </ac:picMkLst>
        </pc:picChg>
      </pc:sldChg>
      <pc:sldChg chg="modSp add mod">
        <pc:chgData name="Tim Anderson" userId="29931dd9-6a8d-4aea-9bcf-bec880f70870" providerId="ADAL" clId="{9D22DF53-AF08-448A-B4C6-D444C5C045B5}" dt="2025-05-07T15:54:18.582" v="53" actId="14100"/>
        <pc:sldMkLst>
          <pc:docMk/>
          <pc:sldMk cId="3429410943" sldId="1836"/>
        </pc:sldMkLst>
        <pc:picChg chg="mod">
          <ac:chgData name="Tim Anderson" userId="29931dd9-6a8d-4aea-9bcf-bec880f70870" providerId="ADAL" clId="{9D22DF53-AF08-448A-B4C6-D444C5C045B5}" dt="2025-05-07T15:54:18.582" v="53" actId="14100"/>
          <ac:picMkLst>
            <pc:docMk/>
            <pc:sldMk cId="3429410943" sldId="1836"/>
            <ac:picMk id="7" creationId="{1C6073AB-5F9E-798B-90DC-AEC1CAA14C6A}"/>
          </ac:picMkLst>
        </pc:picChg>
      </pc:sldChg>
      <pc:sldChg chg="modSp add mod">
        <pc:chgData name="Tim Anderson" userId="29931dd9-6a8d-4aea-9bcf-bec880f70870" providerId="ADAL" clId="{9D22DF53-AF08-448A-B4C6-D444C5C045B5}" dt="2025-05-07T15:54:25.768" v="55" actId="14100"/>
        <pc:sldMkLst>
          <pc:docMk/>
          <pc:sldMk cId="3238076007" sldId="1837"/>
        </pc:sldMkLst>
        <pc:picChg chg="mod">
          <ac:chgData name="Tim Anderson" userId="29931dd9-6a8d-4aea-9bcf-bec880f70870" providerId="ADAL" clId="{9D22DF53-AF08-448A-B4C6-D444C5C045B5}" dt="2025-05-07T15:54:25.768" v="55" actId="14100"/>
          <ac:picMkLst>
            <pc:docMk/>
            <pc:sldMk cId="3238076007" sldId="1837"/>
            <ac:picMk id="7" creationId="{9817E1D5-87A3-C864-F424-33B449BDD760}"/>
          </ac:picMkLst>
        </pc:picChg>
      </pc:sldChg>
      <pc:sldChg chg="modSp add mod">
        <pc:chgData name="Tim Anderson" userId="29931dd9-6a8d-4aea-9bcf-bec880f70870" providerId="ADAL" clId="{9D22DF53-AF08-448A-B4C6-D444C5C045B5}" dt="2025-05-07T15:54:44.695" v="59" actId="14100"/>
        <pc:sldMkLst>
          <pc:docMk/>
          <pc:sldMk cId="3316203891" sldId="1838"/>
        </pc:sldMkLst>
        <pc:picChg chg="mod">
          <ac:chgData name="Tim Anderson" userId="29931dd9-6a8d-4aea-9bcf-bec880f70870" providerId="ADAL" clId="{9D22DF53-AF08-448A-B4C6-D444C5C045B5}" dt="2025-05-07T15:54:44.695" v="59" actId="14100"/>
          <ac:picMkLst>
            <pc:docMk/>
            <pc:sldMk cId="3316203891" sldId="1838"/>
            <ac:picMk id="7" creationId="{C02B06AE-9C8A-C938-9FE9-64337E40BCEB}"/>
          </ac:picMkLst>
        </pc:picChg>
      </pc:sldChg>
      <pc:sldChg chg="modSp add mod">
        <pc:chgData name="Tim Anderson" userId="29931dd9-6a8d-4aea-9bcf-bec880f70870" providerId="ADAL" clId="{9D22DF53-AF08-448A-B4C6-D444C5C045B5}" dt="2025-05-07T15:54:51.093" v="61" actId="14100"/>
        <pc:sldMkLst>
          <pc:docMk/>
          <pc:sldMk cId="1717449900" sldId="1839"/>
        </pc:sldMkLst>
        <pc:picChg chg="mod">
          <ac:chgData name="Tim Anderson" userId="29931dd9-6a8d-4aea-9bcf-bec880f70870" providerId="ADAL" clId="{9D22DF53-AF08-448A-B4C6-D444C5C045B5}" dt="2025-05-07T15:54:51.093" v="61" actId="14100"/>
          <ac:picMkLst>
            <pc:docMk/>
            <pc:sldMk cId="1717449900" sldId="1839"/>
            <ac:picMk id="7" creationId="{00000000-0000-0000-0000-000000000000}"/>
          </ac:picMkLst>
        </pc:picChg>
      </pc:sldChg>
      <pc:sldChg chg="modSp add mod">
        <pc:chgData name="Tim Anderson" userId="29931dd9-6a8d-4aea-9bcf-bec880f70870" providerId="ADAL" clId="{9D22DF53-AF08-448A-B4C6-D444C5C045B5}" dt="2025-05-07T15:54:59.365" v="63" actId="14100"/>
        <pc:sldMkLst>
          <pc:docMk/>
          <pc:sldMk cId="1837537289" sldId="1840"/>
        </pc:sldMkLst>
        <pc:picChg chg="mod">
          <ac:chgData name="Tim Anderson" userId="29931dd9-6a8d-4aea-9bcf-bec880f70870" providerId="ADAL" clId="{9D22DF53-AF08-448A-B4C6-D444C5C045B5}" dt="2025-05-07T15:54:59.365" v="63" actId="14100"/>
          <ac:picMkLst>
            <pc:docMk/>
            <pc:sldMk cId="1837537289" sldId="1840"/>
            <ac:picMk id="7" creationId="{40482929-DBD8-25E6-4425-93D0AE211381}"/>
          </ac:picMkLst>
        </pc:picChg>
      </pc:sldChg>
      <pc:sldChg chg="modSp add mod">
        <pc:chgData name="Tim Anderson" userId="29931dd9-6a8d-4aea-9bcf-bec880f70870" providerId="ADAL" clId="{9D22DF53-AF08-448A-B4C6-D444C5C045B5}" dt="2025-05-07T15:55:11.727" v="65" actId="14100"/>
        <pc:sldMkLst>
          <pc:docMk/>
          <pc:sldMk cId="4143668527" sldId="1841"/>
        </pc:sldMkLst>
        <pc:picChg chg="mod">
          <ac:chgData name="Tim Anderson" userId="29931dd9-6a8d-4aea-9bcf-bec880f70870" providerId="ADAL" clId="{9D22DF53-AF08-448A-B4C6-D444C5C045B5}" dt="2025-05-07T15:55:11.727" v="65" actId="14100"/>
          <ac:picMkLst>
            <pc:docMk/>
            <pc:sldMk cId="4143668527" sldId="1841"/>
            <ac:picMk id="7" creationId="{5AA12446-46B2-A99E-E4C5-CE86AD081008}"/>
          </ac:picMkLst>
        </pc:picChg>
      </pc:sldChg>
      <pc:sldChg chg="modSp add mod">
        <pc:chgData name="Tim Anderson" userId="29931dd9-6a8d-4aea-9bcf-bec880f70870" providerId="ADAL" clId="{9D22DF53-AF08-448A-B4C6-D444C5C045B5}" dt="2025-05-07T15:55:17.855" v="67" actId="14100"/>
        <pc:sldMkLst>
          <pc:docMk/>
          <pc:sldMk cId="1325964872" sldId="1842"/>
        </pc:sldMkLst>
        <pc:picChg chg="mod">
          <ac:chgData name="Tim Anderson" userId="29931dd9-6a8d-4aea-9bcf-bec880f70870" providerId="ADAL" clId="{9D22DF53-AF08-448A-B4C6-D444C5C045B5}" dt="2025-05-07T15:55:17.855" v="67" actId="14100"/>
          <ac:picMkLst>
            <pc:docMk/>
            <pc:sldMk cId="1325964872" sldId="1842"/>
            <ac:picMk id="7" creationId="{00000000-0000-0000-0000-000000000000}"/>
          </ac:picMkLst>
        </pc:picChg>
      </pc:sldChg>
      <pc:sldChg chg="modSp add mod">
        <pc:chgData name="Tim Anderson" userId="29931dd9-6a8d-4aea-9bcf-bec880f70870" providerId="ADAL" clId="{9D22DF53-AF08-448A-B4C6-D444C5C045B5}" dt="2025-05-07T15:55:25.594" v="69" actId="14100"/>
        <pc:sldMkLst>
          <pc:docMk/>
          <pc:sldMk cId="697183328" sldId="1843"/>
        </pc:sldMkLst>
        <pc:picChg chg="mod">
          <ac:chgData name="Tim Anderson" userId="29931dd9-6a8d-4aea-9bcf-bec880f70870" providerId="ADAL" clId="{9D22DF53-AF08-448A-B4C6-D444C5C045B5}" dt="2025-05-07T15:55:25.594" v="69" actId="14100"/>
          <ac:picMkLst>
            <pc:docMk/>
            <pc:sldMk cId="697183328" sldId="1843"/>
            <ac:picMk id="7" creationId="{7FE33BAE-8842-C34A-DDDA-6A395A05AEA1}"/>
          </ac:picMkLst>
        </pc:picChg>
      </pc:sldChg>
      <pc:sldChg chg="modSp add mod">
        <pc:chgData name="Tim Anderson" userId="29931dd9-6a8d-4aea-9bcf-bec880f70870" providerId="ADAL" clId="{9D22DF53-AF08-448A-B4C6-D444C5C045B5}" dt="2025-05-07T15:55:32.344" v="71" actId="14100"/>
        <pc:sldMkLst>
          <pc:docMk/>
          <pc:sldMk cId="2697827750" sldId="1844"/>
        </pc:sldMkLst>
        <pc:picChg chg="mod">
          <ac:chgData name="Tim Anderson" userId="29931dd9-6a8d-4aea-9bcf-bec880f70870" providerId="ADAL" clId="{9D22DF53-AF08-448A-B4C6-D444C5C045B5}" dt="2025-05-07T15:55:32.344" v="71" actId="14100"/>
          <ac:picMkLst>
            <pc:docMk/>
            <pc:sldMk cId="2697827750" sldId="1844"/>
            <ac:picMk id="7" creationId="{27AD5B76-FD39-9446-C642-88BCEE99C2E3}"/>
          </ac:picMkLst>
        </pc:picChg>
      </pc:sldChg>
      <pc:sldChg chg="modSp add mod">
        <pc:chgData name="Tim Anderson" userId="29931dd9-6a8d-4aea-9bcf-bec880f70870" providerId="ADAL" clId="{9D22DF53-AF08-448A-B4C6-D444C5C045B5}" dt="2025-05-07T15:55:38.684" v="73" actId="14100"/>
        <pc:sldMkLst>
          <pc:docMk/>
          <pc:sldMk cId="2956518706" sldId="1845"/>
        </pc:sldMkLst>
        <pc:picChg chg="mod">
          <ac:chgData name="Tim Anderson" userId="29931dd9-6a8d-4aea-9bcf-bec880f70870" providerId="ADAL" clId="{9D22DF53-AF08-448A-B4C6-D444C5C045B5}" dt="2025-05-07T15:55:38.684" v="73" actId="14100"/>
          <ac:picMkLst>
            <pc:docMk/>
            <pc:sldMk cId="2956518706" sldId="1845"/>
            <ac:picMk id="7" creationId="{8D29640C-3796-02F4-0E7B-E558AEE2ED9C}"/>
          </ac:picMkLst>
        </pc:picChg>
      </pc:sldChg>
      <pc:sldChg chg="modSp add mod">
        <pc:chgData name="Tim Anderson" userId="29931dd9-6a8d-4aea-9bcf-bec880f70870" providerId="ADAL" clId="{9D22DF53-AF08-448A-B4C6-D444C5C045B5}" dt="2025-05-07T15:55:48.014" v="76" actId="14100"/>
        <pc:sldMkLst>
          <pc:docMk/>
          <pc:sldMk cId="1121600201" sldId="1846"/>
        </pc:sldMkLst>
        <pc:picChg chg="mod">
          <ac:chgData name="Tim Anderson" userId="29931dd9-6a8d-4aea-9bcf-bec880f70870" providerId="ADAL" clId="{9D22DF53-AF08-448A-B4C6-D444C5C045B5}" dt="2025-05-07T15:55:48.014" v="76" actId="14100"/>
          <ac:picMkLst>
            <pc:docMk/>
            <pc:sldMk cId="1121600201" sldId="1846"/>
            <ac:picMk id="7" creationId="{00000000-0000-0000-0000-000000000000}"/>
          </ac:picMkLst>
        </pc:picChg>
      </pc:sldChg>
      <pc:sldChg chg="modSp add mod">
        <pc:chgData name="Tim Anderson" userId="29931dd9-6a8d-4aea-9bcf-bec880f70870" providerId="ADAL" clId="{9D22DF53-AF08-448A-B4C6-D444C5C045B5}" dt="2025-05-07T15:55:55.670" v="78" actId="14100"/>
        <pc:sldMkLst>
          <pc:docMk/>
          <pc:sldMk cId="3948702510" sldId="1847"/>
        </pc:sldMkLst>
        <pc:picChg chg="mod">
          <ac:chgData name="Tim Anderson" userId="29931dd9-6a8d-4aea-9bcf-bec880f70870" providerId="ADAL" clId="{9D22DF53-AF08-448A-B4C6-D444C5C045B5}" dt="2025-05-07T15:55:55.670" v="78" actId="14100"/>
          <ac:picMkLst>
            <pc:docMk/>
            <pc:sldMk cId="3948702510" sldId="1847"/>
            <ac:picMk id="7" creationId="{A24B6410-274B-A2A5-3679-0FA0F6AD560B}"/>
          </ac:picMkLst>
        </pc:picChg>
      </pc:sldChg>
      <pc:sldChg chg="modSp add mod">
        <pc:chgData name="Tim Anderson" userId="29931dd9-6a8d-4aea-9bcf-bec880f70870" providerId="ADAL" clId="{9D22DF53-AF08-448A-B4C6-D444C5C045B5}" dt="2025-05-07T15:56:04.749" v="80" actId="14100"/>
        <pc:sldMkLst>
          <pc:docMk/>
          <pc:sldMk cId="3257539995" sldId="1848"/>
        </pc:sldMkLst>
        <pc:picChg chg="mod">
          <ac:chgData name="Tim Anderson" userId="29931dd9-6a8d-4aea-9bcf-bec880f70870" providerId="ADAL" clId="{9D22DF53-AF08-448A-B4C6-D444C5C045B5}" dt="2025-05-07T15:56:04.749" v="80" actId="14100"/>
          <ac:picMkLst>
            <pc:docMk/>
            <pc:sldMk cId="3257539995" sldId="1848"/>
            <ac:picMk id="7" creationId="{00000000-0000-0000-0000-000000000000}"/>
          </ac:picMkLst>
        </pc:picChg>
      </pc:sldChg>
      <pc:sldChg chg="modSp add mod">
        <pc:chgData name="Tim Anderson" userId="29931dd9-6a8d-4aea-9bcf-bec880f70870" providerId="ADAL" clId="{9D22DF53-AF08-448A-B4C6-D444C5C045B5}" dt="2025-05-07T15:56:10.543" v="82" actId="14100"/>
        <pc:sldMkLst>
          <pc:docMk/>
          <pc:sldMk cId="3209378829" sldId="1849"/>
        </pc:sldMkLst>
        <pc:picChg chg="mod">
          <ac:chgData name="Tim Anderson" userId="29931dd9-6a8d-4aea-9bcf-bec880f70870" providerId="ADAL" clId="{9D22DF53-AF08-448A-B4C6-D444C5C045B5}" dt="2025-05-07T15:56:10.543" v="82" actId="14100"/>
          <ac:picMkLst>
            <pc:docMk/>
            <pc:sldMk cId="3209378829" sldId="1849"/>
            <ac:picMk id="7" creationId="{00000000-0000-0000-0000-000000000000}"/>
          </ac:picMkLst>
        </pc:picChg>
      </pc:sldChg>
      <pc:sldChg chg="modSp add mod">
        <pc:chgData name="Tim Anderson" userId="29931dd9-6a8d-4aea-9bcf-bec880f70870" providerId="ADAL" clId="{9D22DF53-AF08-448A-B4C6-D444C5C045B5}" dt="2025-05-07T15:56:17.621" v="84" actId="14100"/>
        <pc:sldMkLst>
          <pc:docMk/>
          <pc:sldMk cId="395376430" sldId="1850"/>
        </pc:sldMkLst>
        <pc:picChg chg="mod">
          <ac:chgData name="Tim Anderson" userId="29931dd9-6a8d-4aea-9bcf-bec880f70870" providerId="ADAL" clId="{9D22DF53-AF08-448A-B4C6-D444C5C045B5}" dt="2025-05-07T15:56:17.621" v="84" actId="14100"/>
          <ac:picMkLst>
            <pc:docMk/>
            <pc:sldMk cId="395376430" sldId="1850"/>
            <ac:picMk id="7" creationId="{169F4367-55C0-6D2C-8C9F-0D03E7FE3A2D}"/>
          </ac:picMkLst>
        </pc:picChg>
      </pc:sldChg>
      <pc:sldChg chg="modSp add mod">
        <pc:chgData name="Tim Anderson" userId="29931dd9-6a8d-4aea-9bcf-bec880f70870" providerId="ADAL" clId="{9D22DF53-AF08-448A-B4C6-D444C5C045B5}" dt="2025-05-07T15:56:23.960" v="86" actId="14100"/>
        <pc:sldMkLst>
          <pc:docMk/>
          <pc:sldMk cId="947811649" sldId="1851"/>
        </pc:sldMkLst>
        <pc:picChg chg="mod">
          <ac:chgData name="Tim Anderson" userId="29931dd9-6a8d-4aea-9bcf-bec880f70870" providerId="ADAL" clId="{9D22DF53-AF08-448A-B4C6-D444C5C045B5}" dt="2025-05-07T15:56:23.960" v="86" actId="14100"/>
          <ac:picMkLst>
            <pc:docMk/>
            <pc:sldMk cId="947811649" sldId="1851"/>
            <ac:picMk id="7" creationId="{00000000-0000-0000-0000-000000000000}"/>
          </ac:picMkLst>
        </pc:picChg>
      </pc:sldChg>
      <pc:sldChg chg="modSp add mod">
        <pc:chgData name="Tim Anderson" userId="29931dd9-6a8d-4aea-9bcf-bec880f70870" providerId="ADAL" clId="{9D22DF53-AF08-448A-B4C6-D444C5C045B5}" dt="2025-05-07T15:56:31.129" v="88" actId="14100"/>
        <pc:sldMkLst>
          <pc:docMk/>
          <pc:sldMk cId="4126309314" sldId="1852"/>
        </pc:sldMkLst>
        <pc:picChg chg="mod">
          <ac:chgData name="Tim Anderson" userId="29931dd9-6a8d-4aea-9bcf-bec880f70870" providerId="ADAL" clId="{9D22DF53-AF08-448A-B4C6-D444C5C045B5}" dt="2025-05-07T15:56:31.129" v="88" actId="14100"/>
          <ac:picMkLst>
            <pc:docMk/>
            <pc:sldMk cId="4126309314" sldId="1852"/>
            <ac:picMk id="7" creationId="{00000000-0000-0000-0000-000000000000}"/>
          </ac:picMkLst>
        </pc:picChg>
      </pc:sldChg>
      <pc:sldChg chg="modSp add mod">
        <pc:chgData name="Tim Anderson" userId="29931dd9-6a8d-4aea-9bcf-bec880f70870" providerId="ADAL" clId="{9D22DF53-AF08-448A-B4C6-D444C5C045B5}" dt="2025-05-07T15:56:44.015" v="90" actId="14100"/>
        <pc:sldMkLst>
          <pc:docMk/>
          <pc:sldMk cId="1616949421" sldId="1853"/>
        </pc:sldMkLst>
        <pc:picChg chg="mod">
          <ac:chgData name="Tim Anderson" userId="29931dd9-6a8d-4aea-9bcf-bec880f70870" providerId="ADAL" clId="{9D22DF53-AF08-448A-B4C6-D444C5C045B5}" dt="2025-05-07T15:56:44.015" v="90" actId="14100"/>
          <ac:picMkLst>
            <pc:docMk/>
            <pc:sldMk cId="1616949421" sldId="1853"/>
            <ac:picMk id="7" creationId="{00000000-0000-0000-0000-000000000000}"/>
          </ac:picMkLst>
        </pc:picChg>
      </pc:sldChg>
      <pc:sldChg chg="modSp add mod">
        <pc:chgData name="Tim Anderson" userId="29931dd9-6a8d-4aea-9bcf-bec880f70870" providerId="ADAL" clId="{9D22DF53-AF08-448A-B4C6-D444C5C045B5}" dt="2025-05-07T15:56:49.956" v="92" actId="14100"/>
        <pc:sldMkLst>
          <pc:docMk/>
          <pc:sldMk cId="4125117778" sldId="1854"/>
        </pc:sldMkLst>
        <pc:picChg chg="mod">
          <ac:chgData name="Tim Anderson" userId="29931dd9-6a8d-4aea-9bcf-bec880f70870" providerId="ADAL" clId="{9D22DF53-AF08-448A-B4C6-D444C5C045B5}" dt="2025-05-07T15:56:49.956" v="92" actId="14100"/>
          <ac:picMkLst>
            <pc:docMk/>
            <pc:sldMk cId="4125117778" sldId="1854"/>
            <ac:picMk id="7" creationId="{00000000-0000-0000-0000-000000000000}"/>
          </ac:picMkLst>
        </pc:picChg>
      </pc:sldChg>
      <pc:sldChg chg="modSp add mod">
        <pc:chgData name="Tim Anderson" userId="29931dd9-6a8d-4aea-9bcf-bec880f70870" providerId="ADAL" clId="{9D22DF53-AF08-448A-B4C6-D444C5C045B5}" dt="2025-05-07T15:56:56.832" v="94" actId="14100"/>
        <pc:sldMkLst>
          <pc:docMk/>
          <pc:sldMk cId="33625358" sldId="1855"/>
        </pc:sldMkLst>
        <pc:picChg chg="mod">
          <ac:chgData name="Tim Anderson" userId="29931dd9-6a8d-4aea-9bcf-bec880f70870" providerId="ADAL" clId="{9D22DF53-AF08-448A-B4C6-D444C5C045B5}" dt="2025-05-07T15:56:56.832" v="94" actId="14100"/>
          <ac:picMkLst>
            <pc:docMk/>
            <pc:sldMk cId="33625358" sldId="1855"/>
            <ac:picMk id="7" creationId="{00000000-0000-0000-0000-000000000000}"/>
          </ac:picMkLst>
        </pc:picChg>
      </pc:sldChg>
      <pc:sldChg chg="modSp add mod">
        <pc:chgData name="Tim Anderson" userId="29931dd9-6a8d-4aea-9bcf-bec880f70870" providerId="ADAL" clId="{9D22DF53-AF08-448A-B4C6-D444C5C045B5}" dt="2025-05-07T15:57:03.861" v="96" actId="14100"/>
        <pc:sldMkLst>
          <pc:docMk/>
          <pc:sldMk cId="1502972132" sldId="1856"/>
        </pc:sldMkLst>
        <pc:picChg chg="mod">
          <ac:chgData name="Tim Anderson" userId="29931dd9-6a8d-4aea-9bcf-bec880f70870" providerId="ADAL" clId="{9D22DF53-AF08-448A-B4C6-D444C5C045B5}" dt="2025-05-07T15:57:03.861" v="96" actId="14100"/>
          <ac:picMkLst>
            <pc:docMk/>
            <pc:sldMk cId="1502972132" sldId="1856"/>
            <ac:picMk id="7" creationId="{00000000-0000-0000-0000-000000000000}"/>
          </ac:picMkLst>
        </pc:picChg>
      </pc:sldChg>
      <pc:sldChg chg="modSp add mod">
        <pc:chgData name="Tim Anderson" userId="29931dd9-6a8d-4aea-9bcf-bec880f70870" providerId="ADAL" clId="{9D22DF53-AF08-448A-B4C6-D444C5C045B5}" dt="2025-05-07T15:57:10.353" v="98" actId="14100"/>
        <pc:sldMkLst>
          <pc:docMk/>
          <pc:sldMk cId="2891366527" sldId="1857"/>
        </pc:sldMkLst>
        <pc:picChg chg="mod">
          <ac:chgData name="Tim Anderson" userId="29931dd9-6a8d-4aea-9bcf-bec880f70870" providerId="ADAL" clId="{9D22DF53-AF08-448A-B4C6-D444C5C045B5}" dt="2025-05-07T15:57:10.353" v="98" actId="14100"/>
          <ac:picMkLst>
            <pc:docMk/>
            <pc:sldMk cId="2891366527" sldId="1857"/>
            <ac:picMk id="7" creationId="{00000000-0000-0000-0000-000000000000}"/>
          </ac:picMkLst>
        </pc:picChg>
      </pc:sldChg>
      <pc:sldChg chg="modSp add mod">
        <pc:chgData name="Tim Anderson" userId="29931dd9-6a8d-4aea-9bcf-bec880f70870" providerId="ADAL" clId="{9D22DF53-AF08-448A-B4C6-D444C5C045B5}" dt="2025-05-07T15:57:15.669" v="100" actId="14100"/>
        <pc:sldMkLst>
          <pc:docMk/>
          <pc:sldMk cId="1110643954" sldId="1858"/>
        </pc:sldMkLst>
        <pc:picChg chg="mod">
          <ac:chgData name="Tim Anderson" userId="29931dd9-6a8d-4aea-9bcf-bec880f70870" providerId="ADAL" clId="{9D22DF53-AF08-448A-B4C6-D444C5C045B5}" dt="2025-05-07T15:57:15.669" v="100" actId="14100"/>
          <ac:picMkLst>
            <pc:docMk/>
            <pc:sldMk cId="1110643954" sldId="1858"/>
            <ac:picMk id="7" creationId="{5ACDCD5E-7A8C-E9C7-313D-448E820B1564}"/>
          </ac:picMkLst>
        </pc:picChg>
      </pc:sldChg>
      <pc:sldChg chg="modSp add mod">
        <pc:chgData name="Tim Anderson" userId="29931dd9-6a8d-4aea-9bcf-bec880f70870" providerId="ADAL" clId="{9D22DF53-AF08-448A-B4C6-D444C5C045B5}" dt="2025-05-07T15:57:21.595" v="102" actId="14100"/>
        <pc:sldMkLst>
          <pc:docMk/>
          <pc:sldMk cId="3594097036" sldId="1859"/>
        </pc:sldMkLst>
        <pc:picChg chg="mod">
          <ac:chgData name="Tim Anderson" userId="29931dd9-6a8d-4aea-9bcf-bec880f70870" providerId="ADAL" clId="{9D22DF53-AF08-448A-B4C6-D444C5C045B5}" dt="2025-05-07T15:57:21.595" v="102" actId="14100"/>
          <ac:picMkLst>
            <pc:docMk/>
            <pc:sldMk cId="3594097036" sldId="1859"/>
            <ac:picMk id="7" creationId="{B5EFDD2E-6EB6-770D-2AAB-A338683A79ED}"/>
          </ac:picMkLst>
        </pc:picChg>
      </pc:sldChg>
      <pc:sldChg chg="modSp add mod">
        <pc:chgData name="Tim Anderson" userId="29931dd9-6a8d-4aea-9bcf-bec880f70870" providerId="ADAL" clId="{9D22DF53-AF08-448A-B4C6-D444C5C045B5}" dt="2025-05-07T15:57:30.041" v="104" actId="14100"/>
        <pc:sldMkLst>
          <pc:docMk/>
          <pc:sldMk cId="1270790373" sldId="1860"/>
        </pc:sldMkLst>
        <pc:picChg chg="mod">
          <ac:chgData name="Tim Anderson" userId="29931dd9-6a8d-4aea-9bcf-bec880f70870" providerId="ADAL" clId="{9D22DF53-AF08-448A-B4C6-D444C5C045B5}" dt="2025-05-07T15:57:30.041" v="104" actId="14100"/>
          <ac:picMkLst>
            <pc:docMk/>
            <pc:sldMk cId="1270790373" sldId="1860"/>
            <ac:picMk id="7" creationId="{51D8D71D-7348-C499-F391-86DD5077985C}"/>
          </ac:picMkLst>
        </pc:picChg>
      </pc:sldChg>
      <pc:sldChg chg="modSp add mod">
        <pc:chgData name="Tim Anderson" userId="29931dd9-6a8d-4aea-9bcf-bec880f70870" providerId="ADAL" clId="{9D22DF53-AF08-448A-B4C6-D444C5C045B5}" dt="2025-05-07T15:57:39.574" v="106" actId="14100"/>
        <pc:sldMkLst>
          <pc:docMk/>
          <pc:sldMk cId="2688662201" sldId="1861"/>
        </pc:sldMkLst>
        <pc:picChg chg="mod">
          <ac:chgData name="Tim Anderson" userId="29931dd9-6a8d-4aea-9bcf-bec880f70870" providerId="ADAL" clId="{9D22DF53-AF08-448A-B4C6-D444C5C045B5}" dt="2025-05-07T15:57:39.574" v="106" actId="14100"/>
          <ac:picMkLst>
            <pc:docMk/>
            <pc:sldMk cId="2688662201" sldId="1861"/>
            <ac:picMk id="7" creationId="{8B2D4242-4790-1157-F742-4157CF5776D5}"/>
          </ac:picMkLst>
        </pc:picChg>
      </pc:sldChg>
      <pc:sldChg chg="modSp add mod">
        <pc:chgData name="Tim Anderson" userId="29931dd9-6a8d-4aea-9bcf-bec880f70870" providerId="ADAL" clId="{9D22DF53-AF08-448A-B4C6-D444C5C045B5}" dt="2025-05-07T15:57:45.857" v="108" actId="14100"/>
        <pc:sldMkLst>
          <pc:docMk/>
          <pc:sldMk cId="3605313691" sldId="1862"/>
        </pc:sldMkLst>
        <pc:picChg chg="mod">
          <ac:chgData name="Tim Anderson" userId="29931dd9-6a8d-4aea-9bcf-bec880f70870" providerId="ADAL" clId="{9D22DF53-AF08-448A-B4C6-D444C5C045B5}" dt="2025-05-07T15:57:45.857" v="108" actId="14100"/>
          <ac:picMkLst>
            <pc:docMk/>
            <pc:sldMk cId="3605313691" sldId="1862"/>
            <ac:picMk id="7" creationId="{3D8BCE96-6F60-9504-B5B5-4959CC017757}"/>
          </ac:picMkLst>
        </pc:picChg>
      </pc:sldChg>
      <pc:sldChg chg="modSp add mod">
        <pc:chgData name="Tim Anderson" userId="29931dd9-6a8d-4aea-9bcf-bec880f70870" providerId="ADAL" clId="{9D22DF53-AF08-448A-B4C6-D444C5C045B5}" dt="2025-05-07T15:57:52.177" v="110" actId="14100"/>
        <pc:sldMkLst>
          <pc:docMk/>
          <pc:sldMk cId="772582263" sldId="1863"/>
        </pc:sldMkLst>
        <pc:picChg chg="mod">
          <ac:chgData name="Tim Anderson" userId="29931dd9-6a8d-4aea-9bcf-bec880f70870" providerId="ADAL" clId="{9D22DF53-AF08-448A-B4C6-D444C5C045B5}" dt="2025-05-07T15:57:52.177" v="110" actId="14100"/>
          <ac:picMkLst>
            <pc:docMk/>
            <pc:sldMk cId="772582263" sldId="1863"/>
            <ac:picMk id="7" creationId="{5DE1ABE6-2416-4705-3AB1-AE3B3E9E1D5C}"/>
          </ac:picMkLst>
        </pc:picChg>
      </pc:sldChg>
      <pc:sldChg chg="modSp add mod">
        <pc:chgData name="Tim Anderson" userId="29931dd9-6a8d-4aea-9bcf-bec880f70870" providerId="ADAL" clId="{9D22DF53-AF08-448A-B4C6-D444C5C045B5}" dt="2025-05-07T15:58:01.371" v="113" actId="14100"/>
        <pc:sldMkLst>
          <pc:docMk/>
          <pc:sldMk cId="2346282600" sldId="1864"/>
        </pc:sldMkLst>
        <pc:picChg chg="mod">
          <ac:chgData name="Tim Anderson" userId="29931dd9-6a8d-4aea-9bcf-bec880f70870" providerId="ADAL" clId="{9D22DF53-AF08-448A-B4C6-D444C5C045B5}" dt="2025-05-07T15:58:01.371" v="113" actId="14100"/>
          <ac:picMkLst>
            <pc:docMk/>
            <pc:sldMk cId="2346282600" sldId="1864"/>
            <ac:picMk id="7" creationId="{51D8D71D-7348-C499-F391-86DD5077985C}"/>
          </ac:picMkLst>
        </pc:picChg>
      </pc:sldChg>
      <pc:sldChg chg="modSp add mod">
        <pc:chgData name="Tim Anderson" userId="29931dd9-6a8d-4aea-9bcf-bec880f70870" providerId="ADAL" clId="{9D22DF53-AF08-448A-B4C6-D444C5C045B5}" dt="2025-05-07T17:26:26.571" v="150" actId="14100"/>
        <pc:sldMkLst>
          <pc:docMk/>
          <pc:sldMk cId="1724741409" sldId="1865"/>
        </pc:sldMkLst>
        <pc:picChg chg="mod">
          <ac:chgData name="Tim Anderson" userId="29931dd9-6a8d-4aea-9bcf-bec880f70870" providerId="ADAL" clId="{9D22DF53-AF08-448A-B4C6-D444C5C045B5}" dt="2025-05-07T17:26:26.571" v="150" actId="14100"/>
          <ac:picMkLst>
            <pc:docMk/>
            <pc:sldMk cId="1724741409" sldId="1865"/>
            <ac:picMk id="14" creationId="{00000000-0000-0000-0000-000000000000}"/>
          </ac:picMkLst>
        </pc:picChg>
      </pc:sldChg>
      <pc:sldChg chg="add">
        <pc:chgData name="Tim Anderson" userId="29931dd9-6a8d-4aea-9bcf-bec880f70870" providerId="ADAL" clId="{9D22DF53-AF08-448A-B4C6-D444C5C045B5}" dt="2025-05-07T17:28:12.276" v="152"/>
        <pc:sldMkLst>
          <pc:docMk/>
          <pc:sldMk cId="3920995771" sldId="1866"/>
        </pc:sldMkLst>
      </pc:sldChg>
      <pc:sldChg chg="add">
        <pc:chgData name="Tim Anderson" userId="29931dd9-6a8d-4aea-9bcf-bec880f70870" providerId="ADAL" clId="{9D22DF53-AF08-448A-B4C6-D444C5C045B5}" dt="2025-05-07T17:28:12.276" v="152"/>
        <pc:sldMkLst>
          <pc:docMk/>
          <pc:sldMk cId="3635370672" sldId="1867"/>
        </pc:sldMkLst>
      </pc:sldChg>
      <pc:sldChg chg="add">
        <pc:chgData name="Tim Anderson" userId="29931dd9-6a8d-4aea-9bcf-bec880f70870" providerId="ADAL" clId="{9D22DF53-AF08-448A-B4C6-D444C5C045B5}" dt="2025-05-07T17:28:12.276" v="152"/>
        <pc:sldMkLst>
          <pc:docMk/>
          <pc:sldMk cId="1861781876" sldId="1868"/>
        </pc:sldMkLst>
      </pc:sldChg>
      <pc:sldChg chg="add">
        <pc:chgData name="Tim Anderson" userId="29931dd9-6a8d-4aea-9bcf-bec880f70870" providerId="ADAL" clId="{9D22DF53-AF08-448A-B4C6-D444C5C045B5}" dt="2025-05-07T17:28:12.276" v="152"/>
        <pc:sldMkLst>
          <pc:docMk/>
          <pc:sldMk cId="1062862932" sldId="1869"/>
        </pc:sldMkLst>
      </pc:sldChg>
      <pc:sldChg chg="add">
        <pc:chgData name="Tim Anderson" userId="29931dd9-6a8d-4aea-9bcf-bec880f70870" providerId="ADAL" clId="{9D22DF53-AF08-448A-B4C6-D444C5C045B5}" dt="2025-05-07T17:28:12.276" v="152"/>
        <pc:sldMkLst>
          <pc:docMk/>
          <pc:sldMk cId="2065587877" sldId="1870"/>
        </pc:sldMkLst>
      </pc:sldChg>
      <pc:sldChg chg="add">
        <pc:chgData name="Tim Anderson" userId="29931dd9-6a8d-4aea-9bcf-bec880f70870" providerId="ADAL" clId="{9D22DF53-AF08-448A-B4C6-D444C5C045B5}" dt="2025-05-07T17:28:12.276" v="152"/>
        <pc:sldMkLst>
          <pc:docMk/>
          <pc:sldMk cId="3877508214" sldId="1871"/>
        </pc:sldMkLst>
      </pc:sldChg>
      <pc:sldChg chg="add">
        <pc:chgData name="Tim Anderson" userId="29931dd9-6a8d-4aea-9bcf-bec880f70870" providerId="ADAL" clId="{9D22DF53-AF08-448A-B4C6-D444C5C045B5}" dt="2025-05-07T17:28:12.276" v="152"/>
        <pc:sldMkLst>
          <pc:docMk/>
          <pc:sldMk cId="2322650291" sldId="1872"/>
        </pc:sldMkLst>
      </pc:sldChg>
      <pc:sldChg chg="add">
        <pc:chgData name="Tim Anderson" userId="29931dd9-6a8d-4aea-9bcf-bec880f70870" providerId="ADAL" clId="{9D22DF53-AF08-448A-B4C6-D444C5C045B5}" dt="2025-05-07T17:28:12.276" v="152"/>
        <pc:sldMkLst>
          <pc:docMk/>
          <pc:sldMk cId="3055781437" sldId="1873"/>
        </pc:sldMkLst>
      </pc:sldChg>
      <pc:sldChg chg="add">
        <pc:chgData name="Tim Anderson" userId="29931dd9-6a8d-4aea-9bcf-bec880f70870" providerId="ADAL" clId="{9D22DF53-AF08-448A-B4C6-D444C5C045B5}" dt="2025-05-07T17:28:12.276" v="152"/>
        <pc:sldMkLst>
          <pc:docMk/>
          <pc:sldMk cId="960174174" sldId="1874"/>
        </pc:sldMkLst>
      </pc:sldChg>
      <pc:sldChg chg="add">
        <pc:chgData name="Tim Anderson" userId="29931dd9-6a8d-4aea-9bcf-bec880f70870" providerId="ADAL" clId="{9D22DF53-AF08-448A-B4C6-D444C5C045B5}" dt="2025-05-07T17:28:12.276" v="152"/>
        <pc:sldMkLst>
          <pc:docMk/>
          <pc:sldMk cId="203957116" sldId="1875"/>
        </pc:sldMkLst>
      </pc:sldChg>
      <pc:sldChg chg="add">
        <pc:chgData name="Tim Anderson" userId="29931dd9-6a8d-4aea-9bcf-bec880f70870" providerId="ADAL" clId="{9D22DF53-AF08-448A-B4C6-D444C5C045B5}" dt="2025-05-07T17:28:12.276" v="152"/>
        <pc:sldMkLst>
          <pc:docMk/>
          <pc:sldMk cId="3638222662" sldId="1876"/>
        </pc:sldMkLst>
      </pc:sldChg>
      <pc:sldChg chg="add">
        <pc:chgData name="Tim Anderson" userId="29931dd9-6a8d-4aea-9bcf-bec880f70870" providerId="ADAL" clId="{9D22DF53-AF08-448A-B4C6-D444C5C045B5}" dt="2025-05-07T17:28:12.276" v="152"/>
        <pc:sldMkLst>
          <pc:docMk/>
          <pc:sldMk cId="945661833" sldId="1877"/>
        </pc:sldMkLst>
      </pc:sldChg>
      <pc:sldChg chg="add">
        <pc:chgData name="Tim Anderson" userId="29931dd9-6a8d-4aea-9bcf-bec880f70870" providerId="ADAL" clId="{9D22DF53-AF08-448A-B4C6-D444C5C045B5}" dt="2025-05-07T17:28:12.276" v="152"/>
        <pc:sldMkLst>
          <pc:docMk/>
          <pc:sldMk cId="1755333944" sldId="1878"/>
        </pc:sldMkLst>
      </pc:sldChg>
      <pc:sldChg chg="add">
        <pc:chgData name="Tim Anderson" userId="29931dd9-6a8d-4aea-9bcf-bec880f70870" providerId="ADAL" clId="{9D22DF53-AF08-448A-B4C6-D444C5C045B5}" dt="2025-05-07T17:28:12.276" v="152"/>
        <pc:sldMkLst>
          <pc:docMk/>
          <pc:sldMk cId="2856733696" sldId="1879"/>
        </pc:sldMkLst>
      </pc:sldChg>
      <pc:sldChg chg="add">
        <pc:chgData name="Tim Anderson" userId="29931dd9-6a8d-4aea-9bcf-bec880f70870" providerId="ADAL" clId="{9D22DF53-AF08-448A-B4C6-D444C5C045B5}" dt="2025-05-07T17:28:12.276" v="152"/>
        <pc:sldMkLst>
          <pc:docMk/>
          <pc:sldMk cId="418920497" sldId="1880"/>
        </pc:sldMkLst>
      </pc:sldChg>
      <pc:sldChg chg="add">
        <pc:chgData name="Tim Anderson" userId="29931dd9-6a8d-4aea-9bcf-bec880f70870" providerId="ADAL" clId="{9D22DF53-AF08-448A-B4C6-D444C5C045B5}" dt="2025-05-07T17:28:12.276" v="152"/>
        <pc:sldMkLst>
          <pc:docMk/>
          <pc:sldMk cId="138226652" sldId="1881"/>
        </pc:sldMkLst>
      </pc:sldChg>
      <pc:sldChg chg="add">
        <pc:chgData name="Tim Anderson" userId="29931dd9-6a8d-4aea-9bcf-bec880f70870" providerId="ADAL" clId="{9D22DF53-AF08-448A-B4C6-D444C5C045B5}" dt="2025-05-07T17:28:12.276" v="152"/>
        <pc:sldMkLst>
          <pc:docMk/>
          <pc:sldMk cId="761430197" sldId="1882"/>
        </pc:sldMkLst>
      </pc:sldChg>
      <pc:sldChg chg="add setBg">
        <pc:chgData name="Tim Anderson" userId="29931dd9-6a8d-4aea-9bcf-bec880f70870" providerId="ADAL" clId="{9D22DF53-AF08-448A-B4C6-D444C5C045B5}" dt="2025-05-07T17:28:12.276" v="152"/>
        <pc:sldMkLst>
          <pc:docMk/>
          <pc:sldMk cId="4200650160" sldId="1883"/>
        </pc:sldMkLst>
      </pc:sldChg>
      <pc:sldChg chg="add">
        <pc:chgData name="Tim Anderson" userId="29931dd9-6a8d-4aea-9bcf-bec880f70870" providerId="ADAL" clId="{9D22DF53-AF08-448A-B4C6-D444C5C045B5}" dt="2025-05-07T17:28:12.276" v="152"/>
        <pc:sldMkLst>
          <pc:docMk/>
          <pc:sldMk cId="2483799891" sldId="1884"/>
        </pc:sldMkLst>
      </pc:sldChg>
      <pc:sldChg chg="add">
        <pc:chgData name="Tim Anderson" userId="29931dd9-6a8d-4aea-9bcf-bec880f70870" providerId="ADAL" clId="{9D22DF53-AF08-448A-B4C6-D444C5C045B5}" dt="2025-05-07T17:28:12.276" v="152"/>
        <pc:sldMkLst>
          <pc:docMk/>
          <pc:sldMk cId="394387933" sldId="1885"/>
        </pc:sldMkLst>
      </pc:sldChg>
      <pc:sldChg chg="add">
        <pc:chgData name="Tim Anderson" userId="29931dd9-6a8d-4aea-9bcf-bec880f70870" providerId="ADAL" clId="{9D22DF53-AF08-448A-B4C6-D444C5C045B5}" dt="2025-05-07T17:28:12.276" v="152"/>
        <pc:sldMkLst>
          <pc:docMk/>
          <pc:sldMk cId="4141759176" sldId="1886"/>
        </pc:sldMkLst>
      </pc:sldChg>
      <pc:sldChg chg="add">
        <pc:chgData name="Tim Anderson" userId="29931dd9-6a8d-4aea-9bcf-bec880f70870" providerId="ADAL" clId="{9D22DF53-AF08-448A-B4C6-D444C5C045B5}" dt="2025-05-07T17:28:12.276" v="152"/>
        <pc:sldMkLst>
          <pc:docMk/>
          <pc:sldMk cId="3645559759" sldId="1887"/>
        </pc:sldMkLst>
      </pc:sldChg>
      <pc:sldChg chg="add">
        <pc:chgData name="Tim Anderson" userId="29931dd9-6a8d-4aea-9bcf-bec880f70870" providerId="ADAL" clId="{9D22DF53-AF08-448A-B4C6-D444C5C045B5}" dt="2025-05-07T17:28:12.276" v="152"/>
        <pc:sldMkLst>
          <pc:docMk/>
          <pc:sldMk cId="3985739787" sldId="1888"/>
        </pc:sldMkLst>
      </pc:sldChg>
      <pc:sldChg chg="add">
        <pc:chgData name="Tim Anderson" userId="29931dd9-6a8d-4aea-9bcf-bec880f70870" providerId="ADAL" clId="{9D22DF53-AF08-448A-B4C6-D444C5C045B5}" dt="2025-05-07T17:28:12.276" v="152"/>
        <pc:sldMkLst>
          <pc:docMk/>
          <pc:sldMk cId="2331446514" sldId="1889"/>
        </pc:sldMkLst>
      </pc:sldChg>
      <pc:sldChg chg="add">
        <pc:chgData name="Tim Anderson" userId="29931dd9-6a8d-4aea-9bcf-bec880f70870" providerId="ADAL" clId="{9D22DF53-AF08-448A-B4C6-D444C5C045B5}" dt="2025-05-07T17:28:12.276" v="152"/>
        <pc:sldMkLst>
          <pc:docMk/>
          <pc:sldMk cId="3086038061" sldId="1890"/>
        </pc:sldMkLst>
      </pc:sldChg>
      <pc:sldChg chg="add">
        <pc:chgData name="Tim Anderson" userId="29931dd9-6a8d-4aea-9bcf-bec880f70870" providerId="ADAL" clId="{9D22DF53-AF08-448A-B4C6-D444C5C045B5}" dt="2025-05-07T17:28:12.276" v="152"/>
        <pc:sldMkLst>
          <pc:docMk/>
          <pc:sldMk cId="3094405065" sldId="1891"/>
        </pc:sldMkLst>
      </pc:sldChg>
      <pc:sldChg chg="add">
        <pc:chgData name="Tim Anderson" userId="29931dd9-6a8d-4aea-9bcf-bec880f70870" providerId="ADAL" clId="{9D22DF53-AF08-448A-B4C6-D444C5C045B5}" dt="2025-05-07T17:28:12.276" v="152"/>
        <pc:sldMkLst>
          <pc:docMk/>
          <pc:sldMk cId="1180348198" sldId="1892"/>
        </pc:sldMkLst>
      </pc:sldChg>
      <pc:sldChg chg="delSp add setBg delDesignElem">
        <pc:chgData name="Tim Anderson" userId="29931dd9-6a8d-4aea-9bcf-bec880f70870" providerId="ADAL" clId="{9D22DF53-AF08-448A-B4C6-D444C5C045B5}" dt="2025-05-07T17:28:12.276" v="152"/>
        <pc:sldMkLst>
          <pc:docMk/>
          <pc:sldMk cId="804174364" sldId="1893"/>
        </pc:sldMkLst>
        <pc:spChg chg="del">
          <ac:chgData name="Tim Anderson" userId="29931dd9-6a8d-4aea-9bcf-bec880f70870" providerId="ADAL" clId="{9D22DF53-AF08-448A-B4C6-D444C5C045B5}" dt="2025-05-07T17:28:12.276" v="152"/>
          <ac:spMkLst>
            <pc:docMk/>
            <pc:sldMk cId="804174364" sldId="1893"/>
            <ac:spMk id="48" creationId="{BCC55ACC-A2F6-403C-A3A4-D59B3734D45F}"/>
          </ac:spMkLst>
        </pc:spChg>
      </pc:sldChg>
      <pc:sldChg chg="add setBg">
        <pc:chgData name="Tim Anderson" userId="29931dd9-6a8d-4aea-9bcf-bec880f70870" providerId="ADAL" clId="{9D22DF53-AF08-448A-B4C6-D444C5C045B5}" dt="2025-05-07T17:28:12.276" v="152"/>
        <pc:sldMkLst>
          <pc:docMk/>
          <pc:sldMk cId="3289840877" sldId="1894"/>
        </pc:sldMkLst>
      </pc:sldChg>
      <pc:sldChg chg="add setBg">
        <pc:chgData name="Tim Anderson" userId="29931dd9-6a8d-4aea-9bcf-bec880f70870" providerId="ADAL" clId="{9D22DF53-AF08-448A-B4C6-D444C5C045B5}" dt="2025-05-07T17:28:12.276" v="152"/>
        <pc:sldMkLst>
          <pc:docMk/>
          <pc:sldMk cId="652527298" sldId="1895"/>
        </pc:sldMkLst>
      </pc:sldChg>
      <pc:sldChg chg="add">
        <pc:chgData name="Tim Anderson" userId="29931dd9-6a8d-4aea-9bcf-bec880f70870" providerId="ADAL" clId="{9D22DF53-AF08-448A-B4C6-D444C5C045B5}" dt="2025-05-07T17:28:12.276" v="152"/>
        <pc:sldMkLst>
          <pc:docMk/>
          <pc:sldMk cId="472072287" sldId="1896"/>
        </pc:sldMkLst>
      </pc:sldChg>
      <pc:sldChg chg="add">
        <pc:chgData name="Tim Anderson" userId="29931dd9-6a8d-4aea-9bcf-bec880f70870" providerId="ADAL" clId="{9D22DF53-AF08-448A-B4C6-D444C5C045B5}" dt="2025-05-07T17:28:12.276" v="152"/>
        <pc:sldMkLst>
          <pc:docMk/>
          <pc:sldMk cId="1042314764" sldId="1897"/>
        </pc:sldMkLst>
      </pc:sldChg>
      <pc:sldChg chg="add">
        <pc:chgData name="Tim Anderson" userId="29931dd9-6a8d-4aea-9bcf-bec880f70870" providerId="ADAL" clId="{9D22DF53-AF08-448A-B4C6-D444C5C045B5}" dt="2025-05-07T17:28:12.276" v="152"/>
        <pc:sldMkLst>
          <pc:docMk/>
          <pc:sldMk cId="2206399780" sldId="1898"/>
        </pc:sldMkLst>
      </pc:sldChg>
      <pc:sldChg chg="add">
        <pc:chgData name="Tim Anderson" userId="29931dd9-6a8d-4aea-9bcf-bec880f70870" providerId="ADAL" clId="{9D22DF53-AF08-448A-B4C6-D444C5C045B5}" dt="2025-05-07T17:28:12.276" v="152"/>
        <pc:sldMkLst>
          <pc:docMk/>
          <pc:sldMk cId="2237538757" sldId="1899"/>
        </pc:sldMkLst>
      </pc:sldChg>
      <pc:sldChg chg="add">
        <pc:chgData name="Tim Anderson" userId="29931dd9-6a8d-4aea-9bcf-bec880f70870" providerId="ADAL" clId="{9D22DF53-AF08-448A-B4C6-D444C5C045B5}" dt="2025-05-07T17:28:12.276" v="152"/>
        <pc:sldMkLst>
          <pc:docMk/>
          <pc:sldMk cId="1301970130" sldId="1900"/>
        </pc:sldMkLst>
      </pc:sldChg>
      <pc:sldChg chg="add setBg">
        <pc:chgData name="Tim Anderson" userId="29931dd9-6a8d-4aea-9bcf-bec880f70870" providerId="ADAL" clId="{9D22DF53-AF08-448A-B4C6-D444C5C045B5}" dt="2025-05-07T17:28:12.276" v="152"/>
        <pc:sldMkLst>
          <pc:docMk/>
          <pc:sldMk cId="760632062" sldId="190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9911D-D24D-48F1-943B-9142347D470F}" type="doc">
      <dgm:prSet loTypeId="urn:microsoft.com/office/officeart/2005/8/layout/orgChart1" loCatId="hierarchy" qsTypeId="urn:microsoft.com/office/officeart/2005/8/quickstyle/simple3" qsCatId="simple" csTypeId="urn:microsoft.com/office/officeart/2005/8/colors/accent2_5" csCatId="accent2" phldr="1"/>
      <dgm:spPr/>
      <dgm:t>
        <a:bodyPr/>
        <a:lstStyle/>
        <a:p>
          <a:endParaRPr lang="en-US"/>
        </a:p>
      </dgm:t>
    </dgm:pt>
    <dgm:pt modelId="{116F11D4-D278-48DE-9BCE-CC80073CF620}">
      <dgm:prSet custT="1"/>
      <dgm:spPr>
        <a:solidFill>
          <a:srgbClr val="B1E6FE"/>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effectLst/>
            <a:latin typeface="Arial Narrow" pitchFamily="34" charset="0"/>
          </a:endParaRPr>
        </a:p>
      </dgm:t>
    </dgm:pt>
    <dgm:pt modelId="{3CECF2CC-FF03-42BD-BC51-36508F81DC3C}" type="parTrans" cxnId="{C295C918-C0AC-48E6-BA2D-BDA4956B4918}">
      <dgm:prSet/>
      <dgm:spPr/>
      <dgm:t>
        <a:bodyPr/>
        <a:lstStyle/>
        <a:p>
          <a:endParaRPr lang="en-US"/>
        </a:p>
      </dgm:t>
    </dgm:pt>
    <dgm:pt modelId="{D69304D1-99E2-4927-A0E4-3E02A72AF9E4}" type="sibTrans" cxnId="{C295C918-C0AC-48E6-BA2D-BDA4956B4918}">
      <dgm:prSet/>
      <dgm:spPr/>
      <dgm:t>
        <a:bodyPr/>
        <a:lstStyle/>
        <a:p>
          <a:endParaRPr lang="en-US"/>
        </a:p>
      </dgm:t>
    </dgm:pt>
    <dgm:pt modelId="{573EC456-7B55-4EA5-8E49-710089F9388E}" type="asst">
      <dgm:prSet custT="1"/>
      <dgm:spPr>
        <a:solidFill>
          <a:srgbClr val="B1E6FE"/>
        </a:solidFill>
      </dgm:spPr>
      <dgm:t>
        <a:bodyPr/>
        <a:lstStyle/>
        <a:p>
          <a:r>
            <a:rPr lang="en-US" sz="1400" b="1" dirty="0">
              <a:solidFill>
                <a:srgbClr val="FF0000"/>
              </a:solidFill>
              <a:latin typeface="Arial Narrow" pitchFamily="34" charset="0"/>
            </a:rPr>
            <a:t>Vacant</a:t>
          </a:r>
        </a:p>
        <a:p>
          <a:r>
            <a:rPr lang="en-US" sz="1400" b="1" i="1" dirty="0">
              <a:solidFill>
                <a:srgbClr val="FF0000"/>
              </a:solidFill>
              <a:latin typeface="Arial Narrow" pitchFamily="34" charset="0"/>
            </a:rPr>
            <a:t>Project Coordinator</a:t>
          </a:r>
        </a:p>
      </dgm:t>
    </dgm:pt>
    <dgm:pt modelId="{3164D01E-CEE5-4A01-B6DF-2B8710CF6BF1}" type="parTrans" cxnId="{30BF9C63-13A1-4DB9-9485-772DAADB492C}">
      <dgm:prSet/>
      <dgm:spPr/>
      <dgm:t>
        <a:bodyPr/>
        <a:lstStyle/>
        <a:p>
          <a:endParaRPr lang="en-US" b="0"/>
        </a:p>
      </dgm:t>
    </dgm:pt>
    <dgm:pt modelId="{C24244C5-2A82-4E67-89C1-379EC3A0AB27}" type="sibTrans" cxnId="{30BF9C63-13A1-4DB9-9485-772DAADB492C}">
      <dgm:prSet/>
      <dgm:spPr/>
      <dgm:t>
        <a:bodyPr/>
        <a:lstStyle/>
        <a:p>
          <a:endParaRPr lang="en-US"/>
        </a:p>
      </dgm:t>
    </dgm:pt>
    <dgm:pt modelId="{41CE4E73-B187-4E43-BBB2-829CC9782FE2}">
      <dgm:prSet custT="1"/>
      <dgm:spPr>
        <a:solidFill>
          <a:srgbClr val="B1E6FE"/>
        </a:solidFill>
      </dgm:spPr>
      <dgm:t>
        <a:bodyPr/>
        <a:lstStyle/>
        <a:p>
          <a:pPr marR="0" rtl="0" eaLnBrk="0" fontAlgn="base" latinLnBrk="0" hangingPunct="0">
            <a:spcAft>
              <a:spcPct val="35000"/>
            </a:spcAft>
            <a:buClrTx/>
            <a:buSzTx/>
            <a:buFontTx/>
            <a:buNone/>
            <a:tabLst/>
          </a:pPr>
          <a:endParaRPr kumimoji="0" lang="en-US" sz="14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John Mosby</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Asst. Chief Scout Executive &amp; EVP</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(BSA)</a:t>
          </a:r>
        </a:p>
        <a:p>
          <a:pPr marR="0" rtl="0" eaLnBrk="0" fontAlgn="base" latinLnBrk="0" hangingPunct="0">
            <a:spcAft>
              <a:spcPts val="0"/>
            </a:spcAft>
            <a:buClrTx/>
            <a:buSzTx/>
            <a:buFontTx/>
            <a:buNone/>
            <a:tabLst/>
          </a:pPr>
          <a:endParaRPr kumimoji="0" lang="en-US" sz="1100" b="1" i="0" u="none" strike="noStrike" cap="none" normalizeH="0" baseline="0" dirty="0">
            <a:ln/>
            <a:effectLst/>
            <a:latin typeface="Arial Narrow" pitchFamily="34" charset="0"/>
          </a:endParaRPr>
        </a:p>
        <a:p>
          <a:pPr marR="0" rtl="0" eaLnBrk="0" fontAlgn="base" latinLnBrk="0" hangingPunct="0">
            <a:spcAft>
              <a:spcPct val="35000"/>
            </a:spcAft>
            <a:buClrTx/>
            <a:buSzTx/>
            <a:buFontTx/>
            <a:buNone/>
            <a:tabLst/>
          </a:pPr>
          <a:endParaRPr kumimoji="0" lang="en-US" sz="900" b="0" i="0" u="none" strike="noStrike" cap="none" normalizeH="0" baseline="0" dirty="0">
            <a:ln/>
            <a:effectLst/>
            <a:latin typeface="Arial Narrow" pitchFamily="34" charset="0"/>
          </a:endParaRPr>
        </a:p>
      </dgm:t>
    </dgm:pt>
    <dgm:pt modelId="{8F6BA993-8E18-4DFD-B071-51E7F430FFFA}" type="parTrans" cxnId="{7400DAB3-74BF-488C-AB88-5BFFF41B3108}">
      <dgm:prSet/>
      <dgm:spPr/>
      <dgm:t>
        <a:bodyPr/>
        <a:lstStyle/>
        <a:p>
          <a:endParaRPr lang="en-US"/>
        </a:p>
      </dgm:t>
    </dgm:pt>
    <dgm:pt modelId="{A8DB8C49-05EA-4B21-9D9B-920E03D781B6}" type="sibTrans" cxnId="{7400DAB3-74BF-488C-AB88-5BFFF41B3108}">
      <dgm:prSet/>
      <dgm:spPr/>
      <dgm:t>
        <a:bodyPr/>
        <a:lstStyle/>
        <a:p>
          <a:endParaRPr lang="en-US"/>
        </a:p>
      </dgm:t>
    </dgm:pt>
    <dgm:pt modelId="{F589F313-64B5-4CB5-AC41-12C5F17F9A93}" type="asst">
      <dgm:prSet custT="1"/>
      <dgm:spPr>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8890" tIns="8890" rIns="8890" bIns="8890" numCol="1" spcCol="1270" anchor="ctr" anchorCtr="0"/>
        <a:lstStyle/>
        <a:p>
          <a:pPr marL="0" lvl="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gm:t>
    </dgm:pt>
    <dgm:pt modelId="{4D2D44BA-01C3-4011-871E-F1D3784E135D}" type="parTrans" cxnId="{1088F25D-38FB-47A3-A7D5-18FEF4737ECD}">
      <dgm:prSet/>
      <dgm:spPr/>
      <dgm:t>
        <a:bodyPr/>
        <a:lstStyle/>
        <a:p>
          <a:endParaRPr lang="en-US"/>
        </a:p>
      </dgm:t>
    </dgm:pt>
    <dgm:pt modelId="{57F6163D-6C5F-4D8E-BB70-AD379F2E74DD}" type="sibTrans" cxnId="{1088F25D-38FB-47A3-A7D5-18FEF4737ECD}">
      <dgm:prSet/>
      <dgm:spPr/>
      <dgm:t>
        <a:bodyPr/>
        <a:lstStyle/>
        <a:p>
          <a:endParaRPr lang="en-US"/>
        </a:p>
      </dgm:t>
    </dgm:pt>
    <dgm:pt modelId="{B65E883C-D9C3-4457-B574-282CF65135C3}" type="pres">
      <dgm:prSet presAssocID="{BCD9911D-D24D-48F1-943B-9142347D470F}" presName="hierChild1" presStyleCnt="0">
        <dgm:presLayoutVars>
          <dgm:orgChart val="1"/>
          <dgm:chPref val="1"/>
          <dgm:dir/>
          <dgm:animOne val="branch"/>
          <dgm:animLvl val="lvl"/>
          <dgm:resizeHandles/>
        </dgm:presLayoutVars>
      </dgm:prSet>
      <dgm:spPr/>
    </dgm:pt>
    <dgm:pt modelId="{E9FD9F57-8AB9-4517-933E-53EDDE38EC04}" type="pres">
      <dgm:prSet presAssocID="{116F11D4-D278-48DE-9BCE-CC80073CF620}" presName="hierRoot1" presStyleCnt="0">
        <dgm:presLayoutVars>
          <dgm:hierBranch/>
        </dgm:presLayoutVars>
      </dgm:prSet>
      <dgm:spPr/>
    </dgm:pt>
    <dgm:pt modelId="{935B677A-BCDA-4C7E-BA01-ABC891533376}" type="pres">
      <dgm:prSet presAssocID="{116F11D4-D278-48DE-9BCE-CC80073CF620}" presName="rootComposite1" presStyleCnt="0"/>
      <dgm:spPr/>
    </dgm:pt>
    <dgm:pt modelId="{41D23F3A-F93D-480C-80B8-0ECDA666F854}" type="pres">
      <dgm:prSet presAssocID="{116F11D4-D278-48DE-9BCE-CC80073CF620}" presName="rootText1" presStyleLbl="node0" presStyleIdx="0" presStyleCnt="2" custScaleX="71898" custScaleY="62229" custLinFactNeighborX="16444" custLinFactNeighborY="25350">
        <dgm:presLayoutVars>
          <dgm:chPref val="3"/>
        </dgm:presLayoutVars>
      </dgm:prSet>
      <dgm:spPr/>
    </dgm:pt>
    <dgm:pt modelId="{91993678-E076-4176-938B-A86222054178}" type="pres">
      <dgm:prSet presAssocID="{116F11D4-D278-48DE-9BCE-CC80073CF620}" presName="rootConnector1" presStyleLbl="node1" presStyleIdx="0" presStyleCnt="0"/>
      <dgm:spPr/>
    </dgm:pt>
    <dgm:pt modelId="{786A6515-B666-4E9A-99C6-88A9A3212771}" type="pres">
      <dgm:prSet presAssocID="{116F11D4-D278-48DE-9BCE-CC80073CF620}" presName="hierChild2" presStyleCnt="0"/>
      <dgm:spPr/>
    </dgm:pt>
    <dgm:pt modelId="{D490EF74-E0C9-4BEB-AA5D-3635EB8F7003}" type="pres">
      <dgm:prSet presAssocID="{116F11D4-D278-48DE-9BCE-CC80073CF620}" presName="hierChild3" presStyleCnt="0"/>
      <dgm:spPr/>
    </dgm:pt>
    <dgm:pt modelId="{4506A535-937D-4AD6-AA49-16E4647A1AEA}" type="pres">
      <dgm:prSet presAssocID="{3164D01E-CEE5-4A01-B6DF-2B8710CF6BF1}" presName="Name111" presStyleLbl="parChTrans1D2" presStyleIdx="0" presStyleCnt="2"/>
      <dgm:spPr/>
    </dgm:pt>
    <dgm:pt modelId="{7E5FACD6-191E-49EA-923E-895D1CBD91EF}" type="pres">
      <dgm:prSet presAssocID="{573EC456-7B55-4EA5-8E49-710089F9388E}" presName="hierRoot3" presStyleCnt="0">
        <dgm:presLayoutVars>
          <dgm:hierBranch val="init"/>
        </dgm:presLayoutVars>
      </dgm:prSet>
      <dgm:spPr/>
    </dgm:pt>
    <dgm:pt modelId="{D4B61E6F-82F8-40C9-898C-369BCA84817E}" type="pres">
      <dgm:prSet presAssocID="{573EC456-7B55-4EA5-8E49-710089F9388E}" presName="rootComposite3" presStyleCnt="0"/>
      <dgm:spPr/>
    </dgm:pt>
    <dgm:pt modelId="{5CB7C62A-6393-453D-A839-67512367AA48}" type="pres">
      <dgm:prSet presAssocID="{573EC456-7B55-4EA5-8E49-710089F9388E}" presName="rootText3" presStyleLbl="asst1" presStyleIdx="0" presStyleCnt="2" custScaleX="51811" custScaleY="56952" custLinFactNeighborX="85243" custLinFactNeighborY="8642">
        <dgm:presLayoutVars>
          <dgm:chPref val="3"/>
        </dgm:presLayoutVars>
      </dgm:prSet>
      <dgm:spPr/>
    </dgm:pt>
    <dgm:pt modelId="{D815FF9F-E0A7-4C2F-98A5-9F14895D32AC}" type="pres">
      <dgm:prSet presAssocID="{573EC456-7B55-4EA5-8E49-710089F9388E}" presName="rootConnector3" presStyleLbl="asst1" presStyleIdx="0" presStyleCnt="2"/>
      <dgm:spPr/>
    </dgm:pt>
    <dgm:pt modelId="{761AB51F-5CCD-4D13-9DF1-D90257976AD2}" type="pres">
      <dgm:prSet presAssocID="{573EC456-7B55-4EA5-8E49-710089F9388E}" presName="hierChild6" presStyleCnt="0"/>
      <dgm:spPr/>
    </dgm:pt>
    <dgm:pt modelId="{74DA78A3-0D74-4F04-9714-2760E4489B82}" type="pres">
      <dgm:prSet presAssocID="{573EC456-7B55-4EA5-8E49-710089F9388E}" presName="hierChild7" presStyleCnt="0"/>
      <dgm:spPr/>
    </dgm:pt>
    <dgm:pt modelId="{827149E6-14E5-4DAC-B4F4-7FC418E2F8ED}" type="pres">
      <dgm:prSet presAssocID="{4D2D44BA-01C3-4011-871E-F1D3784E135D}" presName="Name111" presStyleLbl="parChTrans1D2" presStyleIdx="1" presStyleCnt="2"/>
      <dgm:spPr/>
    </dgm:pt>
    <dgm:pt modelId="{88AAAE16-54D4-4511-8477-776FC469BE5D}" type="pres">
      <dgm:prSet presAssocID="{F589F313-64B5-4CB5-AC41-12C5F17F9A93}" presName="hierRoot3" presStyleCnt="0">
        <dgm:presLayoutVars>
          <dgm:hierBranch val="init"/>
        </dgm:presLayoutVars>
      </dgm:prSet>
      <dgm:spPr/>
    </dgm:pt>
    <dgm:pt modelId="{C7AA1EF1-EA81-4881-984C-8A20B9E74819}" type="pres">
      <dgm:prSet presAssocID="{F589F313-64B5-4CB5-AC41-12C5F17F9A93}" presName="rootComposite3" presStyleCnt="0"/>
      <dgm:spPr/>
    </dgm:pt>
    <dgm:pt modelId="{3C6C0BC6-1B23-47DA-90FC-5BAE7CCCB76A}" type="pres">
      <dgm:prSet presAssocID="{F589F313-64B5-4CB5-AC41-12C5F17F9A93}" presName="rootText3" presStyleLbl="asst1" presStyleIdx="1" presStyleCnt="2" custScaleX="67777" custScaleY="56343" custLinFactNeighborX="-85801" custLinFactNeighborY="8642">
        <dgm:presLayoutVars>
          <dgm:chPref val="3"/>
        </dgm:presLayoutVars>
      </dgm:prSet>
      <dgm:spPr>
        <a:xfrm>
          <a:off x="2395617" y="2247503"/>
          <a:ext cx="1859227" cy="929613"/>
        </a:xfrm>
        <a:prstGeom prst="rect">
          <a:avLst/>
        </a:prstGeom>
      </dgm:spPr>
    </dgm:pt>
    <dgm:pt modelId="{E64B15EC-CD09-4C83-81F0-92E24172360A}" type="pres">
      <dgm:prSet presAssocID="{F589F313-64B5-4CB5-AC41-12C5F17F9A93}" presName="rootConnector3" presStyleLbl="asst1" presStyleIdx="1" presStyleCnt="2"/>
      <dgm:spPr/>
    </dgm:pt>
    <dgm:pt modelId="{0707A7E0-6492-4B2B-AFD1-7DD6C3768683}" type="pres">
      <dgm:prSet presAssocID="{F589F313-64B5-4CB5-AC41-12C5F17F9A93}" presName="hierChild6" presStyleCnt="0"/>
      <dgm:spPr/>
    </dgm:pt>
    <dgm:pt modelId="{3566110B-84CC-4169-BE0B-52401A5E3CF9}" type="pres">
      <dgm:prSet presAssocID="{F589F313-64B5-4CB5-AC41-12C5F17F9A93}" presName="hierChild7" presStyleCnt="0"/>
      <dgm:spPr/>
    </dgm:pt>
    <dgm:pt modelId="{36046CD8-E682-4767-9F0A-872F439DE2F8}" type="pres">
      <dgm:prSet presAssocID="{41CE4E73-B187-4E43-BBB2-829CC9782FE2}" presName="hierRoot1" presStyleCnt="0">
        <dgm:presLayoutVars>
          <dgm:hierBranch val="init"/>
        </dgm:presLayoutVars>
      </dgm:prSet>
      <dgm:spPr/>
    </dgm:pt>
    <dgm:pt modelId="{8BDCA5DE-ADE8-40B9-849D-4777809A0208}" type="pres">
      <dgm:prSet presAssocID="{41CE4E73-B187-4E43-BBB2-829CC9782FE2}" presName="rootComposite1" presStyleCnt="0"/>
      <dgm:spPr/>
    </dgm:pt>
    <dgm:pt modelId="{2A805936-6D65-44FB-B027-BAB888DB7CFC}" type="pres">
      <dgm:prSet presAssocID="{41CE4E73-B187-4E43-BBB2-829CC9782FE2}" presName="rootText1" presStyleLbl="node0" presStyleIdx="1" presStyleCnt="2" custScaleX="49789" custScaleY="63140" custLinFactX="-69499" custLinFactNeighborX="-100000" custLinFactNeighborY="4100">
        <dgm:presLayoutVars>
          <dgm:chPref val="3"/>
        </dgm:presLayoutVars>
      </dgm:prSet>
      <dgm:spPr/>
    </dgm:pt>
    <dgm:pt modelId="{D37B727B-1D08-49FB-AD88-C48B7FDF7D70}" type="pres">
      <dgm:prSet presAssocID="{41CE4E73-B187-4E43-BBB2-829CC9782FE2}" presName="rootConnector1" presStyleLbl="node1" presStyleIdx="0" presStyleCnt="0"/>
      <dgm:spPr/>
    </dgm:pt>
    <dgm:pt modelId="{BF45D131-63B8-4833-8CF3-120E7EDEE13A}" type="pres">
      <dgm:prSet presAssocID="{41CE4E73-B187-4E43-BBB2-829CC9782FE2}" presName="hierChild2" presStyleCnt="0"/>
      <dgm:spPr/>
    </dgm:pt>
    <dgm:pt modelId="{847FCBAC-5750-4549-B122-ADCF8744ABE2}" type="pres">
      <dgm:prSet presAssocID="{41CE4E73-B187-4E43-BBB2-829CC9782FE2}" presName="hierChild3" presStyleCnt="0"/>
      <dgm:spPr/>
    </dgm:pt>
  </dgm:ptLst>
  <dgm:cxnLst>
    <dgm:cxn modelId="{72E8A306-EDE4-466D-AEA9-70A42E148027}" type="presOf" srcId="{41CE4E73-B187-4E43-BBB2-829CC9782FE2}" destId="{D37B727B-1D08-49FB-AD88-C48B7FDF7D70}" srcOrd="1" destOrd="0" presId="urn:microsoft.com/office/officeart/2005/8/layout/orgChart1"/>
    <dgm:cxn modelId="{30274A0A-57C5-479A-8E0B-28FAD2C5248C}" type="presOf" srcId="{573EC456-7B55-4EA5-8E49-710089F9388E}" destId="{D815FF9F-E0A7-4C2F-98A5-9F14895D32AC}" srcOrd="1" destOrd="0" presId="urn:microsoft.com/office/officeart/2005/8/layout/orgChart1"/>
    <dgm:cxn modelId="{C295C918-C0AC-48E6-BA2D-BDA4956B4918}" srcId="{BCD9911D-D24D-48F1-943B-9142347D470F}" destId="{116F11D4-D278-48DE-9BCE-CC80073CF620}" srcOrd="0" destOrd="0" parTransId="{3CECF2CC-FF03-42BD-BC51-36508F81DC3C}" sibTransId="{D69304D1-99E2-4927-A0E4-3E02A72AF9E4}"/>
    <dgm:cxn modelId="{1088F25D-38FB-47A3-A7D5-18FEF4737ECD}" srcId="{116F11D4-D278-48DE-9BCE-CC80073CF620}" destId="{F589F313-64B5-4CB5-AC41-12C5F17F9A93}" srcOrd="1" destOrd="0" parTransId="{4D2D44BA-01C3-4011-871E-F1D3784E135D}" sibTransId="{57F6163D-6C5F-4D8E-BB70-AD379F2E74DD}"/>
    <dgm:cxn modelId="{30BF9C63-13A1-4DB9-9485-772DAADB492C}" srcId="{116F11D4-D278-48DE-9BCE-CC80073CF620}" destId="{573EC456-7B55-4EA5-8E49-710089F9388E}" srcOrd="0" destOrd="0" parTransId="{3164D01E-CEE5-4A01-B6DF-2B8710CF6BF1}" sibTransId="{C24244C5-2A82-4E67-89C1-379EC3A0AB27}"/>
    <dgm:cxn modelId="{0BFD897F-7EBF-41AD-B975-7989C201911E}" type="presOf" srcId="{3164D01E-CEE5-4A01-B6DF-2B8710CF6BF1}" destId="{4506A535-937D-4AD6-AA49-16E4647A1AEA}" srcOrd="0" destOrd="0" presId="urn:microsoft.com/office/officeart/2005/8/layout/orgChart1"/>
    <dgm:cxn modelId="{5B81CF85-0400-4E3E-A546-025E151ABB39}" type="presOf" srcId="{BCD9911D-D24D-48F1-943B-9142347D470F}" destId="{B65E883C-D9C3-4457-B574-282CF65135C3}" srcOrd="0" destOrd="0" presId="urn:microsoft.com/office/officeart/2005/8/layout/orgChart1"/>
    <dgm:cxn modelId="{524271A4-1ACB-4676-B8B1-9CC3AFF31BAF}" type="presOf" srcId="{F589F313-64B5-4CB5-AC41-12C5F17F9A93}" destId="{3C6C0BC6-1B23-47DA-90FC-5BAE7CCCB76A}" srcOrd="0" destOrd="0" presId="urn:microsoft.com/office/officeart/2005/8/layout/orgChart1"/>
    <dgm:cxn modelId="{CE4DA6AC-991F-4441-94EE-3BF3427EA0A7}" type="presOf" srcId="{41CE4E73-B187-4E43-BBB2-829CC9782FE2}" destId="{2A805936-6D65-44FB-B027-BAB888DB7CFC}" srcOrd="0" destOrd="0" presId="urn:microsoft.com/office/officeart/2005/8/layout/orgChart1"/>
    <dgm:cxn modelId="{7400DAB3-74BF-488C-AB88-5BFFF41B3108}" srcId="{BCD9911D-D24D-48F1-943B-9142347D470F}" destId="{41CE4E73-B187-4E43-BBB2-829CC9782FE2}" srcOrd="1" destOrd="0" parTransId="{8F6BA993-8E18-4DFD-B071-51E7F430FFFA}" sibTransId="{A8DB8C49-05EA-4B21-9D9B-920E03D781B6}"/>
    <dgm:cxn modelId="{CE1B2BB8-6D23-4D3F-B297-B39355C54592}" type="presOf" srcId="{116F11D4-D278-48DE-9BCE-CC80073CF620}" destId="{41D23F3A-F93D-480C-80B8-0ECDA666F854}" srcOrd="0" destOrd="0" presId="urn:microsoft.com/office/officeart/2005/8/layout/orgChart1"/>
    <dgm:cxn modelId="{99FF2EBB-FCBA-4FE8-8053-015971F5CCF0}" type="presOf" srcId="{573EC456-7B55-4EA5-8E49-710089F9388E}" destId="{5CB7C62A-6393-453D-A839-67512367AA48}" srcOrd="0" destOrd="0" presId="urn:microsoft.com/office/officeart/2005/8/layout/orgChart1"/>
    <dgm:cxn modelId="{8A9306C7-AB18-406B-962D-1765E13B6B02}" type="presOf" srcId="{116F11D4-D278-48DE-9BCE-CC80073CF620}" destId="{91993678-E076-4176-938B-A86222054178}" srcOrd="1" destOrd="0" presId="urn:microsoft.com/office/officeart/2005/8/layout/orgChart1"/>
    <dgm:cxn modelId="{93C509DD-74C9-4325-9B82-DE1733FC5EE9}" type="presOf" srcId="{4D2D44BA-01C3-4011-871E-F1D3784E135D}" destId="{827149E6-14E5-4DAC-B4F4-7FC418E2F8ED}" srcOrd="0" destOrd="0" presId="urn:microsoft.com/office/officeart/2005/8/layout/orgChart1"/>
    <dgm:cxn modelId="{F98903F6-82B6-463D-B34E-EB828D231EA3}" type="presOf" srcId="{F589F313-64B5-4CB5-AC41-12C5F17F9A93}" destId="{E64B15EC-CD09-4C83-81F0-92E24172360A}" srcOrd="1" destOrd="0" presId="urn:microsoft.com/office/officeart/2005/8/layout/orgChart1"/>
    <dgm:cxn modelId="{A0BC3E41-9E97-4DFA-9D66-9B1F01C1526A}" type="presParOf" srcId="{B65E883C-D9C3-4457-B574-282CF65135C3}" destId="{E9FD9F57-8AB9-4517-933E-53EDDE38EC04}" srcOrd="0" destOrd="0" presId="urn:microsoft.com/office/officeart/2005/8/layout/orgChart1"/>
    <dgm:cxn modelId="{DD0C4648-F568-4A6E-8558-F3402D6E1B7F}" type="presParOf" srcId="{E9FD9F57-8AB9-4517-933E-53EDDE38EC04}" destId="{935B677A-BCDA-4C7E-BA01-ABC891533376}" srcOrd="0" destOrd="0" presId="urn:microsoft.com/office/officeart/2005/8/layout/orgChart1"/>
    <dgm:cxn modelId="{53F0964A-BA99-474D-992B-D30EFECC3269}" type="presParOf" srcId="{935B677A-BCDA-4C7E-BA01-ABC891533376}" destId="{41D23F3A-F93D-480C-80B8-0ECDA666F854}" srcOrd="0" destOrd="0" presId="urn:microsoft.com/office/officeart/2005/8/layout/orgChart1"/>
    <dgm:cxn modelId="{5FD3ED5B-DB2D-4AF5-8873-C9F89CBD9C98}" type="presParOf" srcId="{935B677A-BCDA-4C7E-BA01-ABC891533376}" destId="{91993678-E076-4176-938B-A86222054178}" srcOrd="1" destOrd="0" presId="urn:microsoft.com/office/officeart/2005/8/layout/orgChart1"/>
    <dgm:cxn modelId="{39C46299-BD5F-4F51-BAD9-2774F726B3E7}" type="presParOf" srcId="{E9FD9F57-8AB9-4517-933E-53EDDE38EC04}" destId="{786A6515-B666-4E9A-99C6-88A9A3212771}" srcOrd="1" destOrd="0" presId="urn:microsoft.com/office/officeart/2005/8/layout/orgChart1"/>
    <dgm:cxn modelId="{58B3211F-8095-4933-B29D-52EB0F470E21}" type="presParOf" srcId="{E9FD9F57-8AB9-4517-933E-53EDDE38EC04}" destId="{D490EF74-E0C9-4BEB-AA5D-3635EB8F7003}" srcOrd="2" destOrd="0" presId="urn:microsoft.com/office/officeart/2005/8/layout/orgChart1"/>
    <dgm:cxn modelId="{70E396C0-75A9-4CA2-B905-04760853A9F4}" type="presParOf" srcId="{D490EF74-E0C9-4BEB-AA5D-3635EB8F7003}" destId="{4506A535-937D-4AD6-AA49-16E4647A1AEA}" srcOrd="0" destOrd="0" presId="urn:microsoft.com/office/officeart/2005/8/layout/orgChart1"/>
    <dgm:cxn modelId="{C7BDEAE6-55C7-4C87-B609-F9900F3314A7}" type="presParOf" srcId="{D490EF74-E0C9-4BEB-AA5D-3635EB8F7003}" destId="{7E5FACD6-191E-49EA-923E-895D1CBD91EF}" srcOrd="1" destOrd="0" presId="urn:microsoft.com/office/officeart/2005/8/layout/orgChart1"/>
    <dgm:cxn modelId="{BE7BF2AA-004C-4190-9630-463E6FE6BB7E}" type="presParOf" srcId="{7E5FACD6-191E-49EA-923E-895D1CBD91EF}" destId="{D4B61E6F-82F8-40C9-898C-369BCA84817E}" srcOrd="0" destOrd="0" presId="urn:microsoft.com/office/officeart/2005/8/layout/orgChart1"/>
    <dgm:cxn modelId="{9AA409AA-8A2F-4045-A9BC-AB42458C79B0}" type="presParOf" srcId="{D4B61E6F-82F8-40C9-898C-369BCA84817E}" destId="{5CB7C62A-6393-453D-A839-67512367AA48}" srcOrd="0" destOrd="0" presId="urn:microsoft.com/office/officeart/2005/8/layout/orgChart1"/>
    <dgm:cxn modelId="{F6E45283-B080-4A67-A89C-8DAE856268DF}" type="presParOf" srcId="{D4B61E6F-82F8-40C9-898C-369BCA84817E}" destId="{D815FF9F-E0A7-4C2F-98A5-9F14895D32AC}" srcOrd="1" destOrd="0" presId="urn:microsoft.com/office/officeart/2005/8/layout/orgChart1"/>
    <dgm:cxn modelId="{8CCB7DDF-6709-4A6B-BBBC-2B2635AF4995}" type="presParOf" srcId="{7E5FACD6-191E-49EA-923E-895D1CBD91EF}" destId="{761AB51F-5CCD-4D13-9DF1-D90257976AD2}" srcOrd="1" destOrd="0" presId="urn:microsoft.com/office/officeart/2005/8/layout/orgChart1"/>
    <dgm:cxn modelId="{3A4D841D-1A3C-4958-88BC-682E56B1A6ED}" type="presParOf" srcId="{7E5FACD6-191E-49EA-923E-895D1CBD91EF}" destId="{74DA78A3-0D74-4F04-9714-2760E4489B82}" srcOrd="2" destOrd="0" presId="urn:microsoft.com/office/officeart/2005/8/layout/orgChart1"/>
    <dgm:cxn modelId="{4E1B5C12-A11A-41DF-8720-E077D82C7A60}" type="presParOf" srcId="{D490EF74-E0C9-4BEB-AA5D-3635EB8F7003}" destId="{827149E6-14E5-4DAC-B4F4-7FC418E2F8ED}" srcOrd="2" destOrd="0" presId="urn:microsoft.com/office/officeart/2005/8/layout/orgChart1"/>
    <dgm:cxn modelId="{6ACF2755-1E56-41B0-9D3F-743C1082530D}" type="presParOf" srcId="{D490EF74-E0C9-4BEB-AA5D-3635EB8F7003}" destId="{88AAAE16-54D4-4511-8477-776FC469BE5D}" srcOrd="3" destOrd="0" presId="urn:microsoft.com/office/officeart/2005/8/layout/orgChart1"/>
    <dgm:cxn modelId="{70288F54-B471-4C9E-B0A9-BBBCC506819D}" type="presParOf" srcId="{88AAAE16-54D4-4511-8477-776FC469BE5D}" destId="{C7AA1EF1-EA81-4881-984C-8A20B9E74819}" srcOrd="0" destOrd="0" presId="urn:microsoft.com/office/officeart/2005/8/layout/orgChart1"/>
    <dgm:cxn modelId="{3B953B0C-73CD-453D-AF50-5A56FC40DCB3}" type="presParOf" srcId="{C7AA1EF1-EA81-4881-984C-8A20B9E74819}" destId="{3C6C0BC6-1B23-47DA-90FC-5BAE7CCCB76A}" srcOrd="0" destOrd="0" presId="urn:microsoft.com/office/officeart/2005/8/layout/orgChart1"/>
    <dgm:cxn modelId="{A78F9730-2BA8-426D-9BBA-02F694D0B811}" type="presParOf" srcId="{C7AA1EF1-EA81-4881-984C-8A20B9E74819}" destId="{E64B15EC-CD09-4C83-81F0-92E24172360A}" srcOrd="1" destOrd="0" presId="urn:microsoft.com/office/officeart/2005/8/layout/orgChart1"/>
    <dgm:cxn modelId="{D45D24C5-8869-420E-9A95-33FCE46F932F}" type="presParOf" srcId="{88AAAE16-54D4-4511-8477-776FC469BE5D}" destId="{0707A7E0-6492-4B2B-AFD1-7DD6C3768683}" srcOrd="1" destOrd="0" presId="urn:microsoft.com/office/officeart/2005/8/layout/orgChart1"/>
    <dgm:cxn modelId="{1A691750-ECE8-4ADE-B1AE-2DAF2DFD32C8}" type="presParOf" srcId="{88AAAE16-54D4-4511-8477-776FC469BE5D}" destId="{3566110B-84CC-4169-BE0B-52401A5E3CF9}" srcOrd="2" destOrd="0" presId="urn:microsoft.com/office/officeart/2005/8/layout/orgChart1"/>
    <dgm:cxn modelId="{05576231-CF3A-4899-8DCA-9333D801FFCE}" type="presParOf" srcId="{B65E883C-D9C3-4457-B574-282CF65135C3}" destId="{36046CD8-E682-4767-9F0A-872F439DE2F8}" srcOrd="1" destOrd="0" presId="urn:microsoft.com/office/officeart/2005/8/layout/orgChart1"/>
    <dgm:cxn modelId="{A5F94736-2C65-4922-A33C-E04201F3DDCF}" type="presParOf" srcId="{36046CD8-E682-4767-9F0A-872F439DE2F8}" destId="{8BDCA5DE-ADE8-40B9-849D-4777809A0208}" srcOrd="0" destOrd="0" presId="urn:microsoft.com/office/officeart/2005/8/layout/orgChart1"/>
    <dgm:cxn modelId="{53E779D5-E38B-44E3-B107-DF79ABF5FDA8}" type="presParOf" srcId="{8BDCA5DE-ADE8-40B9-849D-4777809A0208}" destId="{2A805936-6D65-44FB-B027-BAB888DB7CFC}" srcOrd="0" destOrd="0" presId="urn:microsoft.com/office/officeart/2005/8/layout/orgChart1"/>
    <dgm:cxn modelId="{EA0203B7-5371-4322-B020-9C42B3A7248A}" type="presParOf" srcId="{8BDCA5DE-ADE8-40B9-849D-4777809A0208}" destId="{D37B727B-1D08-49FB-AD88-C48B7FDF7D70}" srcOrd="1" destOrd="0" presId="urn:microsoft.com/office/officeart/2005/8/layout/orgChart1"/>
    <dgm:cxn modelId="{9AE9B64A-6B0B-4E6D-A865-902D8BE1F65F}" type="presParOf" srcId="{36046CD8-E682-4767-9F0A-872F439DE2F8}" destId="{BF45D131-63B8-4833-8CF3-120E7EDEE13A}" srcOrd="1" destOrd="0" presId="urn:microsoft.com/office/officeart/2005/8/layout/orgChart1"/>
    <dgm:cxn modelId="{9883B1A0-8724-48B5-8874-BDF5F1E6B1FD}" type="presParOf" srcId="{36046CD8-E682-4767-9F0A-872F439DE2F8}" destId="{847FCBAC-5750-4549-B122-ADCF8744ABE2}"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49E6-14E5-4DAC-B4F4-7FC418E2F8ED}">
      <dsp:nvSpPr>
        <dsp:cNvPr id="0" name=""/>
        <dsp:cNvSpPr/>
      </dsp:nvSpPr>
      <dsp:spPr>
        <a:xfrm>
          <a:off x="5257018" y="1865840"/>
          <a:ext cx="334454" cy="1602605"/>
        </a:xfrm>
        <a:custGeom>
          <a:avLst/>
          <a:gdLst/>
          <a:ahLst/>
          <a:cxnLst/>
          <a:rect l="0" t="0" r="0" b="0"/>
          <a:pathLst>
            <a:path>
              <a:moveTo>
                <a:pt x="334454" y="0"/>
              </a:moveTo>
              <a:lnTo>
                <a:pt x="334454" y="1602605"/>
              </a:lnTo>
              <a:lnTo>
                <a:pt x="0"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6A535-937D-4AD6-AA49-16E4647A1AEA}">
      <dsp:nvSpPr>
        <dsp:cNvPr id="0" name=""/>
        <dsp:cNvSpPr/>
      </dsp:nvSpPr>
      <dsp:spPr>
        <a:xfrm>
          <a:off x="5591472" y="1865840"/>
          <a:ext cx="276196" cy="1602605"/>
        </a:xfrm>
        <a:custGeom>
          <a:avLst/>
          <a:gdLst/>
          <a:ahLst/>
          <a:cxnLst/>
          <a:rect l="0" t="0" r="0" b="0"/>
          <a:pathLst>
            <a:path>
              <a:moveTo>
                <a:pt x="0" y="0"/>
              </a:moveTo>
              <a:lnTo>
                <a:pt x="0" y="1602605"/>
              </a:lnTo>
              <a:lnTo>
                <a:pt x="276196"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23F3A-F93D-480C-80B8-0ECDA666F854}">
      <dsp:nvSpPr>
        <dsp:cNvPr id="0" name=""/>
        <dsp:cNvSpPr/>
      </dsp:nvSpPr>
      <dsp:spPr>
        <a:xfrm>
          <a:off x="4061109" y="541283"/>
          <a:ext cx="3060727" cy="132455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kern="1200" cap="none" normalizeH="0" baseline="0" dirty="0">
            <a:ln/>
            <a:effectLst/>
            <a:latin typeface="Arial Narrow" pitchFamily="34" charset="0"/>
          </a:endParaRPr>
        </a:p>
      </dsp:txBody>
      <dsp:txXfrm>
        <a:off x="4061109" y="541283"/>
        <a:ext cx="3060727" cy="1324557"/>
      </dsp:txXfrm>
    </dsp:sp>
    <dsp:sp modelId="{5CB7C62A-6393-453D-A839-67512367AA48}">
      <dsp:nvSpPr>
        <dsp:cNvPr id="0" name=""/>
        <dsp:cNvSpPr/>
      </dsp:nvSpPr>
      <dsp:spPr>
        <a:xfrm>
          <a:off x="5867669" y="2862329"/>
          <a:ext cx="2205615" cy="1212235"/>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0000"/>
              </a:solidFill>
              <a:latin typeface="Arial Narrow" pitchFamily="34" charset="0"/>
            </a:rPr>
            <a:t>Vacant</a:t>
          </a:r>
        </a:p>
        <a:p>
          <a:pPr marL="0" lvl="0" indent="0" algn="ctr" defTabSz="622300">
            <a:lnSpc>
              <a:spcPct val="90000"/>
            </a:lnSpc>
            <a:spcBef>
              <a:spcPct val="0"/>
            </a:spcBef>
            <a:spcAft>
              <a:spcPct val="35000"/>
            </a:spcAft>
            <a:buNone/>
          </a:pPr>
          <a:r>
            <a:rPr lang="en-US" sz="1400" b="1" i="1" kern="1200" dirty="0">
              <a:solidFill>
                <a:srgbClr val="FF0000"/>
              </a:solidFill>
              <a:latin typeface="Arial Narrow" pitchFamily="34" charset="0"/>
            </a:rPr>
            <a:t>Project Coordinator</a:t>
          </a:r>
        </a:p>
      </dsp:txBody>
      <dsp:txXfrm>
        <a:off x="5867669" y="2862329"/>
        <a:ext cx="2205615" cy="1212235"/>
      </dsp:txXfrm>
    </dsp:sp>
    <dsp:sp modelId="{3C6C0BC6-1B23-47DA-90FC-5BAE7CCCB76A}">
      <dsp:nvSpPr>
        <dsp:cNvPr id="0" name=""/>
        <dsp:cNvSpPr/>
      </dsp:nvSpPr>
      <dsp:spPr>
        <a:xfrm>
          <a:off x="2371723" y="2868810"/>
          <a:ext cx="2885294" cy="1199272"/>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indent="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sp:txBody>
      <dsp:txXfrm>
        <a:off x="2371723" y="2868810"/>
        <a:ext cx="2885294" cy="1199272"/>
      </dsp:txXfrm>
    </dsp:sp>
    <dsp:sp modelId="{2A805936-6D65-44FB-B027-BAB888DB7CFC}">
      <dsp:nvSpPr>
        <dsp:cNvPr id="0" name=""/>
        <dsp:cNvSpPr/>
      </dsp:nvSpPr>
      <dsp:spPr>
        <a:xfrm>
          <a:off x="100144" y="88973"/>
          <a:ext cx="2119538" cy="134394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14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John Mosby</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Asst. Chief Scout Executive &amp; EVP</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ts val="0"/>
            </a:spcAft>
            <a:buClrTx/>
            <a:buSzTx/>
            <a:buFontTx/>
            <a:buNone/>
            <a:tabLst/>
          </a:pPr>
          <a:endParaRPr kumimoji="0" lang="en-US" sz="11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900" b="0" i="0" u="none" strike="noStrike" kern="1200" cap="none" normalizeH="0" baseline="0" dirty="0">
            <a:ln/>
            <a:effectLst/>
            <a:latin typeface="Arial Narrow" pitchFamily="34" charset="0"/>
          </a:endParaRPr>
        </a:p>
      </dsp:txBody>
      <dsp:txXfrm>
        <a:off x="100144" y="88973"/>
        <a:ext cx="2119538" cy="134394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02FF8-82EE-4E81-84B2-53C76BD2D3C7}" type="datetimeFigureOut">
              <a:rPr lang="en-US" smtClean="0"/>
              <a:t>5/7/2025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29CC4D-5BAC-43E7-82B8-A8A05C1090B5}" type="slidenum">
              <a:rPr lang="en-US" smtClean="0"/>
              <a:t>‹#›</a:t>
            </a:fld>
            <a:endParaRPr lang="en-US" dirty="0"/>
          </a:p>
        </p:txBody>
      </p:sp>
    </p:spTree>
    <p:extLst>
      <p:ext uri="{BB962C8B-B14F-4D97-AF65-F5344CB8AC3E}">
        <p14:creationId xmlns:p14="http://schemas.microsoft.com/office/powerpoint/2010/main" val="16839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23A31-EF17-447D-9AF9-7B6FD551DD82}" type="slidenum">
              <a:rPr lang="en-US" smtClean="0"/>
              <a:t>42</a:t>
            </a:fld>
            <a:endParaRPr lang="en-US"/>
          </a:p>
        </p:txBody>
      </p:sp>
    </p:spTree>
    <p:extLst>
      <p:ext uri="{BB962C8B-B14F-4D97-AF65-F5344CB8AC3E}">
        <p14:creationId xmlns:p14="http://schemas.microsoft.com/office/powerpoint/2010/main" val="3391549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39B53-7655-1B80-8D6B-C97368B32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64DCD-16B1-BF33-41CC-A66FDA5EA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8B5F62-E481-C5B4-87E5-21FBEDE584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47B659-B46B-D67A-4AA2-0CE92452C82C}"/>
              </a:ext>
            </a:extLst>
          </p:cNvPr>
          <p:cNvSpPr>
            <a:spLocks noGrp="1"/>
          </p:cNvSpPr>
          <p:nvPr>
            <p:ph type="sldNum" sz="quarter" idx="5"/>
          </p:nvPr>
        </p:nvSpPr>
        <p:spPr/>
        <p:txBody>
          <a:bodyPr/>
          <a:lstStyle/>
          <a:p>
            <a:fld id="{14E23A31-EF17-447D-9AF9-7B6FD551DD82}" type="slidenum">
              <a:rPr lang="en-US" smtClean="0"/>
              <a:t>44</a:t>
            </a:fld>
            <a:endParaRPr lang="en-US"/>
          </a:p>
        </p:txBody>
      </p:sp>
    </p:spTree>
    <p:extLst>
      <p:ext uri="{BB962C8B-B14F-4D97-AF65-F5344CB8AC3E}">
        <p14:creationId xmlns:p14="http://schemas.microsoft.com/office/powerpoint/2010/main" val="45283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23A31-EF17-447D-9AF9-7B6FD551DD82}" type="slidenum">
              <a:rPr lang="en-US" smtClean="0"/>
              <a:t>46</a:t>
            </a:fld>
            <a:endParaRPr lang="en-US"/>
          </a:p>
        </p:txBody>
      </p:sp>
    </p:spTree>
    <p:extLst>
      <p:ext uri="{BB962C8B-B14F-4D97-AF65-F5344CB8AC3E}">
        <p14:creationId xmlns:p14="http://schemas.microsoft.com/office/powerpoint/2010/main" val="3271785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65</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66</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32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88</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156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703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77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538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11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31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34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915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29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4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56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08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73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506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813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228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147</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148</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170</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891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A3349A74-215D-4B92-820C-0151977C78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4638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876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9917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6268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854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E23A31-EF17-447D-9AF9-7B6FD551DD82}" type="slidenum">
              <a:rPr lang="en-US" smtClean="0"/>
              <a:t>12</a:t>
            </a:fld>
            <a:endParaRPr lang="en-US"/>
          </a:p>
        </p:txBody>
      </p:sp>
    </p:spTree>
    <p:extLst>
      <p:ext uri="{BB962C8B-B14F-4D97-AF65-F5344CB8AC3E}">
        <p14:creationId xmlns:p14="http://schemas.microsoft.com/office/powerpoint/2010/main" val="3536372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23A31-EF17-447D-9AF9-7B6FD551DD82}" type="slidenum">
              <a:rPr lang="en-US" smtClean="0"/>
              <a:t>19</a:t>
            </a:fld>
            <a:endParaRPr lang="en-US"/>
          </a:p>
        </p:txBody>
      </p:sp>
    </p:spTree>
    <p:extLst>
      <p:ext uri="{BB962C8B-B14F-4D97-AF65-F5344CB8AC3E}">
        <p14:creationId xmlns:p14="http://schemas.microsoft.com/office/powerpoint/2010/main" val="2902925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4ECB4-544F-37E2-C9C5-35A80E8BEC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E1E3EA-9A1E-E861-5005-9866B3873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22760-4377-CAEA-8722-6223A3C10E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EC5A86-3448-CFCA-A18C-C519414BD112}"/>
              </a:ext>
            </a:extLst>
          </p:cNvPr>
          <p:cNvSpPr>
            <a:spLocks noGrp="1"/>
          </p:cNvSpPr>
          <p:nvPr>
            <p:ph type="sldNum" sz="quarter" idx="5"/>
          </p:nvPr>
        </p:nvSpPr>
        <p:spPr/>
        <p:txBody>
          <a:bodyPr/>
          <a:lstStyle/>
          <a:p>
            <a:fld id="{14E23A31-EF17-447D-9AF9-7B6FD551DD82}" type="slidenum">
              <a:rPr lang="en-US" smtClean="0"/>
              <a:t>20</a:t>
            </a:fld>
            <a:endParaRPr lang="en-US"/>
          </a:p>
        </p:txBody>
      </p:sp>
    </p:spTree>
    <p:extLst>
      <p:ext uri="{BB962C8B-B14F-4D97-AF65-F5344CB8AC3E}">
        <p14:creationId xmlns:p14="http://schemas.microsoft.com/office/powerpoint/2010/main" val="1447163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23A31-EF17-447D-9AF9-7B6FD551DD82}" type="slidenum">
              <a:rPr lang="en-US" smtClean="0"/>
              <a:t>41</a:t>
            </a:fld>
            <a:endParaRPr lang="en-US"/>
          </a:p>
        </p:txBody>
      </p:sp>
    </p:spTree>
    <p:extLst>
      <p:ext uri="{BB962C8B-B14F-4D97-AF65-F5344CB8AC3E}">
        <p14:creationId xmlns:p14="http://schemas.microsoft.com/office/powerpoint/2010/main" val="234602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7878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965553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solidFill>
                  <a:prstClr val="black">
                    <a:tint val="75000"/>
                  </a:prstClr>
                </a:solidFill>
              </a:rPr>
              <a:pPr/>
              <a:t>5/7/2025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8040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solidFill>
                  <a:prstClr val="black">
                    <a:tint val="75000"/>
                  </a:prstClr>
                </a:solidFill>
              </a:rPr>
              <a:pPr/>
              <a:t>5/7/2025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4454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solidFill>
                  <a:prstClr val="black">
                    <a:tint val="75000"/>
                  </a:prstClr>
                </a:solidFill>
              </a:rPr>
              <a:pPr/>
              <a:t>5/7/2025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442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5/7/2025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58022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5/7/2025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56455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2863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28109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1E65E9-5FE9-4503-9D8F-A794DEE93552}"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0017623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0989271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E65E9-5FE9-4503-9D8F-A794DEE93552}"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621610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27800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1E65E9-5FE9-4503-9D8F-A794DEE93552}" type="datetimeFigureOut">
              <a:rPr lang="en-US" smtClean="0"/>
              <a:t>5/7/2025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8750138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E65E9-5FE9-4503-9D8F-A794DEE93552}" type="datetimeFigureOut">
              <a:rPr lang="en-US" smtClean="0"/>
              <a:t>5/7/2025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1257994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1E65E9-5FE9-4503-9D8F-A794DEE93552}" type="datetimeFigureOut">
              <a:rPr lang="en-US" smtClean="0"/>
              <a:t>5/7/2025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915259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65E9-5FE9-4503-9D8F-A794DEE93552}" type="datetimeFigureOut">
              <a:rPr lang="en-US" smtClean="0"/>
              <a:t>5/7/2025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595170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5/7/2025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41205773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5/7/2025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6896592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106206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8988064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C7439-281D-4B1B-983C-49F8028DC4F9}" type="datetime1">
              <a:rPr lang="en-US" smtClean="0">
                <a:solidFill>
                  <a:prstClr val="black">
                    <a:tint val="75000"/>
                  </a:prstClr>
                </a:solidFill>
              </a:r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94508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88F80-B6CE-48B3-AF22-F67FC591CB34}" type="datetime1">
              <a:rPr lang="en-US" smtClean="0">
                <a:solidFill>
                  <a:prstClr val="black">
                    <a:tint val="75000"/>
                  </a:prstClr>
                </a:solidFill>
              </a:r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302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850557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7E9B2-18C6-4BE0-BDA1-52D1D7456A7F}" type="datetime1">
              <a:rPr lang="en-US" smtClean="0">
                <a:solidFill>
                  <a:prstClr val="black">
                    <a:tint val="75000"/>
                  </a:prstClr>
                </a:solidFill>
              </a:r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6447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30BB5-4568-445E-B779-4D3A3546E588}" type="datetime1">
              <a:rPr lang="en-US" smtClean="0">
                <a:solidFill>
                  <a:prstClr val="black">
                    <a:tint val="75000"/>
                  </a:prstClr>
                </a:solidFill>
              </a:rPr>
              <a:t>5/7/2025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67688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4470E-03D6-404F-AAD5-206BF091CADA}" type="datetime1">
              <a:rPr lang="en-US" smtClean="0">
                <a:solidFill>
                  <a:prstClr val="black">
                    <a:tint val="75000"/>
                  </a:prstClr>
                </a:solidFill>
              </a:rPr>
              <a:t>5/7/2025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32215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7E6FC-E0E3-4181-B9AE-C3047D2A5F43}" type="datetime1">
              <a:rPr lang="en-US" smtClean="0">
                <a:solidFill>
                  <a:prstClr val="black">
                    <a:tint val="75000"/>
                  </a:prstClr>
                </a:solidFill>
              </a:rPr>
              <a:t>5/7/2025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53876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EFD07-7394-4E85-9C02-B7A3E21ECEAF}" type="datetime1">
              <a:rPr lang="en-US" smtClean="0">
                <a:solidFill>
                  <a:prstClr val="black">
                    <a:tint val="75000"/>
                  </a:prstClr>
                </a:solidFill>
              </a:rPr>
              <a:t>5/7/2025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4940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681736-7175-4BA8-9225-720B5E8A538F}" type="datetime1">
              <a:rPr lang="en-US" smtClean="0">
                <a:solidFill>
                  <a:prstClr val="black">
                    <a:tint val="75000"/>
                  </a:prstClr>
                </a:solidFill>
              </a:rPr>
              <a:t>5/7/2025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68646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D68CAA-8DF3-4D60-B197-B2B4B2F7FE80}" type="datetime1">
              <a:rPr lang="en-US" smtClean="0">
                <a:solidFill>
                  <a:prstClr val="black">
                    <a:tint val="75000"/>
                  </a:prstClr>
                </a:solidFill>
              </a:rPr>
              <a:t>5/7/2025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350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8D55F0-8703-4670-95F4-4C96664A21F8}" type="datetime1">
              <a:rPr lang="en-US" smtClean="0">
                <a:solidFill>
                  <a:prstClr val="black">
                    <a:tint val="75000"/>
                  </a:prstClr>
                </a:solidFill>
              </a:r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5230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104D6-DAE3-4A2D-A8CA-2C6B7C1B4236}" type="datetime1">
              <a:rPr lang="en-US" smtClean="0">
                <a:solidFill>
                  <a:prstClr val="black">
                    <a:tint val="75000"/>
                  </a:prstClr>
                </a:solidFill>
              </a:r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4962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BC1FC-56F8-E3CB-8EBF-B508158A1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8067E3-9056-23DB-DDDC-C0AAA3817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EAD422-6330-8ECC-AE35-D259A4091AC9}"/>
              </a:ext>
            </a:extLst>
          </p:cNvPr>
          <p:cNvSpPr>
            <a:spLocks noGrp="1"/>
          </p:cNvSpPr>
          <p:nvPr>
            <p:ph type="dt" sz="half" idx="10"/>
          </p:nvPr>
        </p:nvSpPr>
        <p:spPr/>
        <p:txBody>
          <a:bodyPr/>
          <a:lstStyle/>
          <a:p>
            <a:fld id="{3B8E2E91-24B8-4D20-9521-FF3232087948}" type="datetimeFigureOut">
              <a:rPr lang="en-US" smtClean="0"/>
              <a:t>5/7/2025</a:t>
            </a:fld>
            <a:endParaRPr lang="en-US"/>
          </a:p>
        </p:txBody>
      </p:sp>
      <p:sp>
        <p:nvSpPr>
          <p:cNvPr id="5" name="Footer Placeholder 4">
            <a:extLst>
              <a:ext uri="{FF2B5EF4-FFF2-40B4-BE49-F238E27FC236}">
                <a16:creationId xmlns:a16="http://schemas.microsoft.com/office/drawing/2014/main" id="{57057C8C-B98A-6640-6D7E-C86CEDE13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8C3CA-90EA-E48F-EE90-0032A76DC9C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52644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469804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67B2-5765-B0C5-CE78-0DDC6D68B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8CBC75-D08A-4B2C-7F1A-D87566580E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D6D52-A8C5-1B5B-6CB8-38469FE8592E}"/>
              </a:ext>
            </a:extLst>
          </p:cNvPr>
          <p:cNvSpPr>
            <a:spLocks noGrp="1"/>
          </p:cNvSpPr>
          <p:nvPr>
            <p:ph type="dt" sz="half" idx="10"/>
          </p:nvPr>
        </p:nvSpPr>
        <p:spPr/>
        <p:txBody>
          <a:bodyPr/>
          <a:lstStyle/>
          <a:p>
            <a:fld id="{3B8E2E91-24B8-4D20-9521-FF3232087948}" type="datetimeFigureOut">
              <a:rPr lang="en-US" smtClean="0"/>
              <a:t>5/7/2025</a:t>
            </a:fld>
            <a:endParaRPr lang="en-US"/>
          </a:p>
        </p:txBody>
      </p:sp>
      <p:sp>
        <p:nvSpPr>
          <p:cNvPr id="5" name="Footer Placeholder 4">
            <a:extLst>
              <a:ext uri="{FF2B5EF4-FFF2-40B4-BE49-F238E27FC236}">
                <a16:creationId xmlns:a16="http://schemas.microsoft.com/office/drawing/2014/main" id="{08FC3366-0D5F-3C74-8FE8-986869081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B126F-AD29-0DD6-CEC6-FC76C89595F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0320786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EB0A-DAF1-23AF-6986-0C1B122775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FB4274-E9D8-B7CB-9EF9-44B672CA2E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CE6B14-4ECE-3B61-B0E0-EFBE56188D10}"/>
              </a:ext>
            </a:extLst>
          </p:cNvPr>
          <p:cNvSpPr>
            <a:spLocks noGrp="1"/>
          </p:cNvSpPr>
          <p:nvPr>
            <p:ph type="dt" sz="half" idx="10"/>
          </p:nvPr>
        </p:nvSpPr>
        <p:spPr/>
        <p:txBody>
          <a:bodyPr/>
          <a:lstStyle/>
          <a:p>
            <a:fld id="{3B8E2E91-24B8-4D20-9521-FF3232087948}" type="datetimeFigureOut">
              <a:rPr lang="en-US" smtClean="0"/>
              <a:t>5/7/2025</a:t>
            </a:fld>
            <a:endParaRPr lang="en-US"/>
          </a:p>
        </p:txBody>
      </p:sp>
      <p:sp>
        <p:nvSpPr>
          <p:cNvPr id="5" name="Footer Placeholder 4">
            <a:extLst>
              <a:ext uri="{FF2B5EF4-FFF2-40B4-BE49-F238E27FC236}">
                <a16:creationId xmlns:a16="http://schemas.microsoft.com/office/drawing/2014/main" id="{D37D27D7-1C0C-AE4A-66DF-B5BBA33A8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4455C-FAF8-43B4-F727-55961535791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303860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60AC-FF52-EFF6-02DE-DDA3BABDB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633538-DC2F-749B-7F80-BD82176B85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7DC30D-D18F-FD81-1283-F8F4157B89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7653C-749B-E0C7-72CA-C8DB082CB4FE}"/>
              </a:ext>
            </a:extLst>
          </p:cNvPr>
          <p:cNvSpPr>
            <a:spLocks noGrp="1"/>
          </p:cNvSpPr>
          <p:nvPr>
            <p:ph type="dt" sz="half" idx="10"/>
          </p:nvPr>
        </p:nvSpPr>
        <p:spPr/>
        <p:txBody>
          <a:bodyPr/>
          <a:lstStyle/>
          <a:p>
            <a:fld id="{3B8E2E91-24B8-4D20-9521-FF3232087948}" type="datetimeFigureOut">
              <a:rPr lang="en-US" smtClean="0"/>
              <a:t>5/7/2025</a:t>
            </a:fld>
            <a:endParaRPr lang="en-US"/>
          </a:p>
        </p:txBody>
      </p:sp>
      <p:sp>
        <p:nvSpPr>
          <p:cNvPr id="6" name="Footer Placeholder 5">
            <a:extLst>
              <a:ext uri="{FF2B5EF4-FFF2-40B4-BE49-F238E27FC236}">
                <a16:creationId xmlns:a16="http://schemas.microsoft.com/office/drawing/2014/main" id="{9F7694F0-5BAB-CF5A-B5DB-699DE7B38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6F57AB-D2E1-FBDA-B9BE-40F90C1E91DF}"/>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0173539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8FCF-D410-7609-D750-6FD3D24CAD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669E63-0457-40F1-9EDC-8BE1A4199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0B304C-FC14-AAA7-ADC6-F8409C8E7B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AC791B-793E-29D9-2534-9530474299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0C9D4E-D7B2-EEFA-F543-DCD029A426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DA11BF-0142-D7F5-213C-C9F20A0438CB}"/>
              </a:ext>
            </a:extLst>
          </p:cNvPr>
          <p:cNvSpPr>
            <a:spLocks noGrp="1"/>
          </p:cNvSpPr>
          <p:nvPr>
            <p:ph type="dt" sz="half" idx="10"/>
          </p:nvPr>
        </p:nvSpPr>
        <p:spPr/>
        <p:txBody>
          <a:bodyPr/>
          <a:lstStyle/>
          <a:p>
            <a:fld id="{3B8E2E91-24B8-4D20-9521-FF3232087948}" type="datetimeFigureOut">
              <a:rPr lang="en-US" smtClean="0"/>
              <a:t>5/7/2025</a:t>
            </a:fld>
            <a:endParaRPr lang="en-US"/>
          </a:p>
        </p:txBody>
      </p:sp>
      <p:sp>
        <p:nvSpPr>
          <p:cNvPr id="8" name="Footer Placeholder 7">
            <a:extLst>
              <a:ext uri="{FF2B5EF4-FFF2-40B4-BE49-F238E27FC236}">
                <a16:creationId xmlns:a16="http://schemas.microsoft.com/office/drawing/2014/main" id="{3965CA18-9EF1-DD3C-6258-BF30141DDA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6FD5D-4D99-8CA3-1231-A18EBC8AE16D}"/>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5881344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4460-05F0-6EA0-F587-D0DC3E4D66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E15A7C-D6C1-78BA-FEBE-81AF64946895}"/>
              </a:ext>
            </a:extLst>
          </p:cNvPr>
          <p:cNvSpPr>
            <a:spLocks noGrp="1"/>
          </p:cNvSpPr>
          <p:nvPr>
            <p:ph type="dt" sz="half" idx="10"/>
          </p:nvPr>
        </p:nvSpPr>
        <p:spPr/>
        <p:txBody>
          <a:bodyPr/>
          <a:lstStyle/>
          <a:p>
            <a:fld id="{3B8E2E91-24B8-4D20-9521-FF3232087948}" type="datetimeFigureOut">
              <a:rPr lang="en-US" smtClean="0"/>
              <a:t>5/7/2025</a:t>
            </a:fld>
            <a:endParaRPr lang="en-US"/>
          </a:p>
        </p:txBody>
      </p:sp>
      <p:sp>
        <p:nvSpPr>
          <p:cNvPr id="4" name="Footer Placeholder 3">
            <a:extLst>
              <a:ext uri="{FF2B5EF4-FFF2-40B4-BE49-F238E27FC236}">
                <a16:creationId xmlns:a16="http://schemas.microsoft.com/office/drawing/2014/main" id="{3DEB9772-35D9-0F5D-1070-423F42FAF7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5FACE4-1FFF-5BB5-8AE6-D9D12F2073D4}"/>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0678657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0093E-9927-DD6B-0608-21EC387F7A0A}"/>
              </a:ext>
            </a:extLst>
          </p:cNvPr>
          <p:cNvSpPr>
            <a:spLocks noGrp="1"/>
          </p:cNvSpPr>
          <p:nvPr>
            <p:ph type="dt" sz="half" idx="10"/>
          </p:nvPr>
        </p:nvSpPr>
        <p:spPr/>
        <p:txBody>
          <a:bodyPr/>
          <a:lstStyle/>
          <a:p>
            <a:fld id="{3B8E2E91-24B8-4D20-9521-FF3232087948}" type="datetimeFigureOut">
              <a:rPr lang="en-US" smtClean="0"/>
              <a:t>5/7/2025</a:t>
            </a:fld>
            <a:endParaRPr lang="en-US"/>
          </a:p>
        </p:txBody>
      </p:sp>
      <p:sp>
        <p:nvSpPr>
          <p:cNvPr id="3" name="Footer Placeholder 2">
            <a:extLst>
              <a:ext uri="{FF2B5EF4-FFF2-40B4-BE49-F238E27FC236}">
                <a16:creationId xmlns:a16="http://schemas.microsoft.com/office/drawing/2014/main" id="{DA4B7724-67E3-B6FE-B34B-F1CAC1C712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136EA6-A521-D113-7A1F-AA5B3BB1A199}"/>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2124238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9706-FBE0-8B4D-E64B-AB88DAF8D6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4ADE14-1ABB-6C8F-E1B8-E99DA02925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FFBF0F-A2F5-3066-5E09-48668C15F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A19AA6-BB43-9709-F61D-E5657C364425}"/>
              </a:ext>
            </a:extLst>
          </p:cNvPr>
          <p:cNvSpPr>
            <a:spLocks noGrp="1"/>
          </p:cNvSpPr>
          <p:nvPr>
            <p:ph type="dt" sz="half" idx="10"/>
          </p:nvPr>
        </p:nvSpPr>
        <p:spPr/>
        <p:txBody>
          <a:bodyPr/>
          <a:lstStyle/>
          <a:p>
            <a:fld id="{3B8E2E91-24B8-4D20-9521-FF3232087948}" type="datetimeFigureOut">
              <a:rPr lang="en-US" smtClean="0"/>
              <a:t>5/7/2025</a:t>
            </a:fld>
            <a:endParaRPr lang="en-US"/>
          </a:p>
        </p:txBody>
      </p:sp>
      <p:sp>
        <p:nvSpPr>
          <p:cNvPr id="6" name="Footer Placeholder 5">
            <a:extLst>
              <a:ext uri="{FF2B5EF4-FFF2-40B4-BE49-F238E27FC236}">
                <a16:creationId xmlns:a16="http://schemas.microsoft.com/office/drawing/2014/main" id="{0E7BDC6E-DFBA-9752-0675-E664F1E139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BB964-3F15-CBDB-BEEC-17BF65758F4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6214771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FC3A-D1D9-0A9A-CD74-A6B7130E1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6FA534-2E46-EDC0-9DF1-29F429FC06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4833A-4C2F-2312-63FC-BC32FBF0C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94CAA1-6895-AFD0-3887-F8DFCA617B60}"/>
              </a:ext>
            </a:extLst>
          </p:cNvPr>
          <p:cNvSpPr>
            <a:spLocks noGrp="1"/>
          </p:cNvSpPr>
          <p:nvPr>
            <p:ph type="dt" sz="half" idx="10"/>
          </p:nvPr>
        </p:nvSpPr>
        <p:spPr/>
        <p:txBody>
          <a:bodyPr/>
          <a:lstStyle/>
          <a:p>
            <a:fld id="{3B8E2E91-24B8-4D20-9521-FF3232087948}" type="datetimeFigureOut">
              <a:rPr lang="en-US" smtClean="0"/>
              <a:t>5/7/2025</a:t>
            </a:fld>
            <a:endParaRPr lang="en-US"/>
          </a:p>
        </p:txBody>
      </p:sp>
      <p:sp>
        <p:nvSpPr>
          <p:cNvPr id="6" name="Footer Placeholder 5">
            <a:extLst>
              <a:ext uri="{FF2B5EF4-FFF2-40B4-BE49-F238E27FC236}">
                <a16:creationId xmlns:a16="http://schemas.microsoft.com/office/drawing/2014/main" id="{E0FCA16A-0562-B733-0D41-78AB91BCBA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A16EB-ED55-2C9D-60C1-EBF473FCEB6A}"/>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3861951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3189-B1E3-7687-41BC-2292D0F0A8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ACCF02-5F3B-DD8A-4533-633C046B6B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B3F3A-E087-D601-8FCE-0C0F9404BFC3}"/>
              </a:ext>
            </a:extLst>
          </p:cNvPr>
          <p:cNvSpPr>
            <a:spLocks noGrp="1"/>
          </p:cNvSpPr>
          <p:nvPr>
            <p:ph type="dt" sz="half" idx="10"/>
          </p:nvPr>
        </p:nvSpPr>
        <p:spPr/>
        <p:txBody>
          <a:bodyPr/>
          <a:lstStyle/>
          <a:p>
            <a:fld id="{3B8E2E91-24B8-4D20-9521-FF3232087948}" type="datetimeFigureOut">
              <a:rPr lang="en-US" smtClean="0"/>
              <a:t>5/7/2025</a:t>
            </a:fld>
            <a:endParaRPr lang="en-US"/>
          </a:p>
        </p:txBody>
      </p:sp>
      <p:sp>
        <p:nvSpPr>
          <p:cNvPr id="5" name="Footer Placeholder 4">
            <a:extLst>
              <a:ext uri="{FF2B5EF4-FFF2-40B4-BE49-F238E27FC236}">
                <a16:creationId xmlns:a16="http://schemas.microsoft.com/office/drawing/2014/main" id="{D7DC8976-4566-841E-2395-3B6399F435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E3383-B824-C113-8401-F8A267379F9B}"/>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6247668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00D297-B736-67D8-4C87-A27553739A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FF49A8-7836-6A85-3E9A-B8FD051620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506F1-5279-8AA5-CC23-F2E43FA489C8}"/>
              </a:ext>
            </a:extLst>
          </p:cNvPr>
          <p:cNvSpPr>
            <a:spLocks noGrp="1"/>
          </p:cNvSpPr>
          <p:nvPr>
            <p:ph type="dt" sz="half" idx="10"/>
          </p:nvPr>
        </p:nvSpPr>
        <p:spPr/>
        <p:txBody>
          <a:bodyPr/>
          <a:lstStyle/>
          <a:p>
            <a:fld id="{3B8E2E91-24B8-4D20-9521-FF3232087948}" type="datetimeFigureOut">
              <a:rPr lang="en-US" smtClean="0"/>
              <a:t>5/7/2025</a:t>
            </a:fld>
            <a:endParaRPr lang="en-US"/>
          </a:p>
        </p:txBody>
      </p:sp>
      <p:sp>
        <p:nvSpPr>
          <p:cNvPr id="5" name="Footer Placeholder 4">
            <a:extLst>
              <a:ext uri="{FF2B5EF4-FFF2-40B4-BE49-F238E27FC236}">
                <a16:creationId xmlns:a16="http://schemas.microsoft.com/office/drawing/2014/main" id="{0F672791-0D62-3C73-7B9D-033D485AB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E4F0C-7A1D-EC2A-E4ED-28BDA4F4E832}"/>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84690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59705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7525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13034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94893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327277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5579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2571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18164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94079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3017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93673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16393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64945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94004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47856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58393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46353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5800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91023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4582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076002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03481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5/7/2025</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84550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5/7/2025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61951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0125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257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0158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2265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1076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9549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6304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1727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314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7788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41415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51746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5/7/2025</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8488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2626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27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7269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5578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5/7/2025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7072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5/7/2025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153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5/7/2025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0490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5/7/2025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28963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5/7/2025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341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5/7/2025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46853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9599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7153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5/7/2025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900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99066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9962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5/7/2025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0571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2299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142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3762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0668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34454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4813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1938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932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04707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1839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123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3239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5/7/2025</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1167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5F29-BCDB-4E8B-A43E-E545358885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0C9A4-7A64-44C8-94E0-CC7CBA315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D2AA8-2512-48FB-A819-CA3250A40D7B}"/>
              </a:ext>
            </a:extLst>
          </p:cNvPr>
          <p:cNvSpPr>
            <a:spLocks noGrp="1"/>
          </p:cNvSpPr>
          <p:nvPr>
            <p:ph type="dt" sz="half" idx="10"/>
          </p:nvPr>
        </p:nvSpPr>
        <p:spPr/>
        <p:txBody>
          <a:bodyPr/>
          <a:lstStyle/>
          <a:p>
            <a:fld id="{B5E53D1A-8C0F-43FA-AF08-E3812224830E}" type="datetimeFigureOut">
              <a:rPr lang="en-US" smtClean="0"/>
              <a:t>5/7/2025</a:t>
            </a:fld>
            <a:endParaRPr lang="en-US" dirty="0"/>
          </a:p>
        </p:txBody>
      </p:sp>
      <p:sp>
        <p:nvSpPr>
          <p:cNvPr id="5" name="Footer Placeholder 4">
            <a:extLst>
              <a:ext uri="{FF2B5EF4-FFF2-40B4-BE49-F238E27FC236}">
                <a16:creationId xmlns:a16="http://schemas.microsoft.com/office/drawing/2014/main" id="{689B4186-A98C-4C6A-8DC4-4E87CD7AB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C9A189-0D49-449F-BB16-35AB32A29AB3}"/>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4486095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B266-9C92-4B2C-873D-BC929C283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202FF-F555-4955-8945-5F24D9C35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8313B-AE4A-411F-83BE-D5193012F228}"/>
              </a:ext>
            </a:extLst>
          </p:cNvPr>
          <p:cNvSpPr>
            <a:spLocks noGrp="1"/>
          </p:cNvSpPr>
          <p:nvPr>
            <p:ph type="dt" sz="half" idx="10"/>
          </p:nvPr>
        </p:nvSpPr>
        <p:spPr/>
        <p:txBody>
          <a:bodyPr/>
          <a:lstStyle/>
          <a:p>
            <a:fld id="{B5E53D1A-8C0F-43FA-AF08-E3812224830E}" type="datetimeFigureOut">
              <a:rPr lang="en-US" smtClean="0"/>
              <a:t>5/7/2025</a:t>
            </a:fld>
            <a:endParaRPr lang="en-US" dirty="0"/>
          </a:p>
        </p:txBody>
      </p:sp>
      <p:sp>
        <p:nvSpPr>
          <p:cNvPr id="5" name="Footer Placeholder 4">
            <a:extLst>
              <a:ext uri="{FF2B5EF4-FFF2-40B4-BE49-F238E27FC236}">
                <a16:creationId xmlns:a16="http://schemas.microsoft.com/office/drawing/2014/main" id="{B60C053C-C38E-479C-9219-DF4FEAB63C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25AD44-AA25-4F64-844C-1A5B342019D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7580648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290B-62BE-4F7D-B47D-AC3694E6A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965D6-3C06-48B7-9585-9E6814BE4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B5A3-4112-45EC-B7BA-76E52242B5B4}"/>
              </a:ext>
            </a:extLst>
          </p:cNvPr>
          <p:cNvSpPr>
            <a:spLocks noGrp="1"/>
          </p:cNvSpPr>
          <p:nvPr>
            <p:ph type="dt" sz="half" idx="10"/>
          </p:nvPr>
        </p:nvSpPr>
        <p:spPr/>
        <p:txBody>
          <a:bodyPr/>
          <a:lstStyle/>
          <a:p>
            <a:fld id="{B5E53D1A-8C0F-43FA-AF08-E3812224830E}" type="datetimeFigureOut">
              <a:rPr lang="en-US" smtClean="0"/>
              <a:t>5/7/2025</a:t>
            </a:fld>
            <a:endParaRPr lang="en-US" dirty="0"/>
          </a:p>
        </p:txBody>
      </p:sp>
      <p:sp>
        <p:nvSpPr>
          <p:cNvPr id="5" name="Footer Placeholder 4">
            <a:extLst>
              <a:ext uri="{FF2B5EF4-FFF2-40B4-BE49-F238E27FC236}">
                <a16:creationId xmlns:a16="http://schemas.microsoft.com/office/drawing/2014/main" id="{AD69366D-0612-4C9B-966A-D423E926FD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6A5984-2CB3-4A34-AC6E-181937937DB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5057387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E35-AB4C-4533-9F17-725A1CC37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42AD4-DC1E-4D69-AA42-EB60D53CCE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4819F-3D78-42FC-8B53-977A086A3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15263-B39F-48A3-911B-9E2B969292AE}"/>
              </a:ext>
            </a:extLst>
          </p:cNvPr>
          <p:cNvSpPr>
            <a:spLocks noGrp="1"/>
          </p:cNvSpPr>
          <p:nvPr>
            <p:ph type="dt" sz="half" idx="10"/>
          </p:nvPr>
        </p:nvSpPr>
        <p:spPr/>
        <p:txBody>
          <a:bodyPr/>
          <a:lstStyle/>
          <a:p>
            <a:fld id="{B5E53D1A-8C0F-43FA-AF08-E3812224830E}" type="datetimeFigureOut">
              <a:rPr lang="en-US" smtClean="0"/>
              <a:t>5/7/2025</a:t>
            </a:fld>
            <a:endParaRPr lang="en-US" dirty="0"/>
          </a:p>
        </p:txBody>
      </p:sp>
      <p:sp>
        <p:nvSpPr>
          <p:cNvPr id="6" name="Footer Placeholder 5">
            <a:extLst>
              <a:ext uri="{FF2B5EF4-FFF2-40B4-BE49-F238E27FC236}">
                <a16:creationId xmlns:a16="http://schemas.microsoft.com/office/drawing/2014/main" id="{2F7C565C-C000-4918-A354-74A8EC0B2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5A2B56-B455-472C-9D2B-77D6B062E52C}"/>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2110564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4B34-262B-40C1-9BD1-2D3B01A5F7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A4DF-C329-4248-9436-00D05CCF2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3D362-52D7-4A84-B71E-EABE4A6A1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2E80B8-FF52-47D1-903E-500F23C89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1392D-9AD9-4845-88F2-D7C7AEE1F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3FA8B-B87F-4467-9CE2-D53D0E929FC0}"/>
              </a:ext>
            </a:extLst>
          </p:cNvPr>
          <p:cNvSpPr>
            <a:spLocks noGrp="1"/>
          </p:cNvSpPr>
          <p:nvPr>
            <p:ph type="dt" sz="half" idx="10"/>
          </p:nvPr>
        </p:nvSpPr>
        <p:spPr/>
        <p:txBody>
          <a:bodyPr/>
          <a:lstStyle/>
          <a:p>
            <a:fld id="{B5E53D1A-8C0F-43FA-AF08-E3812224830E}" type="datetimeFigureOut">
              <a:rPr lang="en-US" smtClean="0"/>
              <a:t>5/7/2025</a:t>
            </a:fld>
            <a:endParaRPr lang="en-US" dirty="0"/>
          </a:p>
        </p:txBody>
      </p:sp>
      <p:sp>
        <p:nvSpPr>
          <p:cNvPr id="8" name="Footer Placeholder 7">
            <a:extLst>
              <a:ext uri="{FF2B5EF4-FFF2-40B4-BE49-F238E27FC236}">
                <a16:creationId xmlns:a16="http://schemas.microsoft.com/office/drawing/2014/main" id="{3AA8751D-9115-4CE5-9604-2600EAB7BE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77112-B527-4BA0-966A-38415A67D9F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0626682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B57-BD3B-4CF5-8741-7858CF4E52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37369-1B9B-49C9-A288-3A75EC23E785}"/>
              </a:ext>
            </a:extLst>
          </p:cNvPr>
          <p:cNvSpPr>
            <a:spLocks noGrp="1"/>
          </p:cNvSpPr>
          <p:nvPr>
            <p:ph type="dt" sz="half" idx="10"/>
          </p:nvPr>
        </p:nvSpPr>
        <p:spPr/>
        <p:txBody>
          <a:bodyPr/>
          <a:lstStyle/>
          <a:p>
            <a:fld id="{B5E53D1A-8C0F-43FA-AF08-E3812224830E}" type="datetimeFigureOut">
              <a:rPr lang="en-US" smtClean="0"/>
              <a:t>5/7/2025</a:t>
            </a:fld>
            <a:endParaRPr lang="en-US" dirty="0"/>
          </a:p>
        </p:txBody>
      </p:sp>
      <p:sp>
        <p:nvSpPr>
          <p:cNvPr id="4" name="Footer Placeholder 3">
            <a:extLst>
              <a:ext uri="{FF2B5EF4-FFF2-40B4-BE49-F238E27FC236}">
                <a16:creationId xmlns:a16="http://schemas.microsoft.com/office/drawing/2014/main" id="{FE71BF88-9650-456D-8084-056D95F366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B0D398-28FC-4988-B093-878BEA9218C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47437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1078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18585-0BC0-42B3-9891-7761C8DE71FD}"/>
              </a:ext>
            </a:extLst>
          </p:cNvPr>
          <p:cNvSpPr>
            <a:spLocks noGrp="1"/>
          </p:cNvSpPr>
          <p:nvPr>
            <p:ph type="dt" sz="half" idx="10"/>
          </p:nvPr>
        </p:nvSpPr>
        <p:spPr/>
        <p:txBody>
          <a:bodyPr/>
          <a:lstStyle/>
          <a:p>
            <a:fld id="{B5E53D1A-8C0F-43FA-AF08-E3812224830E}" type="datetimeFigureOut">
              <a:rPr lang="en-US" smtClean="0"/>
              <a:t>5/7/2025</a:t>
            </a:fld>
            <a:endParaRPr lang="en-US" dirty="0"/>
          </a:p>
        </p:txBody>
      </p:sp>
      <p:sp>
        <p:nvSpPr>
          <p:cNvPr id="3" name="Footer Placeholder 2">
            <a:extLst>
              <a:ext uri="{FF2B5EF4-FFF2-40B4-BE49-F238E27FC236}">
                <a16:creationId xmlns:a16="http://schemas.microsoft.com/office/drawing/2014/main" id="{32BAEF51-E6DD-4756-B077-233CACC5E6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E79026-66B0-420C-B07C-4480221682F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7175061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6267-3EBA-4A75-9D29-F0243D921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CE953-5AF4-4EF9-BD5E-F28CB87C1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C2C37-CAD9-47A0-999F-6B40E47D4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C6D80-B600-464B-B15E-F1BF81EB6B6D}"/>
              </a:ext>
            </a:extLst>
          </p:cNvPr>
          <p:cNvSpPr>
            <a:spLocks noGrp="1"/>
          </p:cNvSpPr>
          <p:nvPr>
            <p:ph type="dt" sz="half" idx="10"/>
          </p:nvPr>
        </p:nvSpPr>
        <p:spPr/>
        <p:txBody>
          <a:bodyPr/>
          <a:lstStyle/>
          <a:p>
            <a:fld id="{B5E53D1A-8C0F-43FA-AF08-E3812224830E}" type="datetimeFigureOut">
              <a:rPr lang="en-US" smtClean="0"/>
              <a:t>5/7/2025</a:t>
            </a:fld>
            <a:endParaRPr lang="en-US" dirty="0"/>
          </a:p>
        </p:txBody>
      </p:sp>
      <p:sp>
        <p:nvSpPr>
          <p:cNvPr id="6" name="Footer Placeholder 5">
            <a:extLst>
              <a:ext uri="{FF2B5EF4-FFF2-40B4-BE49-F238E27FC236}">
                <a16:creationId xmlns:a16="http://schemas.microsoft.com/office/drawing/2014/main" id="{415B0B76-FD44-4D7F-8FC5-669C09DD42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5539B8-B47F-4795-A753-F318FDE5667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5688169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DF7-B7A3-4A10-90E6-601CA9FE3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D9597D-2F62-4442-874F-23C7673F3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75450E-CA24-4391-8E5B-02FB7C2B4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5DC58F-66CD-4DE7-A490-AF5FCFB6310D}"/>
              </a:ext>
            </a:extLst>
          </p:cNvPr>
          <p:cNvSpPr>
            <a:spLocks noGrp="1"/>
          </p:cNvSpPr>
          <p:nvPr>
            <p:ph type="dt" sz="half" idx="10"/>
          </p:nvPr>
        </p:nvSpPr>
        <p:spPr/>
        <p:txBody>
          <a:bodyPr/>
          <a:lstStyle/>
          <a:p>
            <a:fld id="{B5E53D1A-8C0F-43FA-AF08-E3812224830E}" type="datetimeFigureOut">
              <a:rPr lang="en-US" smtClean="0"/>
              <a:t>5/7/2025</a:t>
            </a:fld>
            <a:endParaRPr lang="en-US" dirty="0"/>
          </a:p>
        </p:txBody>
      </p:sp>
      <p:sp>
        <p:nvSpPr>
          <p:cNvPr id="6" name="Footer Placeholder 5">
            <a:extLst>
              <a:ext uri="{FF2B5EF4-FFF2-40B4-BE49-F238E27FC236}">
                <a16:creationId xmlns:a16="http://schemas.microsoft.com/office/drawing/2014/main" id="{2B890630-44E5-4CAE-93BB-056A33A38C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395F1E-C58B-42D1-BD82-52C334CA765F}"/>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8485043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5F4-68AA-4139-ACE1-C47E232D1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7F24CB-FDF9-4C97-BC6F-740BFF6F5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8D200-D3A1-4AA0-90CC-82883448605D}"/>
              </a:ext>
            </a:extLst>
          </p:cNvPr>
          <p:cNvSpPr>
            <a:spLocks noGrp="1"/>
          </p:cNvSpPr>
          <p:nvPr>
            <p:ph type="dt" sz="half" idx="10"/>
          </p:nvPr>
        </p:nvSpPr>
        <p:spPr/>
        <p:txBody>
          <a:bodyPr/>
          <a:lstStyle/>
          <a:p>
            <a:fld id="{B5E53D1A-8C0F-43FA-AF08-E3812224830E}" type="datetimeFigureOut">
              <a:rPr lang="en-US" smtClean="0"/>
              <a:t>5/7/2025</a:t>
            </a:fld>
            <a:endParaRPr lang="en-US" dirty="0"/>
          </a:p>
        </p:txBody>
      </p:sp>
      <p:sp>
        <p:nvSpPr>
          <p:cNvPr id="5" name="Footer Placeholder 4">
            <a:extLst>
              <a:ext uri="{FF2B5EF4-FFF2-40B4-BE49-F238E27FC236}">
                <a16:creationId xmlns:a16="http://schemas.microsoft.com/office/drawing/2014/main" id="{D1F61165-7C63-4EEA-BC4D-01FC1758B8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45C39-CCEA-4017-836C-CF091218FC99}"/>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195054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5A9DF-982C-4B5B-9071-5CE1E746D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93A33-F5F3-481E-9436-61A8A69E2F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1D178-E3F0-4A62-AC5E-E284335892E7}"/>
              </a:ext>
            </a:extLst>
          </p:cNvPr>
          <p:cNvSpPr>
            <a:spLocks noGrp="1"/>
          </p:cNvSpPr>
          <p:nvPr>
            <p:ph type="dt" sz="half" idx="10"/>
          </p:nvPr>
        </p:nvSpPr>
        <p:spPr/>
        <p:txBody>
          <a:bodyPr/>
          <a:lstStyle/>
          <a:p>
            <a:fld id="{B5E53D1A-8C0F-43FA-AF08-E3812224830E}" type="datetimeFigureOut">
              <a:rPr lang="en-US" smtClean="0"/>
              <a:t>5/7/2025</a:t>
            </a:fld>
            <a:endParaRPr lang="en-US" dirty="0"/>
          </a:p>
        </p:txBody>
      </p:sp>
      <p:sp>
        <p:nvSpPr>
          <p:cNvPr id="5" name="Footer Placeholder 4">
            <a:extLst>
              <a:ext uri="{FF2B5EF4-FFF2-40B4-BE49-F238E27FC236}">
                <a16:creationId xmlns:a16="http://schemas.microsoft.com/office/drawing/2014/main" id="{CAF27FB0-0913-4389-B800-56A160530B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1B5E7D-6947-4F1A-999E-3FD937A0B56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3063574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718687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390024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627018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235617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193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05594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46808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47284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619096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619489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9118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777304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17848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703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5/7/2025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3010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5/7/2025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7633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image" Target="../media/image1.jp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4.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5.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5/7/2025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0957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AF30FB-C4AC-4B0E-9D6F-F10108933497}" type="datetime1">
              <a:rPr lang="en-US" smtClean="0">
                <a:solidFill>
                  <a:prstClr val="black">
                    <a:tint val="75000"/>
                  </a:prstClr>
                </a:solidFill>
              </a:rPr>
              <a:t>5/7/2025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94038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F6D4C-0641-2B9F-193D-AC83A3ECFB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7C37E2-4E55-6AC5-361A-96F6533A58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8C5C2-E37E-B925-69DA-21D37B231B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8E2E91-24B8-4D20-9521-FF3232087948}" type="datetimeFigureOut">
              <a:rPr lang="en-US" smtClean="0"/>
              <a:t>5/7/2025</a:t>
            </a:fld>
            <a:endParaRPr lang="en-US"/>
          </a:p>
        </p:txBody>
      </p:sp>
      <p:sp>
        <p:nvSpPr>
          <p:cNvPr id="5" name="Footer Placeholder 4">
            <a:extLst>
              <a:ext uri="{FF2B5EF4-FFF2-40B4-BE49-F238E27FC236}">
                <a16:creationId xmlns:a16="http://schemas.microsoft.com/office/drawing/2014/main" id="{D419003D-A67E-D6A0-ED8B-8E604AEF49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8B2367B-00FB-1DD3-9019-C447833B0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27A7E8-376B-47D8-9A40-9F6221CF8E7A}" type="slidenum">
              <a:rPr lang="en-US" smtClean="0"/>
              <a:t>‹#›</a:t>
            </a:fld>
            <a:endParaRPr lang="en-US"/>
          </a:p>
        </p:txBody>
      </p:sp>
    </p:spTree>
    <p:extLst>
      <p:ext uri="{BB962C8B-B14F-4D97-AF65-F5344CB8AC3E}">
        <p14:creationId xmlns:p14="http://schemas.microsoft.com/office/powerpoint/2010/main" val="2706684935"/>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5/7/2025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3521268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898" r:id="rId23"/>
    <p:sldLayoutId id="2147483899" r:id="rId2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5/7/2025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40509626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6144A6-96FC-DF4E-8ACA-55E1D10FA5AB}" type="datetimeFigureOut">
              <a:rPr lang="en-US" smtClean="0">
                <a:solidFill>
                  <a:prstClr val="black">
                    <a:tint val="75000"/>
                  </a:prstClr>
                </a:solidFill>
              </a:rPr>
              <a:pPr defTabSz="457200"/>
              <a:t>5/7/2025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1E0F82-4FF3-2044-AC61-7B4381A3755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1585641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5/7/2025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764750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4AEEF-82ED-4D66-8B5E-D4C5357B7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BFD457-9B62-4B34-86F4-C3741BBD8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DD1AD-FD3D-45E2-899C-78017EB40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53D1A-8C0F-43FA-AF08-E3812224830E}" type="datetimeFigureOut">
              <a:rPr lang="en-US" smtClean="0"/>
              <a:t>5/7/2025</a:t>
            </a:fld>
            <a:endParaRPr lang="en-US" dirty="0"/>
          </a:p>
        </p:txBody>
      </p:sp>
      <p:sp>
        <p:nvSpPr>
          <p:cNvPr id="5" name="Footer Placeholder 4">
            <a:extLst>
              <a:ext uri="{FF2B5EF4-FFF2-40B4-BE49-F238E27FC236}">
                <a16:creationId xmlns:a16="http://schemas.microsoft.com/office/drawing/2014/main" id="{381ED23C-5F9E-4D25-A4DB-A59ABD221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873116-0934-43ED-8A36-D7B29232D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030A-A283-414C-89D0-E6E0161BA02D}" type="slidenum">
              <a:rPr lang="en-US" smtClean="0"/>
              <a:t>‹#›</a:t>
            </a:fld>
            <a:endParaRPr lang="en-US" dirty="0"/>
          </a:p>
        </p:txBody>
      </p:sp>
    </p:spTree>
    <p:extLst>
      <p:ext uri="{BB962C8B-B14F-4D97-AF65-F5344CB8AC3E}">
        <p14:creationId xmlns:p14="http://schemas.microsoft.com/office/powerpoint/2010/main" val="238492771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5/7/2025</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0434896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894735B-4945-8A4D-ADD4-CC3228AE4BE3}" type="datetimeFigureOut">
              <a:rPr lang="en-US" smtClean="0">
                <a:solidFill>
                  <a:prstClr val="black">
                    <a:tint val="75000"/>
                  </a:prstClr>
                </a:solidFill>
              </a:rPr>
              <a:pPr defTabSz="457200"/>
              <a:t>5/7/2025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383098-F627-5B4F-9D1B-3166CCBD3A8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4847252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E65E9-5FE9-4503-9D8F-A794DEE93552}" type="datetimeFigureOut">
              <a:rPr lang="en-US" smtClean="0"/>
              <a:t>5/7/2025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76B45-5992-4283-879B-095F72A82AD6}" type="slidenum">
              <a:rPr lang="en-US" smtClean="0"/>
              <a:t>‹#›</a:t>
            </a:fld>
            <a:endParaRPr lang="en-US" dirty="0"/>
          </a:p>
        </p:txBody>
      </p:sp>
    </p:spTree>
    <p:extLst>
      <p:ext uri="{BB962C8B-B14F-4D97-AF65-F5344CB8AC3E}">
        <p14:creationId xmlns:p14="http://schemas.microsoft.com/office/powerpoint/2010/main" val="35840887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29.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hyperlink" Target="https://reservations.scouting.org/profile/form/index.cfm?PKformID=0x156865abcd"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hyperlink" Target="https://drive.google.com/file/d/1Bo7U0iJ8Ti-bmyIFtxGfG0TIt3dB1xX4/view?usp=sharing"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3.jp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75.jpg"/><Relationship Id="rId4" Type="http://schemas.openxmlformats.org/officeDocument/2006/relationships/hyperlink" Target="http://filestore.scouting.org/filestore/se-packet/2020-08-10/Exploring-Participant-Policy-FINAL-2.pdf"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75.jpg"/></Relationships>
</file>

<file path=ppt/slides/_rels/slide108.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10.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56.png"/></Relationships>
</file>

<file path=ppt/slides/_rels/slide10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76.jpg"/><Relationship Id="rId5" Type="http://schemas.openxmlformats.org/officeDocument/2006/relationships/image" Target="../media/image3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77.jpg"/><Relationship Id="rId5" Type="http://schemas.openxmlformats.org/officeDocument/2006/relationships/image" Target="../media/image38.png"/><Relationship Id="rId4" Type="http://schemas.openxmlformats.org/officeDocument/2006/relationships/image" Target="../media/image4.png"/></Relationships>
</file>

<file path=ppt/slides/_rels/slide1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jpg"/><Relationship Id="rId1" Type="http://schemas.openxmlformats.org/officeDocument/2006/relationships/slideLayout" Target="../slideLayouts/slideLayout74.xml"/><Relationship Id="rId4" Type="http://schemas.openxmlformats.org/officeDocument/2006/relationships/image" Target="../media/image4.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57.jpg"/></Relationships>
</file>

<file path=ppt/slides/_rels/slide1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png"/></Relationships>
</file>

<file path=ppt/slides/_rels/slide1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5.xml"/><Relationship Id="rId1" Type="http://schemas.openxmlformats.org/officeDocument/2006/relationships/slideLayout" Target="../slideLayouts/slideLayout86.xml"/><Relationship Id="rId5" Type="http://schemas.openxmlformats.org/officeDocument/2006/relationships/image" Target="../media/image47.png"/><Relationship Id="rId4" Type="http://schemas.openxmlformats.org/officeDocument/2006/relationships/image" Target="../media/image55.png"/></Relationships>
</file>

<file path=ppt/slides/_rels/slide1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0.jpg"/><Relationship Id="rId1" Type="http://schemas.openxmlformats.org/officeDocument/2006/relationships/slideLayout" Target="../slideLayouts/slideLayout96.xml"/><Relationship Id="rId4" Type="http://schemas.openxmlformats.org/officeDocument/2006/relationships/hyperlink" Target="https://my.scouting.org/"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0.jpg"/><Relationship Id="rId1" Type="http://schemas.openxmlformats.org/officeDocument/2006/relationships/slideLayout" Target="../slideLayouts/slideLayout96.xml"/><Relationship Id="rId4" Type="http://schemas.openxmlformats.org/officeDocument/2006/relationships/hyperlink" Target="https://www.scouting.org/training/youth-protection/venturi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23.xml"/><Relationship Id="rId5" Type="http://schemas.openxmlformats.org/officeDocument/2006/relationships/image" Target="../media/image79.png"/><Relationship Id="rId4" Type="http://schemas.openxmlformats.org/officeDocument/2006/relationships/image" Target="../media/image78.jpg"/></Relationships>
</file>

<file path=ppt/slides/_rels/slide1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6.xml"/><Relationship Id="rId1" Type="http://schemas.openxmlformats.org/officeDocument/2006/relationships/slideLayout" Target="../slideLayouts/slideLayout23.xml"/><Relationship Id="rId5" Type="http://schemas.openxmlformats.org/officeDocument/2006/relationships/image" Target="../media/image80.jpg"/><Relationship Id="rId4" Type="http://schemas.openxmlformats.org/officeDocument/2006/relationships/image" Target="../media/image4.png"/></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23.xml"/><Relationship Id="rId4" Type="http://schemas.openxmlformats.org/officeDocument/2006/relationships/image" Target="../media/image81.jpg"/></Relationships>
</file>

<file path=ppt/slides/_rels/slide1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7.xml"/><Relationship Id="rId1" Type="http://schemas.openxmlformats.org/officeDocument/2006/relationships/slideLayout" Target="../slideLayouts/slideLayout23.xml"/><Relationship Id="rId5" Type="http://schemas.openxmlformats.org/officeDocument/2006/relationships/image" Target="../media/image82.jpeg"/><Relationship Id="rId4" Type="http://schemas.openxmlformats.org/officeDocument/2006/relationships/image" Target="../media/image4.png"/></Relationships>
</file>

<file path=ppt/slides/_rels/slide1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8.xml"/><Relationship Id="rId1" Type="http://schemas.openxmlformats.org/officeDocument/2006/relationships/slideLayout" Target="../slideLayouts/slideLayout23.xml"/><Relationship Id="rId5" Type="http://schemas.openxmlformats.org/officeDocument/2006/relationships/image" Target="../media/image83.png"/><Relationship Id="rId4" Type="http://schemas.openxmlformats.org/officeDocument/2006/relationships/image" Target="../media/image4.png"/></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23.xml"/><Relationship Id="rId4" Type="http://schemas.openxmlformats.org/officeDocument/2006/relationships/image" Target="../media/image83.png"/></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23.xml"/><Relationship Id="rId4" Type="http://schemas.openxmlformats.org/officeDocument/2006/relationships/image" Target="../media/image82.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18.xml"/></Relationships>
</file>

<file path=ppt/slides/_rels/slide1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6" Type="http://schemas.openxmlformats.org/officeDocument/2006/relationships/hyperlink" Target="http://www.exploringyourcareer.com/"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1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40.xml"/><Relationship Id="rId1" Type="http://schemas.openxmlformats.org/officeDocument/2006/relationships/slideLayout" Target="../slideLayouts/slideLayout47.xml"/><Relationship Id="rId5" Type="http://schemas.openxmlformats.org/officeDocument/2006/relationships/image" Target="../media/image38.png"/><Relationship Id="rId4" Type="http://schemas.openxmlformats.org/officeDocument/2006/relationships/image" Target="../media/image37.jpg"/></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54.xml"/><Relationship Id="rId6" Type="http://schemas.openxmlformats.org/officeDocument/2006/relationships/image" Target="../media/image38.png"/><Relationship Id="rId5" Type="http://schemas.openxmlformats.org/officeDocument/2006/relationships/image" Target="../media/image4.png"/><Relationship Id="rId4" Type="http://schemas.openxmlformats.org/officeDocument/2006/relationships/hyperlink" Target="http://www.exploringyourcareer.org/"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59.xml"/></Relationships>
</file>

<file path=ppt/slides/_rels/slide1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59.xml"/><Relationship Id="rId4" Type="http://schemas.openxmlformats.org/officeDocument/2006/relationships/image" Target="../media/image45.png"/></Relationships>
</file>

<file path=ppt/slides/_rels/slide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5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47.png"/></Relationships>
</file>

<file path=ppt/slides/_rels/slide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62.xml"/><Relationship Id="rId4" Type="http://schemas.openxmlformats.org/officeDocument/2006/relationships/image" Target="../media/image48.png"/></Relationships>
</file>

<file path=ppt/slides/_rels/slide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49.wmf"/></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74.xml"/><Relationship Id="rId4" Type="http://schemas.openxmlformats.org/officeDocument/2006/relationships/image" Target="../media/image50.jpg"/></Relationships>
</file>

<file path=ppt/slides/_rels/slide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74.xml"/></Relationships>
</file>

<file path=ppt/slides/_rels/slide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74.xml"/><Relationship Id="rId5" Type="http://schemas.openxmlformats.org/officeDocument/2006/relationships/hyperlink" Target="http://www.joinexploring.org/" TargetMode="External"/><Relationship Id="rId4" Type="http://schemas.openxmlformats.org/officeDocument/2006/relationships/image" Target="../media/image51.png"/></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1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jpg"/><Relationship Id="rId1" Type="http://schemas.openxmlformats.org/officeDocument/2006/relationships/slideLayout" Target="../slideLayouts/slideLayout74.xml"/><Relationship Id="rId4" Type="http://schemas.openxmlformats.org/officeDocument/2006/relationships/image" Target="../media/image4.png"/></Relationships>
</file>

<file path=ppt/slides/_rels/slide16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5.xml"/><Relationship Id="rId1" Type="http://schemas.openxmlformats.org/officeDocument/2006/relationships/slideLayout" Target="../slideLayouts/slideLayout86.xml"/><Relationship Id="rId5" Type="http://schemas.openxmlformats.org/officeDocument/2006/relationships/image" Target="../media/image47.png"/><Relationship Id="rId4" Type="http://schemas.openxmlformats.org/officeDocument/2006/relationships/image" Target="../media/image55.png"/></Relationships>
</file>

<file path=ppt/slides/_rels/slide16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png"/></Relationships>
</file>

<file path=ppt/slides/_rels/slide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66.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16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60.jpg"/></Relationships>
</file>

<file path=ppt/slides/_rels/slide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3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5" Type="http://schemas.openxmlformats.org/officeDocument/2006/relationships/image" Target="../media/image67.jpeg"/><Relationship Id="rId4" Type="http://schemas.openxmlformats.org/officeDocument/2006/relationships/image" Target="../media/image66.jpg"/></Relationships>
</file>

<file path=ppt/slides/_rels/slide1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17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75.jpg"/></Relationships>
</file>

<file path=ppt/slides/_rels/slide17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85.png"/></Relationships>
</file>

<file path=ppt/slides/_rels/slide17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7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75.jpg"/></Relationships>
</file>

<file path=ppt/slides/_rels/slide17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8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moejd.deviantart.com/art/Mountain-Blue-Wallpaper-1920x1080-548411791" TargetMode="External"/><Relationship Id="rId5" Type="http://schemas.openxmlformats.org/officeDocument/2006/relationships/image" Target="../media/image19.jpg"/><Relationship Id="rId4" Type="http://schemas.openxmlformats.org/officeDocument/2006/relationships/image" Target="../media/image4.png"/></Relationships>
</file>

<file path=ppt/slides/_rels/slide20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learningforlife.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hyperlink" Target="http://www.exploring.org/about-us"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exploring.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5.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6" Type="http://schemas.openxmlformats.org/officeDocument/2006/relationships/hyperlink" Target="http://www.exploringyourcareer.com/"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14.xml"/><Relationship Id="rId1" Type="http://schemas.openxmlformats.org/officeDocument/2006/relationships/slideLayout" Target="../slideLayouts/slideLayout34.xml"/><Relationship Id="rId5" Type="http://schemas.openxmlformats.org/officeDocument/2006/relationships/image" Target="../media/image38.png"/><Relationship Id="rId4" Type="http://schemas.openxmlformats.org/officeDocument/2006/relationships/image" Target="../media/image37.jp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8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4.png"/><Relationship Id="rId4" Type="http://schemas.openxmlformats.org/officeDocument/2006/relationships/hyperlink" Target="http://www.exploringyourcareer.or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6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hyperlink" Target="http://www.exploring.org/" TargetMode="Externa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49.wmf"/></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50.jp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5" Type="http://schemas.openxmlformats.org/officeDocument/2006/relationships/hyperlink" Target="http://www.joinexploring.org/" TargetMode="External"/><Relationship Id="rId4" Type="http://schemas.openxmlformats.org/officeDocument/2006/relationships/image" Target="../media/image51.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29.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55.png"/></Relationships>
</file>

<file path=ppt/slides/_rels/slide8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57.jpg"/><Relationship Id="rId4" Type="http://schemas.openxmlformats.org/officeDocument/2006/relationships/image" Target="../media/image56.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84.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8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0.jp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29.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5" Type="http://schemas.openxmlformats.org/officeDocument/2006/relationships/image" Target="../media/image67.jpeg"/><Relationship Id="rId4" Type="http://schemas.openxmlformats.org/officeDocument/2006/relationships/image" Target="../media/image66.jp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0.jpg"/><Relationship Id="rId1" Type="http://schemas.openxmlformats.org/officeDocument/2006/relationships/slideLayout" Target="../slideLayouts/slideLayout118.xml"/><Relationship Id="rId4" Type="http://schemas.openxmlformats.org/officeDocument/2006/relationships/hyperlink" Target="https://www.scouting.org/training/youth-protection/venturing/"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74.xml"/><Relationship Id="rId4" Type="http://schemas.openxmlformats.org/officeDocument/2006/relationships/image" Target="../media/image50.jp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74.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74.xml"/><Relationship Id="rId5" Type="http://schemas.openxmlformats.org/officeDocument/2006/relationships/hyperlink" Target="http://www.joinexploring.org/" TargetMode="External"/><Relationship Id="rId4" Type="http://schemas.openxmlformats.org/officeDocument/2006/relationships/image" Target="../media/image51.png"/></Relationships>
</file>

<file path=ppt/slides/_rels/slide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07.xml"/></Relationships>
</file>

<file path=ppt/slides/_rels/slide9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108.xml"/><Relationship Id="rId6" Type="http://schemas.openxmlformats.org/officeDocument/2006/relationships/hyperlink" Target="http://www.exploring.org/" TargetMode="External"/><Relationship Id="rId5" Type="http://schemas.openxmlformats.org/officeDocument/2006/relationships/hyperlink" Target="http://bit.ly/ExpVolMonth" TargetMode="External"/><Relationship Id="rId4" Type="http://schemas.openxmlformats.org/officeDocument/2006/relationships/image" Target="../media/image38.png"/></Relationships>
</file>

<file path=ppt/slides/_rels/slide9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exploring@lflmail.org" TargetMode="External"/><Relationship Id="rId2" Type="http://schemas.openxmlformats.org/officeDocument/2006/relationships/image" Target="../media/image10.jpg"/><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9715" y="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sp>
        <p:nvSpPr>
          <p:cNvPr id="10" name="Title 1"/>
          <p:cNvSpPr txBox="1">
            <a:spLocks/>
          </p:cNvSpPr>
          <p:nvPr/>
        </p:nvSpPr>
        <p:spPr>
          <a:xfrm>
            <a:off x="156415" y="3181705"/>
            <a:ext cx="7392064" cy="20379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NATIONAL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LIVE HOUR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11" name="Picture 10" descr="https://www.exploring.org/wp-content/uploads/2018/09/unnamed.png">
            <a:extLst>
              <a:ext uri="{FF2B5EF4-FFF2-40B4-BE49-F238E27FC236}">
                <a16:creationId xmlns:a16="http://schemas.microsoft.com/office/drawing/2014/main" id="{922CF591-DD46-4D11-A6DA-824EB2D856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2207" y="180767"/>
            <a:ext cx="3012331" cy="3160629"/>
          </a:xfrm>
          <a:prstGeom prst="rect">
            <a:avLst/>
          </a:prstGeom>
          <a:noFill/>
          <a:ln>
            <a:noFill/>
          </a:ln>
        </p:spPr>
      </p:pic>
      <p:pic>
        <p:nvPicPr>
          <p:cNvPr id="3" name="Picture 2">
            <a:extLst>
              <a:ext uri="{FF2B5EF4-FFF2-40B4-BE49-F238E27FC236}">
                <a16:creationId xmlns:a16="http://schemas.microsoft.com/office/drawing/2014/main" id="{6D3070D8-3A5E-4B24-8EF4-11D2A8C5F187}"/>
              </a:ext>
            </a:extLst>
          </p:cNvPr>
          <p:cNvPicPr>
            <a:picLocks noChangeAspect="1"/>
          </p:cNvPicPr>
          <p:nvPr/>
        </p:nvPicPr>
        <p:blipFill>
          <a:blip r:embed="rId4"/>
          <a:stretch>
            <a:fillRect/>
          </a:stretch>
        </p:blipFill>
        <p:spPr>
          <a:xfrm>
            <a:off x="7947643" y="3643280"/>
            <a:ext cx="3012331" cy="3049621"/>
          </a:xfrm>
          <a:prstGeom prst="rect">
            <a:avLst/>
          </a:prstGeom>
        </p:spPr>
      </p:pic>
      <p:sp>
        <p:nvSpPr>
          <p:cNvPr id="7" name="Rectangle 6">
            <a:extLst>
              <a:ext uri="{FF2B5EF4-FFF2-40B4-BE49-F238E27FC236}">
                <a16:creationId xmlns:a16="http://schemas.microsoft.com/office/drawing/2014/main" id="{392B370D-ED78-459B-A634-71A292C6CBB7}"/>
              </a:ext>
            </a:extLst>
          </p:cNvPr>
          <p:cNvSpPr/>
          <p:nvPr/>
        </p:nvSpPr>
        <p:spPr>
          <a:xfrm>
            <a:off x="7853471" y="2491644"/>
            <a:ext cx="3170946" cy="954107"/>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400" b="1" i="1" dirty="0">
                <a:solidFill>
                  <a:prstClr val="white"/>
                </a:solidFill>
                <a:latin typeface="Arial" panose="020B0604020202020204" pitchFamily="34" charset="0"/>
                <a:cs typeface="Arial" panose="020B0604020202020204" pitchFamily="34" charset="0"/>
              </a:rPr>
              <a:t>Vice-Chair,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Exploring Program Chair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7381642" y="5722847"/>
            <a:ext cx="391052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300" b="1" i="1" dirty="0">
                <a:solidFill>
                  <a:prstClr val="white"/>
                </a:solidFill>
                <a:latin typeface="Arial" panose="020B0604020202020204" pitchFamily="34" charset="0"/>
                <a:cs typeface="Arial" panose="020B0604020202020204" pitchFamily="34" charset="0"/>
              </a:rPr>
              <a:t>Older Youth Programs</a:t>
            </a: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53" y="820133"/>
            <a:ext cx="5942702" cy="2160980"/>
          </a:xfrm>
          <a:prstGeom prst="rect">
            <a:avLst/>
          </a:prstGeom>
        </p:spPr>
      </p:pic>
      <p:sp>
        <p:nvSpPr>
          <p:cNvPr id="5" name="Rectangle 4">
            <a:extLst>
              <a:ext uri="{FF2B5EF4-FFF2-40B4-BE49-F238E27FC236}">
                <a16:creationId xmlns:a16="http://schemas.microsoft.com/office/drawing/2014/main" id="{CAF789A2-1D0C-4508-9DE0-9AAFADD8C21F}"/>
              </a:ext>
            </a:extLst>
          </p:cNvPr>
          <p:cNvSpPr/>
          <p:nvPr/>
        </p:nvSpPr>
        <p:spPr>
          <a:xfrm>
            <a:off x="1822622" y="5168090"/>
            <a:ext cx="4169348"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C00000"/>
                </a:solidFill>
              </a:rPr>
              <a:t>MAY 7</a:t>
            </a:r>
            <a:r>
              <a:rPr lang="en-US" sz="5400" b="1" baseline="30000" dirty="0">
                <a:ln w="22225">
                  <a:solidFill>
                    <a:schemeClr val="accent2"/>
                  </a:solidFill>
                  <a:prstDash val="solid"/>
                </a:ln>
                <a:solidFill>
                  <a:srgbClr val="C00000"/>
                </a:solidFill>
              </a:rPr>
              <a:t>th</a:t>
            </a:r>
            <a:r>
              <a:rPr lang="en-US" sz="5400" b="1" dirty="0">
                <a:ln w="22225">
                  <a:solidFill>
                    <a:schemeClr val="accent2"/>
                  </a:solidFill>
                  <a:prstDash val="solid"/>
                </a:ln>
                <a:solidFill>
                  <a:srgbClr val="C00000"/>
                </a:solidFill>
              </a:rPr>
              <a:t>, 2025</a:t>
            </a:r>
          </a:p>
        </p:txBody>
      </p:sp>
    </p:spTree>
    <p:extLst>
      <p:ext uri="{BB962C8B-B14F-4D97-AF65-F5344CB8AC3E}">
        <p14:creationId xmlns:p14="http://schemas.microsoft.com/office/powerpoint/2010/main" val="8527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686184" y="650326"/>
            <a:ext cx="8409746" cy="750974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Richard (Dick) Davies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Richard.davies.nyc@gmail.com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(914) 327-7430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Interim Scout Executive for two years Greater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New York Councils ~ 2021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Stepped down as Council Commissioner to take role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Formerly VP – Membership, VP – Scoutreach and Manhattan Borough President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from Wisconsin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Nov 2022 –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Commissioner, National LFL Executive Board ~ Nov 2022 -TBD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Area and Northeast Regional Exploring Chair and Board Member ~ 2018 – 2021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Committee ~ 1976 – 1979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Explorer President ~ 1976-77; Youth Member of National Executive Board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Since 2016, angel investor and advisory board member for start-up companies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Consultant to investment management industry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Most of career on business side of investment management industry (business unit management, client and product development) with Alliance Bernstein and Russell investments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Last ten years through 2016 working with largest 401k and other defined contribution plans around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310B252C-2DB2-C6DE-535B-551BC79C819B}"/>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1565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ED9E4155-0FE5-4568-B4E0-42455F6FE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2010575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10" y="26820"/>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754407" y="112545"/>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0AF709C-1557-4749-B8BA-43008FE0CFB9}"/>
              </a:ext>
            </a:extLst>
          </p:cNvPr>
          <p:cNvSpPr txBox="1"/>
          <p:nvPr/>
        </p:nvSpPr>
        <p:spPr>
          <a:xfrm>
            <a:off x="2065105" y="308225"/>
            <a:ext cx="8065213" cy="55784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Bold"/>
                <a:ea typeface="+mn-ea"/>
                <a:cs typeface="+mn-cs"/>
              </a:rPr>
              <a:t>2025 NATIONAL EXPLORING LIVE HOURS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National Exploring Live Hour is a monthly Zoom video conference that will help engage and equip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Exploring volunteers and professionals to grow, support, and learn more about Exploring. Each month the National Exploring Live Hour will be led by our National Exploring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National Exploring Live Hour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BoldItalic"/>
                <a:ea typeface="+mn-ea"/>
                <a:cs typeface="+mn-cs"/>
              </a:rPr>
              <a:t>1:00 PM – 2:00 PM Central Standard Time, Monthly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Register for each of the National Exploring Live Hour ZOOM presentations at:</a:t>
            </a:r>
          </a:p>
          <a:p>
            <a:pPr algn="ctr" defTabSz="914400">
              <a:defRPr/>
            </a:pPr>
            <a:r>
              <a:rPr lang="en-US" sz="1800" b="1" u="sng" spc="-20" dirty="0">
                <a:solidFill>
                  <a:srgbClr val="0563C1"/>
                </a:solidFill>
                <a:effectLst/>
                <a:latin typeface="Aptos" panose="020B0004020202020204" pitchFamily="34" charset="0"/>
                <a:ea typeface="Aptos" panose="020B0004020202020204" pitchFamily="34" charset="0"/>
                <a:hlinkClick r:id="rId4"/>
              </a:rPr>
              <a:t>https://reservations.scouting.org/profile/form/index.cfm?PKformID=0x156865abcd</a:t>
            </a:r>
            <a:endParaRPr lang="en-US" sz="1800" dirty="0">
              <a:effectLst/>
              <a:latin typeface="Calibri" panose="020F0502020204030204" pitchFamily="34" charset="0"/>
              <a:ea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Bold"/>
                <a:ea typeface="+mn-ea"/>
                <a:cs typeface="+mn-cs"/>
              </a:rPr>
              <a:t> </a:t>
            </a:r>
          </a:p>
        </p:txBody>
      </p:sp>
    </p:spTree>
    <p:extLst>
      <p:ext uri="{BB962C8B-B14F-4D97-AF65-F5344CB8AC3E}">
        <p14:creationId xmlns:p14="http://schemas.microsoft.com/office/powerpoint/2010/main" val="4133137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60198" y="2824743"/>
            <a:ext cx="8245619" cy="646332"/>
          </a:xfrm>
        </p:spPr>
        <p:txBody>
          <a:bodyPr>
            <a:noAutofit/>
          </a:bodyPr>
          <a:lstStyle/>
          <a:p>
            <a:r>
              <a:rPr lang="en-US" sz="3200" b="1" dirty="0">
                <a:solidFill>
                  <a:srgbClr val="FFFF00"/>
                </a:solidFill>
              </a:rPr>
              <a:t>	</a:t>
            </a:r>
            <a:br>
              <a:rPr lang="en-US" sz="3200" b="1" u="sng" dirty="0">
                <a:solidFill>
                  <a:srgbClr val="FFFF00"/>
                </a:solidFill>
              </a:rPr>
            </a:br>
            <a:r>
              <a:rPr lang="en-US" sz="3200" b="1" dirty="0">
                <a:solidFill>
                  <a:schemeClr val="bg1"/>
                </a:solidFill>
              </a:rPr>
              <a:t>				</a:t>
            </a:r>
            <a:br>
              <a:rPr lang="en-US" sz="3200" dirty="0">
                <a:solidFill>
                  <a:schemeClr val="bg1"/>
                </a:solidFill>
              </a:rPr>
            </a:br>
            <a:r>
              <a:rPr lang="en-US" sz="3200" b="1" dirty="0">
                <a:solidFill>
                  <a:schemeClr val="bg1"/>
                </a:solidFill>
              </a:rPr>
              <a:t>Exploring at Home (Discuss Best Practices)</a:t>
            </a:r>
            <a:br>
              <a:rPr lang="en-US" sz="3200" b="1" dirty="0">
                <a:solidFill>
                  <a:schemeClr val="bg1"/>
                </a:solidFill>
              </a:rPr>
            </a:br>
            <a:br>
              <a:rPr lang="en-US" sz="3200" dirty="0">
                <a:solidFill>
                  <a:schemeClr val="bg1"/>
                </a:solidFill>
              </a:rPr>
            </a:br>
            <a:r>
              <a:rPr lang="en-US" sz="3200" b="1" dirty="0">
                <a:solidFill>
                  <a:schemeClr val="bg1"/>
                </a:solidFill>
              </a:rPr>
              <a:t>Idea Sharing</a:t>
            </a:r>
            <a:br>
              <a:rPr lang="en-US" sz="3200" b="1" dirty="0">
                <a:solidFill>
                  <a:schemeClr val="bg1"/>
                </a:solidFill>
              </a:rPr>
            </a:br>
            <a:br>
              <a:rPr lang="en-US" sz="3200" dirty="0">
                <a:solidFill>
                  <a:schemeClr val="bg1"/>
                </a:solidFill>
              </a:rPr>
            </a:br>
            <a:r>
              <a:rPr lang="en-US" sz="3200" b="1" dirty="0">
                <a:solidFill>
                  <a:schemeClr val="bg1"/>
                </a:solidFill>
              </a:rPr>
              <a:t>Questions and Answers from the Field</a:t>
            </a:r>
            <a:br>
              <a:rPr lang="en-US" sz="3200" b="1" dirty="0">
                <a:solidFill>
                  <a:schemeClr val="bg1"/>
                </a:solidFill>
              </a:rPr>
            </a:br>
            <a:br>
              <a:rPr lang="en-US" sz="3200" b="1" dirty="0">
                <a:solidFill>
                  <a:schemeClr val="bg1"/>
                </a:solidFill>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https://drive.google.com/file/d/1Bo7U0iJ8Ti-bmyIFtxGfG0TIt3dB1xX4/view?usp=sharing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831699" y="1885567"/>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BCF9C76B-AB2D-4DD5-983A-3E424F894CC2}"/>
              </a:ext>
            </a:extLst>
          </p:cNvPr>
          <p:cNvSpPr txBox="1">
            <a:spLocks/>
          </p:cNvSpPr>
          <p:nvPr/>
        </p:nvSpPr>
        <p:spPr>
          <a:xfrm>
            <a:off x="1873022" y="850452"/>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After the Live Hour Discussions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(Open Dialogue)</a:t>
            </a:r>
          </a:p>
        </p:txBody>
      </p:sp>
    </p:spTree>
    <p:extLst>
      <p:ext uri="{BB962C8B-B14F-4D97-AF65-F5344CB8AC3E}">
        <p14:creationId xmlns:p14="http://schemas.microsoft.com/office/powerpoint/2010/main" val="1675188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550" y="783453"/>
            <a:ext cx="8978900" cy="2492418"/>
          </a:xfrm>
        </p:spPr>
        <p:txBody>
          <a:bodyPr>
            <a:normAutofit/>
          </a:bodyPr>
          <a:lstStyle/>
          <a:p>
            <a:r>
              <a:rPr lang="en-US" b="1" dirty="0">
                <a:solidFill>
                  <a:schemeClr val="bg1"/>
                </a:solidFill>
              </a:rPr>
              <a:t>Good News from the Field!</a:t>
            </a:r>
            <a:br>
              <a:rPr lang="en-US" b="1" dirty="0">
                <a:solidFill>
                  <a:schemeClr val="bg1"/>
                </a:solidFill>
              </a:rPr>
            </a:br>
            <a:endParaRPr lang="en-US" dirty="0">
              <a:solidFill>
                <a:schemeClr val="bg1"/>
              </a:solidFill>
            </a:endParaRPr>
          </a:p>
        </p:txBody>
      </p:sp>
      <p:pic>
        <p:nvPicPr>
          <p:cNvPr id="5" name="Content Placeholder 4">
            <a:extLst>
              <a:ext uri="{FF2B5EF4-FFF2-40B4-BE49-F238E27FC236}">
                <a16:creationId xmlns:a16="http://schemas.microsoft.com/office/drawing/2014/main" id="{DFAF700D-CDDB-40FD-9B30-2036300DC09F}"/>
              </a:ext>
            </a:extLst>
          </p:cNvPr>
          <p:cNvPicPr>
            <a:picLocks noGrp="1" noChangeAspect="1"/>
          </p:cNvPicPr>
          <p:nvPr>
            <p:ph idx="1"/>
          </p:nvPr>
        </p:nvPicPr>
        <p:blipFill>
          <a:blip r:embed="rId2"/>
          <a:stretch>
            <a:fillRect/>
          </a:stretch>
        </p:blipFill>
        <p:spPr>
          <a:xfrm>
            <a:off x="-1228725" y="1093015"/>
            <a:ext cx="44450" cy="33294"/>
          </a:xfr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pic>
        <p:nvPicPr>
          <p:cNvPr id="4" name="Picture 3">
            <a:extLst>
              <a:ext uri="{FF2B5EF4-FFF2-40B4-BE49-F238E27FC236}">
                <a16:creationId xmlns:a16="http://schemas.microsoft.com/office/drawing/2014/main" id="{0B3341AC-0E18-425E-814D-6CD6E4F89A8B}"/>
              </a:ext>
            </a:extLst>
          </p:cNvPr>
          <p:cNvPicPr>
            <a:picLocks noChangeAspect="1"/>
          </p:cNvPicPr>
          <p:nvPr/>
        </p:nvPicPr>
        <p:blipFill>
          <a:blip r:embed="rId4"/>
          <a:stretch>
            <a:fillRect/>
          </a:stretch>
        </p:blipFill>
        <p:spPr>
          <a:xfrm>
            <a:off x="3927526" y="2319184"/>
            <a:ext cx="4336948" cy="3469558"/>
          </a:xfrm>
          <a:prstGeom prst="rect">
            <a:avLst/>
          </a:prstGeom>
        </p:spPr>
      </p:pic>
    </p:spTree>
    <p:extLst>
      <p:ext uri="{BB962C8B-B14F-4D97-AF65-F5344CB8AC3E}">
        <p14:creationId xmlns:p14="http://schemas.microsoft.com/office/powerpoint/2010/main" val="150015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79150" y="1143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652041" y="1892466"/>
            <a:ext cx="7634959" cy="29930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END </a:t>
            </a:r>
            <a:r>
              <a:rPr lang="en-US" b="1" i="1">
                <a:solidFill>
                  <a:srgbClr val="FF0000"/>
                </a:solidFill>
                <a:latin typeface="Arial" panose="020B0604020202020204" pitchFamily="34" charset="0"/>
                <a:cs typeface="Arial" panose="020B0604020202020204" pitchFamily="34" charset="0"/>
              </a:rPr>
              <a:t>OF MAY </a:t>
            </a:r>
            <a:r>
              <a:rPr lang="en-US" b="1" i="1" dirty="0">
                <a:solidFill>
                  <a:srgbClr val="FF0000"/>
                </a:solidFill>
                <a:latin typeface="Arial" panose="020B0604020202020204" pitchFamily="34" charset="0"/>
                <a:cs typeface="Arial" panose="020B0604020202020204" pitchFamily="34" charset="0"/>
              </a:rPr>
              <a:t>2025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EXPLORING LIVE HOUR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PRESENTATION SLIDES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All Other Slides Below are Informational</a:t>
            </a: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477" y="-320152"/>
            <a:ext cx="5707824" cy="2075570"/>
          </a:xfrm>
          <a:prstGeom prst="rect">
            <a:avLst/>
          </a:prstGeom>
        </p:spPr>
      </p:pic>
    </p:spTree>
    <p:extLst>
      <p:ext uri="{BB962C8B-B14F-4D97-AF65-F5344CB8AC3E}">
        <p14:creationId xmlns:p14="http://schemas.microsoft.com/office/powerpoint/2010/main" val="21177347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74601" y="3414941"/>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EXPLORING UPDATES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REMINDERS</a:t>
            </a: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6274541" y="5061685"/>
            <a:ext cx="5284667" cy="163121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2000" b="1" i="1" dirty="0">
              <a:solidFill>
                <a:prstClr val="white"/>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 Older Youth Programs</a:t>
            </a:r>
          </a:p>
        </p:txBody>
      </p:sp>
      <p:pic>
        <p:nvPicPr>
          <p:cNvPr id="7" name="Picture 6">
            <a:extLst>
              <a:ext uri="{FF2B5EF4-FFF2-40B4-BE49-F238E27FC236}">
                <a16:creationId xmlns:a16="http://schemas.microsoft.com/office/drawing/2014/main" id="{641926CE-C60B-405C-A059-961F108AF9C5}"/>
              </a:ext>
            </a:extLst>
          </p:cNvPr>
          <p:cNvPicPr>
            <a:picLocks noChangeAspect="1"/>
          </p:cNvPicPr>
          <p:nvPr/>
        </p:nvPicPr>
        <p:blipFill>
          <a:blip r:embed="rId3"/>
          <a:stretch>
            <a:fillRect/>
          </a:stretch>
        </p:blipFill>
        <p:spPr>
          <a:xfrm>
            <a:off x="7723761" y="1967854"/>
            <a:ext cx="2567195" cy="2922292"/>
          </a:xfrm>
          <a:prstGeom prst="rect">
            <a:avLst/>
          </a:prstGeom>
        </p:spPr>
      </p:pic>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64" y="1848290"/>
            <a:ext cx="5707824" cy="2075570"/>
          </a:xfrm>
          <a:prstGeom prst="rect">
            <a:avLst/>
          </a:prstGeom>
        </p:spPr>
      </p:pic>
    </p:spTree>
    <p:extLst>
      <p:ext uri="{BB962C8B-B14F-4D97-AF65-F5344CB8AC3E}">
        <p14:creationId xmlns:p14="http://schemas.microsoft.com/office/powerpoint/2010/main" val="6719936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89611182"/>
      </p:ext>
    </p:extLst>
  </p:cSld>
  <p:clrMapOvr>
    <a:overrideClrMapping bg1="dk1" tx1="lt1" bg2="dk2" tx2="lt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848735148"/>
      </p:ext>
    </p:extLst>
  </p:cSld>
  <p:clrMapOvr>
    <a:overrideClrMapping bg1="dk1" tx1="lt1" bg2="dk2"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296513858"/>
      </p:ext>
    </p:extLst>
  </p:cSld>
  <p:clrMapOvr>
    <a:overrideClrMapping bg1="dk1" tx1="lt1" bg2="dk2" tx2="lt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prstClr val="white"/>
              </a:buClr>
              <a:buSzPct val="75000"/>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indent="0">
              <a:lnSpc>
                <a:spcPct val="110000"/>
              </a:lnSpc>
              <a:buClr>
                <a:prstClr val="white"/>
              </a:buClr>
              <a:buSzPct val="75000"/>
              <a:buNone/>
            </a:pPr>
            <a:r>
              <a:rPr lang="en-US" altLang="en-US" sz="3000" b="1" dirty="0">
                <a:solidFill>
                  <a:prstClr val="white"/>
                </a:solidFill>
                <a:latin typeface="Calibri"/>
              </a:rPr>
              <a:t>		</a:t>
            </a: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“joinexploring.org”</a:t>
            </a:r>
          </a:p>
          <a:p>
            <a:pPr marL="0" indent="0">
              <a:lnSpc>
                <a:spcPct val="110000"/>
              </a:lnSpc>
              <a:buClr>
                <a:prstClr val="white"/>
              </a:buClr>
              <a:buSzPct val="75000"/>
              <a:buNone/>
            </a:pPr>
            <a:r>
              <a:rPr lang="en-US" altLang="en-US" sz="3000" b="1" dirty="0">
                <a:solidFill>
                  <a:prstClr val="white"/>
                </a:solidFill>
                <a:latin typeface="Calibri"/>
              </a:rPr>
              <a:t>		“joinexploring.com”</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Scoutbook for Exploring</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Registration</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Renewal</a:t>
            </a: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198244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04F0D-3BB5-2B0A-4681-12CB40F2BA33}"/>
              </a:ext>
            </a:extLst>
          </p:cNvPr>
          <p:cNvSpPr>
            <a:spLocks noGrp="1"/>
          </p:cNvSpPr>
          <p:nvPr>
            <p:ph type="title"/>
          </p:nvPr>
        </p:nvSpPr>
        <p:spPr>
          <a:xfrm>
            <a:off x="6860079" y="2931281"/>
            <a:ext cx="4804576" cy="497719"/>
          </a:xfrm>
        </p:spPr>
        <p:txBody>
          <a:bodyPr>
            <a:noAutofit/>
          </a:bodyPr>
          <a:lstStyle/>
          <a:p>
            <a:pPr marL="0" marR="0">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Helen Stiff-Williams, Ed. D. </a:t>
            </a:r>
            <a:br>
              <a:rPr lang="en-US" sz="2400" dirty="0">
                <a:solidFill>
                  <a:srgbClr val="000000"/>
                </a:solidFill>
                <a:effectLst/>
                <a:latin typeface="Times New Roman" panose="02020603050405020304" pitchFamily="18" charset="0"/>
                <a:ea typeface="Calibri" panose="020F0502020204030204" pitchFamily="34" charset="0"/>
              </a:rPr>
            </a:br>
            <a:r>
              <a:rPr lang="en-US" sz="2400" b="1" dirty="0">
                <a:solidFill>
                  <a:srgbClr val="000000"/>
                </a:solidFill>
                <a:effectLst/>
                <a:latin typeface="Times New Roman" panose="02020603050405020304" pitchFamily="18" charset="0"/>
                <a:ea typeface="Calibri" panose="020F0502020204030204" pitchFamily="34" charset="0"/>
              </a:rPr>
              <a:t>Consultant and Adjunct Professor</a:t>
            </a:r>
            <a:endParaRPr lang="en-US" sz="2400" dirty="0"/>
          </a:p>
        </p:txBody>
      </p:sp>
      <p:sp>
        <p:nvSpPr>
          <p:cNvPr id="3" name="Content Placeholder 2">
            <a:extLst>
              <a:ext uri="{FF2B5EF4-FFF2-40B4-BE49-F238E27FC236}">
                <a16:creationId xmlns:a16="http://schemas.microsoft.com/office/drawing/2014/main" id="{0104C6C0-E988-3A95-F9B7-B37AE9ADB568}"/>
              </a:ext>
            </a:extLst>
          </p:cNvPr>
          <p:cNvSpPr>
            <a:spLocks noGrp="1"/>
          </p:cNvSpPr>
          <p:nvPr>
            <p:ph idx="1"/>
          </p:nvPr>
        </p:nvSpPr>
        <p:spPr>
          <a:xfrm>
            <a:off x="207036" y="1151308"/>
            <a:ext cx="6035614" cy="5613476"/>
          </a:xfrm>
        </p:spPr>
        <p:txBody>
          <a:bodyPr>
            <a:normAutofit fontScale="25000" lnSpcReduction="20000"/>
          </a:bodyPr>
          <a:lstStyle/>
          <a:p>
            <a:pPr marL="0" marR="0">
              <a:spcBef>
                <a:spcPts val="0"/>
              </a:spcBef>
              <a:spcAft>
                <a:spcPts val="0"/>
              </a:spcAft>
            </a:pPr>
            <a:endParaRPr lang="en-US" sz="5500" dirty="0">
              <a:solidFill>
                <a:srgbClr val="FF0000"/>
              </a:solidFill>
              <a:effectLst/>
              <a:latin typeface="Times New Roman" panose="02020603050405020304" pitchFamily="18" charset="0"/>
              <a:ea typeface="Calibri" panose="020F0502020204030204" pitchFamily="34" charset="0"/>
            </a:endParaRPr>
          </a:p>
          <a:p>
            <a:pPr marL="0" marR="0" indent="0" algn="ctr">
              <a:spcBef>
                <a:spcPts val="0"/>
              </a:spcBef>
              <a:spcAft>
                <a:spcPts val="0"/>
              </a:spcAft>
              <a:buNone/>
            </a:pPr>
            <a:r>
              <a:rPr lang="en-US" sz="6400" b="1" dirty="0">
                <a:solidFill>
                  <a:srgbClr val="FF0000"/>
                </a:solidFill>
                <a:effectLst/>
                <a:latin typeface="Times New Roman" panose="02020603050405020304" pitchFamily="18" charset="0"/>
                <a:ea typeface="Calibri" panose="020F0502020204030204" pitchFamily="34" charset="0"/>
              </a:rPr>
              <a:t>PROFESSIONAL POSITIONS HELD</a:t>
            </a:r>
          </a:p>
          <a:p>
            <a:pPr marL="0" marR="0" indent="0" algn="ctr">
              <a:spcBef>
                <a:spcPts val="0"/>
              </a:spcBef>
              <a:spcAft>
                <a:spcPts val="0"/>
              </a:spcAft>
              <a:buNone/>
            </a:pPr>
            <a:endParaRPr lang="en-US" sz="4800" dirty="0">
              <a:solidFill>
                <a:srgbClr val="FF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Consultant, National Teacher Training, 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Professor, Regent University</a:t>
            </a:r>
            <a:r>
              <a:rPr lang="en-US" sz="5600" dirty="0">
                <a:solidFill>
                  <a:srgbClr val="000000"/>
                </a:solidFill>
                <a:effectLst/>
                <a:latin typeface="Times New Roman" panose="02020603050405020304" pitchFamily="18" charset="0"/>
                <a:ea typeface="Calibri" panose="020F0502020204030204" pitchFamily="34" charset="0"/>
              </a:rPr>
              <a:t>, </a:t>
            </a:r>
            <a:r>
              <a:rPr lang="en-US" sz="5600" b="1" dirty="0">
                <a:solidFill>
                  <a:srgbClr val="000000"/>
                </a:solidFill>
                <a:effectLst/>
                <a:latin typeface="Times New Roman" panose="02020603050405020304" pitchFamily="18" charset="0"/>
                <a:ea typeface="Calibri" panose="020F0502020204030204" pitchFamily="34" charset="0"/>
              </a:rPr>
              <a:t>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Organizational Leadership Coach, 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Professor of Teacher Education and Interdisciplinary Studies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College of Arts and Sciences, Regent University, 2019-2021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Professor of Education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School of Education, Regent University, Virginia Beach, VA, 1998 - 2019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Director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 Center for Character Education and Civic Development, 2006- 2012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Chairman and Professor of Education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effectLst/>
                <a:latin typeface="Times New Roman" panose="02020603050405020304" pitchFamily="18" charset="0"/>
                <a:ea typeface="Calibri" panose="020F0502020204030204" pitchFamily="34" charset="0"/>
              </a:rPr>
              <a:t>	 Department of Education, Hampton University, Hampton, VA, 1995 -1998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Faculty and Educational Consultant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Division of Continuing Education, University of Virginia, 1994 - 2000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Division Chief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Virginia Department of Education, Richmond, VA, 1990 - 94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Superintendent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King George County Public Schools, Central Administration, King   </a:t>
            </a: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George,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Middle School Principal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Charlottesville City Schools, Buford Middle School, Charlottesville,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Elementary Principal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Cumberland County Schools, Cumberland,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Faculty Member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Longwood College, Department of Education, Farmville,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High School Principal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Prince Edward County Public Schools, Farmville,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Elementary Principal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Prince Edward County Public Schools, Farmville, VA </a:t>
            </a:r>
          </a:p>
          <a:p>
            <a:endParaRPr lang="en-US" dirty="0"/>
          </a:p>
        </p:txBody>
      </p:sp>
      <p:sp>
        <p:nvSpPr>
          <p:cNvPr id="4" name="TextBox 3">
            <a:extLst>
              <a:ext uri="{FF2B5EF4-FFF2-40B4-BE49-F238E27FC236}">
                <a16:creationId xmlns:a16="http://schemas.microsoft.com/office/drawing/2014/main" id="{CE597557-2494-8650-36DF-2CF1F3F50577}"/>
              </a:ext>
            </a:extLst>
          </p:cNvPr>
          <p:cNvSpPr txBox="1"/>
          <p:nvPr/>
        </p:nvSpPr>
        <p:spPr>
          <a:xfrm>
            <a:off x="6738150" y="3655738"/>
            <a:ext cx="5048435" cy="29909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University of Virginia, Charlottesville, VA, Doctorate of Education, Administration,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Supervision, and 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Longwood University, Farmville, VA, Master of Science, Supervision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Hampton University, (formerly known as Hampton Institute) Hampton, VA, Bachelor of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Science with High Honors, History Education.</a:t>
            </a:r>
          </a:p>
        </p:txBody>
      </p:sp>
      <p:sp>
        <p:nvSpPr>
          <p:cNvPr id="6" name="TextBox 5">
            <a:extLst>
              <a:ext uri="{FF2B5EF4-FFF2-40B4-BE49-F238E27FC236}">
                <a16:creationId xmlns:a16="http://schemas.microsoft.com/office/drawing/2014/main" id="{A0B0CB51-2811-48AD-B279-DD1CEAFFEC1E}"/>
              </a:ext>
            </a:extLst>
          </p:cNvPr>
          <p:cNvSpPr txBox="1"/>
          <p:nvPr/>
        </p:nvSpPr>
        <p:spPr>
          <a:xfrm>
            <a:off x="1191884" y="36839"/>
            <a:ext cx="101015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National Learning for Life Curriculum-Based Program Chair</a:t>
            </a:r>
          </a:p>
        </p:txBody>
      </p:sp>
      <p:pic>
        <p:nvPicPr>
          <p:cNvPr id="1026" name="Picture 2">
            <a:extLst>
              <a:ext uri="{FF2B5EF4-FFF2-40B4-BE49-F238E27FC236}">
                <a16:creationId xmlns:a16="http://schemas.microsoft.com/office/drawing/2014/main" id="{2D120EE6-E898-E96D-54DA-4CA63333A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392" y="867634"/>
            <a:ext cx="1300185" cy="195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6618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9"/>
            <a:ext cx="12192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b="1" dirty="0">
                <a:solidFill>
                  <a:srgbClr val="C00000"/>
                </a:solidFill>
              </a:rPr>
              <a:t>*Exploring Leadership Experience</a:t>
            </a:r>
            <a:endParaRPr lang="en-US" altLang="en-US" sz="4200" b="1" dirty="0">
              <a:solidFill>
                <a:srgbClr val="C00000"/>
              </a:solidFill>
            </a:endParaRP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1752600" y="1902547"/>
            <a:ext cx="8686800" cy="3758952"/>
          </a:xfrm>
          <a:prstGeom prst="rect">
            <a:avLst/>
          </a:prstGeom>
        </p:spPr>
        <p:txBody>
          <a:bodyPr vert="horz" lIns="182880" tIns="0" rIns="0" bIns="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800" b="1" i="1" u="none" strike="noStrike" kern="1200" cap="none" spc="0" normalizeH="0" baseline="0" noProof="0" dirty="0">
                <a:ln>
                  <a:noFill/>
                </a:ln>
                <a:solidFill>
                  <a:prstClr val="white"/>
                </a:solidFill>
                <a:effectLst/>
                <a:uLnTx/>
                <a:uFillTx/>
                <a:latin typeface="Calibri"/>
                <a:ea typeface="+mn-ea"/>
                <a:cs typeface="+mn-cs"/>
              </a:rPr>
              <a:t>Resume Builder that will help recognize Explorers </a:t>
            </a:r>
          </a:p>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200" b="1" i="1" u="none" strike="noStrike" kern="1200" cap="none" spc="0" normalizeH="0" baseline="0" noProof="0" dirty="0">
                <a:ln>
                  <a:noFill/>
                </a:ln>
                <a:solidFill>
                  <a:prstClr val="white"/>
                </a:solidFill>
                <a:effectLst/>
                <a:uLnTx/>
                <a:uFillTx/>
                <a:latin typeface="Calibri"/>
                <a:ea typeface="+mn-ea"/>
                <a:cs typeface="+mn-cs"/>
              </a:rPr>
              <a:t>This online, mentor assisted, self-paced and guided experience will allow our Explorers to…   </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Have an opportunity to discover their inner leadership potential</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Gain practical leadership experience – participate in a capstone project</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Work with a mentor to gain professional leadership experience</a:t>
            </a:r>
          </a:p>
          <a:p>
            <a:pPr marL="342900" marR="0" lvl="0" indent="-342900" algn="l" defTabSz="457200" rtl="0" eaLnBrk="1" fontAlgn="auto" latinLnBrk="0" hangingPunct="1">
              <a:lnSpc>
                <a:spcPct val="110000"/>
              </a:lnSpc>
              <a:spcBef>
                <a:spcPts val="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Pct val="75000"/>
              <a:buFont typeface="Arial"/>
              <a:buChar char="•"/>
              <a:tabLst/>
              <a:defRPr/>
            </a:pPr>
            <a:endParaRPr kumimoji="0" lang="en-US" altLang="en-US" sz="32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1C02AAD-D90C-44B9-937F-74B93D5987B4}"/>
              </a:ext>
            </a:extLst>
          </p:cNvPr>
          <p:cNvPicPr>
            <a:picLocks noChangeAspect="1"/>
          </p:cNvPicPr>
          <p:nvPr/>
        </p:nvPicPr>
        <p:blipFill>
          <a:blip r:embed="rId6"/>
          <a:stretch>
            <a:fillRect/>
          </a:stretch>
        </p:blipFill>
        <p:spPr>
          <a:xfrm>
            <a:off x="9611140" y="5387980"/>
            <a:ext cx="2294340" cy="1242364"/>
          </a:xfrm>
          <a:prstGeom prst="rect">
            <a:avLst/>
          </a:prstGeom>
        </p:spPr>
      </p:pic>
      <p:sp>
        <p:nvSpPr>
          <p:cNvPr id="2" name="Rectangle 1">
            <a:extLst>
              <a:ext uri="{FF2B5EF4-FFF2-40B4-BE49-F238E27FC236}">
                <a16:creationId xmlns:a16="http://schemas.microsoft.com/office/drawing/2014/main" id="{5A08EFB0-5B6A-4CAC-A6E3-F5C9D6419E83}"/>
              </a:ext>
            </a:extLst>
          </p:cNvPr>
          <p:cNvSpPr/>
          <p:nvPr/>
        </p:nvSpPr>
        <p:spPr>
          <a:xfrm>
            <a:off x="3469781" y="1343002"/>
            <a:ext cx="4741683"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500" b="1" i="0" u="none" strike="noStrike" kern="1200" cap="none" spc="0" normalizeH="0" baseline="0" noProof="0" dirty="0">
                <a:ln>
                  <a:noFill/>
                </a:ln>
                <a:solidFill>
                  <a:srgbClr val="FF0000"/>
                </a:solidFill>
                <a:effectLst/>
                <a:uLnTx/>
                <a:uFillTx/>
                <a:latin typeface="Calibri"/>
                <a:ea typeface="+mn-ea"/>
                <a:cs typeface="+mn-cs"/>
              </a:rPr>
              <a:t>*Coming soon for Exploring youth</a:t>
            </a:r>
            <a:endParaRPr kumimoji="0" lang="en-US" sz="25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5688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522269" y="77548"/>
            <a:ext cx="11147461"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chemeClr val="bg1"/>
                          </a:solidFill>
                          <a:latin typeface="Arial Black" panose="020B0A04020102020204" pitchFamily="34" charset="0"/>
                          <a:cs typeface="Helvetica" panose="020B0604020202020204" pitchFamily="34" charset="0"/>
                        </a:rPr>
                        <a:t>SCOUTS BSA</a:t>
                      </a:r>
                      <a:endParaRPr lang="en-US" sz="1200" b="0" dirty="0">
                        <a:solidFill>
                          <a:schemeClr val="bg1"/>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SEA SCOUTS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 </a:t>
                      </a:r>
                      <a:r>
                        <a:rPr lang="en-US" sz="900" b="1" baseline="0" dirty="0">
                          <a:solidFill>
                            <a:schemeClr val="bg1"/>
                          </a:solidFill>
                          <a:latin typeface="Helvetica" panose="020B0604020202020204" pitchFamily="34" charset="0"/>
                          <a:cs typeface="Helvetica" panose="020B0604020202020204" pitchFamily="34" charset="0"/>
                        </a:rPr>
                        <a:t> or Agency Nomenclature</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Participant</a:t>
                      </a:r>
                      <a:r>
                        <a:rPr lang="en-US" sz="900" b="1" baseline="0" dirty="0">
                          <a:solidFill>
                            <a:schemeClr val="bg1"/>
                          </a:solidFill>
                          <a:latin typeface="Helvetica" panose="020B0604020202020204" pitchFamily="34" charset="0"/>
                          <a:cs typeface="Helvetica" panose="020B0604020202020204" pitchFamily="34" charset="0"/>
                        </a:rPr>
                        <a:t> or </a:t>
                      </a:r>
                      <a:r>
                        <a:rPr lang="en-US" sz="900" b="1" dirty="0">
                          <a:solidFill>
                            <a:schemeClr val="bg1"/>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MOU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Participating Org</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Memorandum</a:t>
                      </a:r>
                      <a:r>
                        <a:rPr lang="en-US" sz="900" b="1" baseline="0" dirty="0">
                          <a:solidFill>
                            <a:schemeClr val="bg1"/>
                          </a:solidFill>
                          <a:latin typeface="Helvetica" panose="020B0604020202020204" pitchFamily="34" charset="0"/>
                          <a:cs typeface="Helvetica" panose="020B0604020202020204" pitchFamily="34" charset="0"/>
                        </a:rPr>
                        <a:t> of Understanding (</a:t>
                      </a:r>
                      <a:r>
                        <a:rPr lang="en-US" sz="900" b="1" dirty="0">
                          <a:solidFill>
                            <a:schemeClr val="bg1"/>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11-13/14-20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RELIGIOUS</a:t>
                      </a:r>
                      <a:r>
                        <a:rPr lang="en-US" sz="1100" b="1" baseline="0" dirty="0">
                          <a:solidFill>
                            <a:schemeClr val="bg1"/>
                          </a:solidFill>
                          <a:latin typeface="Helvetica" panose="020B0604020202020204" pitchFamily="34" charset="0"/>
                          <a:cs typeface="Helvetica" panose="020B0604020202020204" pitchFamily="34" charset="0"/>
                        </a:rPr>
                        <a:t> DECLARATION</a:t>
                      </a:r>
                      <a:endParaRPr lang="en-US" sz="11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Scouts BSA</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Scouts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25897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fontAlgn="auto">
              <a:lnSpc>
                <a:spcPct val="90000"/>
              </a:lnSpc>
              <a:spcBef>
                <a:spcPct val="0"/>
              </a:spcBef>
              <a:spcAft>
                <a:spcPts val="600"/>
              </a:spcAft>
              <a:buClrTx/>
              <a:buSzTx/>
              <a:tabLst/>
              <a:defRPr/>
            </a:pPr>
            <a:r>
              <a:rPr lang="en-US" sz="4800" b="1" kern="1200" dirty="0">
                <a:solidFill>
                  <a:srgbClr val="C00000"/>
                </a:solidFill>
                <a:latin typeface="+mj-lt"/>
                <a:ea typeface="+mj-ea"/>
                <a:cs typeface="+mj-cs"/>
              </a:rPr>
              <a:t>Exploring Training</a:t>
            </a:r>
            <a:endParaRPr kumimoji="0" lang="en-US" sz="4800" b="1" i="0" u="none" strike="noStrike" kern="1200" cap="none" spc="0" normalizeH="0" baseline="0" noProof="0" dirty="0">
              <a:ln>
                <a:noFill/>
              </a:ln>
              <a:solidFill>
                <a:srgbClr val="C00000"/>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547312984"/>
      </p:ext>
    </p:extLst>
  </p:cSld>
  <p:clrMapOvr>
    <a:overrideClrMapping bg1="dk1" tx1="lt1" bg2="dk2" tx2="lt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Exploring Position-Specific Training Modules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Update Status</a:t>
            </a:r>
            <a:endParaRPr lang="en-US" dirty="0"/>
          </a:p>
        </p:txBody>
      </p:sp>
    </p:spTree>
    <p:extLst>
      <p:ext uri="{BB962C8B-B14F-4D97-AF65-F5344CB8AC3E}">
        <p14:creationId xmlns:p14="http://schemas.microsoft.com/office/powerpoint/2010/main" val="16553292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014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fontScale="90000"/>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100" dirty="0">
                <a:solidFill>
                  <a:srgbClr val="1FC77F"/>
                </a:solidFill>
                <a:latin typeface="Arial Black"/>
                <a:cs typeface="Arial Black"/>
              </a:rPr>
              <a:t>…</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1351798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4470450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Tree>
    <p:extLst>
      <p:ext uri="{BB962C8B-B14F-4D97-AF65-F5344CB8AC3E}">
        <p14:creationId xmlns:p14="http://schemas.microsoft.com/office/powerpoint/2010/main" val="34335577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902714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5895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SA-Exploring_DSC2229_edited_fullsize.jpg"/>
          <p:cNvPicPr>
            <a:picLocks noChangeAspect="1"/>
          </p:cNvPicPr>
          <p:nvPr/>
        </p:nvPicPr>
        <p:blipFill rotWithShape="1">
          <a:blip r:embed="rId3">
            <a:extLst>
              <a:ext uri="{28A0092B-C50C-407E-A947-70E740481C1C}">
                <a14:useLocalDpi xmlns:a14="http://schemas.microsoft.com/office/drawing/2010/main" val="0"/>
              </a:ext>
            </a:extLst>
          </a:blip>
          <a:srcRect l="1469" t="6072" r="25311" b="11418"/>
          <a:stretch/>
        </p:blipFill>
        <p:spPr>
          <a:xfrm>
            <a:off x="0" y="0"/>
            <a:ext cx="12258136" cy="6858000"/>
          </a:xfrm>
          <a:prstGeom prst="rect">
            <a:avLst/>
          </a:prstGeom>
        </p:spPr>
      </p:pic>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686185" y="165101"/>
            <a:ext cx="3663757" cy="6555853"/>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1950"/>
              </a:solidFill>
            </a:endParaRPr>
          </a:p>
        </p:txBody>
      </p:sp>
      <p:pic>
        <p:nvPicPr>
          <p:cNvPr id="9" name="Picture 8"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53" y="137048"/>
            <a:ext cx="3363576" cy="1223117"/>
          </a:xfrm>
          <a:prstGeom prst="rect">
            <a:avLst/>
          </a:prstGeom>
        </p:spPr>
      </p:pic>
      <p:sp>
        <p:nvSpPr>
          <p:cNvPr id="10" name="Title 1"/>
          <p:cNvSpPr txBox="1">
            <a:spLocks/>
          </p:cNvSpPr>
          <p:nvPr/>
        </p:nvSpPr>
        <p:spPr>
          <a:xfrm>
            <a:off x="1881700" y="1222310"/>
            <a:ext cx="3161629" cy="5290457"/>
          </a:xfrm>
          <a:prstGeom prst="rect">
            <a:avLst/>
          </a:prstGeom>
        </p:spPr>
        <p:txBody>
          <a:bodyPr vert="horz" lIns="91440" tIns="45720" rIns="91440" bIns="45720" rtlCol="0" anchor="ctr">
            <a:normAutofit fontScale="3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r>
              <a:rPr lang="en-US" sz="7200" b="1" dirty="0">
                <a:solidFill>
                  <a:srgbClr val="FFFFFF"/>
                </a:solidFill>
                <a:latin typeface="Arial Black" panose="020B0A04020102020204" pitchFamily="34" charset="0"/>
                <a:cs typeface="Arial" panose="020B0604020202020204" pitchFamily="34" charset="0"/>
              </a:rPr>
              <a:t>National Exploring </a:t>
            </a:r>
          </a:p>
          <a:p>
            <a:pPr>
              <a:lnSpc>
                <a:spcPct val="140000"/>
              </a:lnSpc>
            </a:pPr>
            <a:r>
              <a:rPr lang="en-US" sz="7200" b="1" dirty="0">
                <a:solidFill>
                  <a:srgbClr val="FFFFFF"/>
                </a:solidFill>
                <a:latin typeface="Arial Black" panose="020B0A04020102020204" pitchFamily="34" charset="0"/>
                <a:cs typeface="Arial" panose="020B0604020202020204" pitchFamily="34" charset="0"/>
              </a:rPr>
              <a:t>Live Hour</a:t>
            </a:r>
          </a:p>
          <a:p>
            <a:pPr>
              <a:lnSpc>
                <a:spcPct val="140000"/>
              </a:lnSpc>
            </a:pPr>
            <a:r>
              <a:rPr lang="en-US" sz="7200" b="1" dirty="0">
                <a:solidFill>
                  <a:srgbClr val="FFFFFF"/>
                </a:solidFill>
                <a:latin typeface="Arial Black" panose="020B0A04020102020204" pitchFamily="34" charset="0"/>
                <a:cs typeface="Arial" panose="020B0604020202020204" pitchFamily="34" charset="0"/>
              </a:rPr>
              <a:t>7 May 2025</a:t>
            </a: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Craig Martin</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Chair,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Bruin1967@aol.com</a:t>
            </a:r>
            <a:r>
              <a:rPr lang="en-US" sz="4200" b="1" i="1" dirty="0">
                <a:solidFill>
                  <a:srgbClr val="FFFF00"/>
                </a:solidFill>
                <a:latin typeface="Arial" panose="020B0604020202020204" pitchFamily="34" charset="0"/>
                <a:cs typeface="Arial" panose="020B0604020202020204" pitchFamily="34" charset="0"/>
              </a:rPr>
              <a:t> </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719-331-6406</a:t>
            </a: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1200" i="1" dirty="0">
              <a:solidFill>
                <a:srgbClr val="FFFF00"/>
              </a:solidFill>
              <a:latin typeface="Arial" panose="020B0604020202020204" pitchFamily="34" charset="0"/>
              <a:cs typeface="Arial" panose="020B0604020202020204" pitchFamily="34" charset="0"/>
            </a:endParaRPr>
          </a:p>
          <a:p>
            <a:pPr>
              <a:lnSpc>
                <a:spcPct val="140000"/>
              </a:lnSpc>
            </a:pPr>
            <a:endParaRPr lang="en-US" sz="1200" i="1" dirty="0">
              <a:solidFill>
                <a:srgbClr val="FF0000"/>
              </a:solidFill>
              <a:latin typeface="Arial" panose="020B0604020202020204" pitchFamily="34" charset="0"/>
              <a:cs typeface="Arial" panose="020B0604020202020204" pitchFamily="34" charset="0"/>
            </a:endParaRPr>
          </a:p>
          <a:p>
            <a:pPr algn="l">
              <a:lnSpc>
                <a:spcPct val="140000"/>
              </a:lnSpc>
            </a:pPr>
            <a:endParaRPr lang="en-US" sz="1100" dirty="0">
              <a:solidFill>
                <a:srgbClr val="FFFFFF"/>
              </a:solidFill>
              <a:latin typeface="Arial"/>
              <a:cs typeface="Arial"/>
            </a:endParaRPr>
          </a:p>
          <a:p>
            <a:pPr algn="l">
              <a:lnSpc>
                <a:spcPct val="140000"/>
              </a:lnSpc>
            </a:pPr>
            <a:r>
              <a:rPr lang="en-US" sz="1100" dirty="0">
                <a:solidFill>
                  <a:srgbClr val="FFFFFF"/>
                </a:solidFill>
                <a:latin typeface="Arial"/>
                <a:cs typeface="Arial"/>
              </a:rPr>
              <a:t>u</a:t>
            </a:r>
          </a:p>
        </p:txBody>
      </p:sp>
      <p:sp>
        <p:nvSpPr>
          <p:cNvPr id="2" name="Slide Number Placeholder 1"/>
          <p:cNvSpPr>
            <a:spLocks noGrp="1"/>
          </p:cNvSpPr>
          <p:nvPr>
            <p:ph type="sldNum" sz="quarter" idx="12"/>
          </p:nvPr>
        </p:nvSpPr>
        <p:spPr/>
        <p:txBody>
          <a:bodyPr/>
          <a:lstStyle/>
          <a:p>
            <a:fld id="{47383098-F627-5B4F-9D1B-3166CCBD3A8A}" type="slidenum">
              <a:rPr lang="en-US" smtClean="0"/>
              <a:t>12</a:t>
            </a:fld>
            <a:endParaRPr lang="en-US"/>
          </a:p>
        </p:txBody>
      </p:sp>
      <p:pic>
        <p:nvPicPr>
          <p:cNvPr id="3" name="Picture 2"/>
          <p:cNvPicPr>
            <a:picLocks noChangeAspect="1"/>
          </p:cNvPicPr>
          <p:nvPr/>
        </p:nvPicPr>
        <p:blipFill>
          <a:blip r:embed="rId5"/>
          <a:stretch>
            <a:fillRect/>
          </a:stretch>
        </p:blipFill>
        <p:spPr>
          <a:xfrm>
            <a:off x="6631202" y="3980156"/>
            <a:ext cx="2512799" cy="2376195"/>
          </a:xfrm>
          <a:prstGeom prst="rect">
            <a:avLst/>
          </a:prstGeom>
        </p:spPr>
      </p:pic>
    </p:spTree>
    <p:extLst>
      <p:ext uri="{BB962C8B-B14F-4D97-AF65-F5344CB8AC3E}">
        <p14:creationId xmlns:p14="http://schemas.microsoft.com/office/powerpoint/2010/main" val="17247414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5980604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364-F4F4-49C8-8206-6ACCC2DB9121}"/>
              </a:ext>
            </a:extLst>
          </p:cNvPr>
          <p:cNvSpPr>
            <a:spLocks noGrp="1"/>
          </p:cNvSpPr>
          <p:nvPr>
            <p:ph type="title"/>
          </p:nvPr>
        </p:nvSpPr>
        <p:spPr>
          <a:xfrm>
            <a:off x="609600" y="2857500"/>
            <a:ext cx="10972800" cy="1143000"/>
          </a:xfrm>
        </p:spPr>
        <p:txBody>
          <a:bodyPr>
            <a:normAutofit fontScale="90000"/>
          </a:bodyPr>
          <a:lstStyle/>
          <a:p>
            <a:r>
              <a:rPr lang="en-US" dirty="0"/>
              <a:t>ADDITIONAL SLIDES FOR COUNCIL USE</a:t>
            </a:r>
            <a:br>
              <a:rPr lang="en-US" dirty="0"/>
            </a:br>
            <a:br>
              <a:rPr lang="en-US" dirty="0"/>
            </a:br>
            <a:r>
              <a:rPr lang="en-US" dirty="0"/>
              <a:t>All slides will be emailed to each </a:t>
            </a:r>
            <a:br>
              <a:rPr lang="en-US" dirty="0"/>
            </a:br>
            <a:r>
              <a:rPr lang="en-US" dirty="0"/>
              <a:t>Exploring Live Hour Participant every month</a:t>
            </a:r>
          </a:p>
        </p:txBody>
      </p:sp>
    </p:spTree>
    <p:extLst>
      <p:ext uri="{BB962C8B-B14F-4D97-AF65-F5344CB8AC3E}">
        <p14:creationId xmlns:p14="http://schemas.microsoft.com/office/powerpoint/2010/main" val="304302801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798269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4"/>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4200" b="1" dirty="0">
                <a:solidFill>
                  <a:srgbClr val="C00000"/>
                </a:solidFill>
                <a:latin typeface="Arial Black"/>
                <a:cs typeface="Arial Black"/>
              </a:rPr>
              <a:t>“Action Planning”</a:t>
            </a:r>
            <a:br>
              <a:rPr lang="en-US" sz="4200" b="1" dirty="0">
                <a:solidFill>
                  <a:srgbClr val="C00000"/>
                </a:solidFill>
                <a:latin typeface="Arial Black"/>
                <a:cs typeface="Arial Black"/>
              </a:rPr>
            </a:br>
            <a:r>
              <a:rPr lang="en-US" sz="42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851932" y="2657610"/>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5" name="Picture 4">
            <a:extLst>
              <a:ext uri="{FF2B5EF4-FFF2-40B4-BE49-F238E27FC236}">
                <a16:creationId xmlns:a16="http://schemas.microsoft.com/office/drawing/2014/main" id="{5E3F5DCA-5C76-4D2F-B996-9CA401BF853E}"/>
              </a:ext>
            </a:extLst>
          </p:cNvPr>
          <p:cNvPicPr>
            <a:picLocks noChangeAspect="1"/>
          </p:cNvPicPr>
          <p:nvPr/>
        </p:nvPicPr>
        <p:blipFill>
          <a:blip r:embed="rId5"/>
          <a:stretch>
            <a:fillRect/>
          </a:stretch>
        </p:blipFill>
        <p:spPr>
          <a:xfrm>
            <a:off x="4667692" y="3691235"/>
            <a:ext cx="3048000" cy="2154936"/>
          </a:xfrm>
          <a:prstGeom prst="rect">
            <a:avLst/>
          </a:prstGeom>
        </p:spPr>
      </p:pic>
    </p:spTree>
    <p:extLst>
      <p:ext uri="{BB962C8B-B14F-4D97-AF65-F5344CB8AC3E}">
        <p14:creationId xmlns:p14="http://schemas.microsoft.com/office/powerpoint/2010/main" val="1408645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1634841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16752" y="1419931"/>
            <a:ext cx="7392179" cy="519083"/>
          </a:xfrm>
        </p:spPr>
        <p:txBody>
          <a:bodyPr>
            <a:noAutofit/>
          </a:bodyPr>
          <a:lstStyle/>
          <a:p>
            <a:pPr lvl="0"/>
            <a:r>
              <a:rPr lang="en-US" b="1" dirty="0">
                <a:solidFill>
                  <a:srgbClr val="FF0000"/>
                </a:solidFill>
                <a:latin typeface="Arial Black" panose="020B0A04020102020204" pitchFamily="34" charset="0"/>
              </a:rPr>
              <a:t>12 Keys To Success</a:t>
            </a:r>
            <a:br>
              <a:rPr lang="en-US" dirty="0"/>
            </a:br>
            <a:endParaRPr lang="en-US"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4D5512F7-6500-4EAB-8418-1263E92C7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695" y="2076450"/>
            <a:ext cx="5030611" cy="3395663"/>
          </a:xfrm>
          <a:prstGeom prst="rect">
            <a:avLst/>
          </a:prstGeom>
        </p:spPr>
      </p:pic>
    </p:spTree>
    <p:extLst>
      <p:ext uri="{BB962C8B-B14F-4D97-AF65-F5344CB8AC3E}">
        <p14:creationId xmlns:p14="http://schemas.microsoft.com/office/powerpoint/2010/main" val="398333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66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408435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2235980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04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3"/>
            <a:ext cx="8632371" cy="5816148"/>
          </a:xfrm>
        </p:spPr>
        <p:txBody>
          <a:bodyPr>
            <a:normAutofit fontScale="90000"/>
          </a:bodyPr>
          <a:lstStyle/>
          <a:p>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 ~ </a:t>
            </a: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Distracted Driving*</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1800" b="1" dirty="0">
                <a:solidFill>
                  <a:srgbClr val="1FC77F"/>
                </a:solidFill>
                <a:latin typeface="Arial Black" panose="020B0A04020102020204" pitchFamily="34" charset="0"/>
                <a:cs typeface="Arial" panose="020B0604020202020204" pitchFamily="34" charset="0"/>
              </a:rPr>
              <a:t>*</a:t>
            </a:r>
            <a:r>
              <a:rPr lang="en-US" sz="1800" dirty="0">
                <a:solidFill>
                  <a:srgbClr val="1FC77F"/>
                </a:solidFill>
              </a:rPr>
              <a:t> Source: Safety Moment Presentation by Dan </a:t>
            </a:r>
            <a:r>
              <a:rPr lang="en-US" sz="1800" dirty="0" err="1">
                <a:solidFill>
                  <a:srgbClr val="1FC77F"/>
                </a:solidFill>
              </a:rPr>
              <a:t>Segersin</a:t>
            </a:r>
            <a:r>
              <a:rPr lang="en-US" sz="1800" dirty="0">
                <a:solidFill>
                  <a:srgbClr val="1FC77F"/>
                </a:solidFill>
              </a:rPr>
              <a:t> (Chair, National  Outdoor Programs &amp; Properties Committee) @ 15 April 2025 Scouting America’s National Program Development Committee Meeting</a:t>
            </a:r>
            <a:br>
              <a:rPr lang="en-US" sz="3200" dirty="0"/>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4276051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Starting a New Post/Club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Four Phases”</a:t>
            </a:r>
            <a:endParaRPr kumimoji="0" lang="en-US" sz="6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74010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2870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160234405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20022226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79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214932391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29205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141539508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28866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312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74C06-3AD8-0A1F-539A-19BBDF9340E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A5D846BF-A436-B855-DE8D-C18CD0F54C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603C108B-1383-F2C5-1407-6C5322449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BA1F84B-3301-598F-E13A-2354B9AA3683}"/>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F423D4D-A513-6D18-1A87-DDF1A01F2BE2}"/>
              </a:ext>
            </a:extLst>
          </p:cNvPr>
          <p:cNvPicPr>
            <a:picLocks noChangeAspect="1"/>
          </p:cNvPicPr>
          <p:nvPr/>
        </p:nvPicPr>
        <p:blipFill>
          <a:blip r:embed="rId4"/>
          <a:stretch>
            <a:fillRect/>
          </a:stretch>
        </p:blipFill>
        <p:spPr>
          <a:xfrm>
            <a:off x="3605894" y="645258"/>
            <a:ext cx="4988379" cy="4988379"/>
          </a:xfrm>
          <a:prstGeom prst="rect">
            <a:avLst/>
          </a:prstGeom>
        </p:spPr>
      </p:pic>
    </p:spTree>
    <p:extLst>
      <p:ext uri="{BB962C8B-B14F-4D97-AF65-F5344CB8AC3E}">
        <p14:creationId xmlns:p14="http://schemas.microsoft.com/office/powerpoint/2010/main" val="280276807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42755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4228825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51892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165377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2794157433"/>
      </p:ext>
    </p:extLst>
  </p:cSld>
  <p:clrMapOvr>
    <a:masterClrMapping/>
  </p:clrMapOvr>
  <p:transition spd="slow"/>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05580457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19531379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147</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9834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148</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677299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212306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86185" y="351859"/>
            <a:ext cx="8491961" cy="732584"/>
          </a:xfrm>
        </p:spPr>
        <p:txBody>
          <a:bodyPr>
            <a:normAutofit/>
          </a:bodyPr>
          <a:lstStyle/>
          <a:p>
            <a:pPr algn="l"/>
            <a:r>
              <a:rPr lang="en-US" sz="3600" b="1" dirty="0">
                <a:solidFill>
                  <a:srgbClr val="1FC77F"/>
                </a:solidFill>
                <a:latin typeface="Arial Black" panose="020B0A04020102020204" pitchFamily="34" charset="0"/>
                <a:cs typeface="Arial" panose="020B0604020202020204" pitchFamily="34" charset="0"/>
              </a:rPr>
              <a:t>Distracted Driving…</a:t>
            </a:r>
          </a:p>
        </p:txBody>
      </p:sp>
      <p:pic>
        <p:nvPicPr>
          <p:cNvPr id="3" name="Picture 2" descr="A person holding a phone in front of a steering wheel">
            <a:extLst>
              <a:ext uri="{FF2B5EF4-FFF2-40B4-BE49-F238E27FC236}">
                <a16:creationId xmlns:a16="http://schemas.microsoft.com/office/drawing/2014/main" id="{B9CC9FD3-F011-66A6-0AE8-1172F0B2C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271" y="1651001"/>
            <a:ext cx="8583449" cy="3111500"/>
          </a:xfrm>
          <a:prstGeom prst="rect">
            <a:avLst/>
          </a:prstGeom>
        </p:spPr>
      </p:pic>
    </p:spTree>
    <p:extLst>
      <p:ext uri="{BB962C8B-B14F-4D97-AF65-F5344CB8AC3E}">
        <p14:creationId xmlns:p14="http://schemas.microsoft.com/office/powerpoint/2010/main" val="397570958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37783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01100896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126283146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467325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72067725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5005604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421148124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73712579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1696778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046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 name="Title 3"/>
          <p:cNvSpPr>
            <a:spLocks noGrp="1"/>
          </p:cNvSpPr>
          <p:nvPr>
            <p:ph type="ctrTitle"/>
          </p:nvPr>
        </p:nvSpPr>
        <p:spPr>
          <a:xfrm>
            <a:off x="1784645" y="113163"/>
            <a:ext cx="8403774" cy="873156"/>
          </a:xfrm>
        </p:spPr>
        <p:txBody>
          <a:bodyPr>
            <a:normAutofit/>
          </a:bodyPr>
          <a:lstStyle/>
          <a:p>
            <a:pPr algn="l"/>
            <a:r>
              <a:rPr lang="en-US" sz="3600" b="1" dirty="0">
                <a:solidFill>
                  <a:srgbClr val="1FC77F"/>
                </a:solidFill>
                <a:latin typeface="Arial Black" panose="020B0A04020102020204" pitchFamily="34" charset="0"/>
                <a:cs typeface="Arial" panose="020B0604020202020204" pitchFamily="34" charset="0"/>
              </a:rPr>
              <a:t>Distracted Driving…</a:t>
            </a:r>
          </a:p>
        </p:txBody>
      </p:sp>
      <p:sp>
        <p:nvSpPr>
          <p:cNvPr id="2" name="TextBox 1"/>
          <p:cNvSpPr txBox="1"/>
          <p:nvPr/>
        </p:nvSpPr>
        <p:spPr>
          <a:xfrm>
            <a:off x="1686184" y="994729"/>
            <a:ext cx="8833606" cy="5478423"/>
          </a:xfrm>
          <a:prstGeom prst="rect">
            <a:avLst/>
          </a:prstGeom>
          <a:noFill/>
        </p:spPr>
        <p:txBody>
          <a:bodyPr wrap="square" rtlCol="0">
            <a:spAutoFit/>
          </a:bodyPr>
          <a:lstStyle/>
          <a:p>
            <a:pPr>
              <a:buNone/>
            </a:pPr>
            <a:r>
              <a:rPr lang="en-US" sz="2000" b="1" dirty="0">
                <a:solidFill>
                  <a:schemeClr val="accent6">
                    <a:lumMod val="75000"/>
                  </a:schemeClr>
                </a:solidFill>
                <a:latin typeface="Arial" panose="020B0604020202020204" pitchFamily="34" charset="0"/>
                <a:cs typeface="Arial" panose="020B0604020202020204" pitchFamily="34" charset="0"/>
              </a:rPr>
              <a:t>SUMMARY:</a:t>
            </a:r>
            <a:r>
              <a:rPr lang="en-US" sz="2000" b="1" dirty="0">
                <a:solidFill>
                  <a:srgbClr val="FFFF00"/>
                </a:solidFill>
                <a:latin typeface="Arial" panose="020B0604020202020204" pitchFamily="34" charset="0"/>
                <a:cs typeface="Arial" panose="020B0604020202020204" pitchFamily="34" charset="0"/>
              </a:rPr>
              <a:t> </a:t>
            </a:r>
            <a:r>
              <a:rPr lang="en-US" sz="2000" dirty="0">
                <a:solidFill>
                  <a:srgbClr val="FFFF00"/>
                </a:solidFill>
                <a:latin typeface="Arial" panose="020B0604020202020204" pitchFamily="34" charset="0"/>
                <a:cs typeface="Arial" panose="020B0604020202020204" pitchFamily="34" charset="0"/>
              </a:rPr>
              <a:t>Distracted driving is considered “</a:t>
            </a:r>
            <a:r>
              <a:rPr lang="en-US" sz="2000" b="1" u="sng" dirty="0">
                <a:solidFill>
                  <a:srgbClr val="FFFF00"/>
                </a:solidFill>
                <a:latin typeface="Arial" panose="020B0604020202020204" pitchFamily="34" charset="0"/>
                <a:cs typeface="Arial" panose="020B0604020202020204" pitchFamily="34" charset="0"/>
              </a:rPr>
              <a:t>any activity that diverts the driver’s attention away from driving</a:t>
            </a:r>
            <a:r>
              <a:rPr lang="en-US" sz="2000" dirty="0">
                <a:solidFill>
                  <a:srgbClr val="FFFF00"/>
                </a:solidFill>
                <a:latin typeface="Arial" panose="020B0604020202020204" pitchFamily="34" charset="0"/>
                <a:cs typeface="Arial" panose="020B0604020202020204" pitchFamily="34" charset="0"/>
              </a:rPr>
              <a:t>,” according to the National Highway Transportation Safety Administration. </a:t>
            </a:r>
          </a:p>
          <a:p>
            <a:pPr>
              <a:buNone/>
            </a:pPr>
            <a:endParaRPr lang="en-US" sz="80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The distractions can include a wide range of a driver’s or passenger’s personal actions or activities while in a vehicle. </a:t>
            </a:r>
          </a:p>
          <a:p>
            <a:endParaRPr lang="en-US" sz="80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Even if a driver is only trying to keep passengers in their seats while the vehicle is in motion, that is a distraction.</a:t>
            </a:r>
          </a:p>
          <a:p>
            <a:pPr>
              <a:buNone/>
            </a:pPr>
            <a:endParaRPr lang="en-US" sz="2000" dirty="0">
              <a:solidFill>
                <a:srgbClr val="FFFF00"/>
              </a:solidFill>
              <a:latin typeface="Arial" panose="020B0604020202020204" pitchFamily="34" charset="0"/>
              <a:cs typeface="Arial" panose="020B0604020202020204" pitchFamily="34" charset="0"/>
            </a:endParaRPr>
          </a:p>
          <a:p>
            <a:pPr>
              <a:buNone/>
            </a:pPr>
            <a:r>
              <a:rPr lang="en-US" sz="800" dirty="0">
                <a:solidFill>
                  <a:srgbClr val="FFFF00"/>
                </a:solidFill>
                <a:latin typeface="Arial" panose="020B0604020202020204" pitchFamily="34" charset="0"/>
                <a:cs typeface="Arial" panose="020B0604020202020204" pitchFamily="34" charset="0"/>
              </a:rPr>
              <a:t> </a:t>
            </a:r>
            <a:endParaRPr lang="en-US" sz="800" dirty="0">
              <a:solidFill>
                <a:schemeClr val="accent6">
                  <a:lumMod val="75000"/>
                </a:schemeClr>
              </a:solidFill>
              <a:latin typeface="Arial" panose="020B0604020202020204" pitchFamily="34" charset="0"/>
              <a:cs typeface="Arial" panose="020B0604020202020204" pitchFamily="34" charset="0"/>
            </a:endParaRPr>
          </a:p>
          <a:p>
            <a:pPr>
              <a:buNone/>
            </a:pPr>
            <a:r>
              <a:rPr lang="en-US" sz="2000" b="1" dirty="0">
                <a:solidFill>
                  <a:schemeClr val="accent6">
                    <a:lumMod val="75000"/>
                  </a:schemeClr>
                </a:solidFill>
                <a:latin typeface="Arial" panose="020B0604020202020204" pitchFamily="34" charset="0"/>
                <a:cs typeface="Arial" panose="020B0604020202020204" pitchFamily="34" charset="0"/>
              </a:rPr>
              <a:t>GENERAL INFORMATION:</a:t>
            </a:r>
            <a:r>
              <a:rPr lang="en-US" sz="800" b="1" dirty="0">
                <a:solidFill>
                  <a:schemeClr val="accent6">
                    <a:lumMod val="75000"/>
                  </a:schemeClr>
                </a:solidFill>
                <a:latin typeface="Arial" panose="020B0604020202020204" pitchFamily="34" charset="0"/>
                <a:cs typeface="Arial" panose="020B0604020202020204" pitchFamily="34" charset="0"/>
              </a:rPr>
              <a:t> </a:t>
            </a:r>
            <a:r>
              <a:rPr lang="en-US" sz="2000" dirty="0">
                <a:solidFill>
                  <a:srgbClr val="FFFF00"/>
                </a:solidFill>
                <a:latin typeface="Arial" panose="020B0604020202020204" pitchFamily="34" charset="0"/>
                <a:cs typeface="Arial" panose="020B0604020202020204" pitchFamily="34" charset="0"/>
              </a:rPr>
              <a:t>Distracted driving can have deadly consequences. </a:t>
            </a:r>
          </a:p>
          <a:p>
            <a:pPr marL="342900" indent="-342900">
              <a:buFont typeface="Arial" panose="020B0604020202020204" pitchFamily="34" charset="0"/>
              <a:buChar char="•"/>
            </a:pPr>
            <a:endParaRPr lang="en-US" sz="80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Each year over 3,000 people died in crashes involving a distracted driver according to the National Highway Traffic Safety Administration.</a:t>
            </a:r>
          </a:p>
          <a:p>
            <a:pPr marL="571500" indent="-571500">
              <a:buFont typeface="Arial" panose="020B0604020202020204" pitchFamily="34" charset="0"/>
              <a:buChar char="•"/>
              <a:defRPr/>
            </a:pPr>
            <a:endParaRPr lang="en-US" sz="2400" dirty="0">
              <a:solidFill>
                <a:srgbClr val="FFFF00"/>
              </a:solidFill>
              <a:latin typeface="Arial" panose="020B0604020202020204" pitchFamily="34" charset="0"/>
              <a:cs typeface="Arial" panose="020B0604020202020204" pitchFamily="34" charset="0"/>
            </a:endParaRPr>
          </a:p>
          <a:p>
            <a:pPr algn="ctr">
              <a:defRPr/>
            </a:pP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pPr>
              <a:defRPr/>
            </a:pPr>
            <a:endParaRPr lang="en-US" dirty="0">
              <a:solidFill>
                <a:prstClr val="black"/>
              </a:solidFill>
              <a:latin typeface="Calibri"/>
            </a:endParaRPr>
          </a:p>
        </p:txBody>
      </p:sp>
    </p:spTree>
    <p:extLst>
      <p:ext uri="{BB962C8B-B14F-4D97-AF65-F5344CB8AC3E}">
        <p14:creationId xmlns:p14="http://schemas.microsoft.com/office/powerpoint/2010/main" val="254053523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48050643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7651310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5269787"/>
      </p:ext>
    </p:extLst>
  </p:cSld>
  <p:clrMapOvr>
    <a:overrideClrMapping bg1="dk1" tx1="lt1" bg2="dk2" tx2="lt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128123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119943808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954513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51405590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1870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677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21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1DD90-DB17-2862-6A31-204852BED00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04438117-BCC4-FCB9-E904-791B84FBF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076981" cy="6883121"/>
          </a:xfrm>
          <a:prstGeom prst="rect">
            <a:avLst/>
          </a:prstGeom>
        </p:spPr>
      </p:pic>
      <p:pic>
        <p:nvPicPr>
          <p:cNvPr id="23" name="Picture 22" descr="exploring_wht_transparent-01.png">
            <a:extLst>
              <a:ext uri="{FF2B5EF4-FFF2-40B4-BE49-F238E27FC236}">
                <a16:creationId xmlns:a16="http://schemas.microsoft.com/office/drawing/2014/main" id="{21DC46F0-F9E2-9EEF-B099-BF6B7B9E8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97511CB-36DC-C61B-8B8E-88CA1FCA9742}"/>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 name="Title 3">
            <a:extLst>
              <a:ext uri="{FF2B5EF4-FFF2-40B4-BE49-F238E27FC236}">
                <a16:creationId xmlns:a16="http://schemas.microsoft.com/office/drawing/2014/main" id="{FDDD0432-CC98-849B-CCFA-0D8EF21EECF5}"/>
              </a:ext>
            </a:extLst>
          </p:cNvPr>
          <p:cNvSpPr>
            <a:spLocks noGrp="1"/>
          </p:cNvSpPr>
          <p:nvPr>
            <p:ph type="ctrTitle"/>
          </p:nvPr>
        </p:nvSpPr>
        <p:spPr>
          <a:xfrm>
            <a:off x="1784645" y="113163"/>
            <a:ext cx="8403774" cy="873156"/>
          </a:xfrm>
        </p:spPr>
        <p:txBody>
          <a:bodyPr>
            <a:normAutofit/>
          </a:bodyPr>
          <a:lstStyle/>
          <a:p>
            <a:pPr algn="l"/>
            <a:r>
              <a:rPr lang="en-US" sz="3600" b="1" dirty="0">
                <a:solidFill>
                  <a:srgbClr val="1FC77F"/>
                </a:solidFill>
                <a:latin typeface="Arial Black" panose="020B0A04020102020204" pitchFamily="34" charset="0"/>
                <a:cs typeface="Arial" panose="020B0604020202020204" pitchFamily="34" charset="0"/>
              </a:rPr>
              <a:t>Distracted Driving…</a:t>
            </a:r>
          </a:p>
        </p:txBody>
      </p:sp>
      <p:sp>
        <p:nvSpPr>
          <p:cNvPr id="2" name="TextBox 1">
            <a:extLst>
              <a:ext uri="{FF2B5EF4-FFF2-40B4-BE49-F238E27FC236}">
                <a16:creationId xmlns:a16="http://schemas.microsoft.com/office/drawing/2014/main" id="{F25B26E1-D29F-A9B3-CE44-832D850E6166}"/>
              </a:ext>
            </a:extLst>
          </p:cNvPr>
          <p:cNvSpPr txBox="1"/>
          <p:nvPr/>
        </p:nvSpPr>
        <p:spPr>
          <a:xfrm>
            <a:off x="1686184" y="994729"/>
            <a:ext cx="8833606" cy="5478423"/>
          </a:xfrm>
          <a:prstGeom prst="rect">
            <a:avLst/>
          </a:prstGeom>
          <a:noFill/>
        </p:spPr>
        <p:txBody>
          <a:bodyPr wrap="square" rtlCol="0">
            <a:spAutoFit/>
          </a:bodyPr>
          <a:lstStyle/>
          <a:p>
            <a:pPr>
              <a:buNone/>
            </a:pPr>
            <a:r>
              <a:rPr lang="en-US" sz="2000" b="1" dirty="0">
                <a:solidFill>
                  <a:schemeClr val="accent6">
                    <a:lumMod val="75000"/>
                  </a:schemeClr>
                </a:solidFill>
                <a:latin typeface="Arial" panose="020B0604020202020204" pitchFamily="34" charset="0"/>
                <a:cs typeface="Arial" panose="020B0604020202020204" pitchFamily="34" charset="0"/>
              </a:rPr>
              <a:t>SUMMARY:</a:t>
            </a:r>
            <a:r>
              <a:rPr lang="en-US" sz="2000" b="1" dirty="0">
                <a:solidFill>
                  <a:srgbClr val="FFFF00"/>
                </a:solidFill>
                <a:latin typeface="Arial" panose="020B0604020202020204" pitchFamily="34" charset="0"/>
                <a:cs typeface="Arial" panose="020B0604020202020204" pitchFamily="34" charset="0"/>
              </a:rPr>
              <a:t> </a:t>
            </a:r>
            <a:r>
              <a:rPr lang="en-US" sz="2000" dirty="0">
                <a:solidFill>
                  <a:srgbClr val="FFFF00"/>
                </a:solidFill>
                <a:latin typeface="Arial" panose="020B0604020202020204" pitchFamily="34" charset="0"/>
                <a:cs typeface="Arial" panose="020B0604020202020204" pitchFamily="34" charset="0"/>
              </a:rPr>
              <a:t>Distracted driving is considered “</a:t>
            </a:r>
            <a:r>
              <a:rPr lang="en-US" sz="2000" b="1" u="sng" dirty="0">
                <a:solidFill>
                  <a:srgbClr val="FFFF00"/>
                </a:solidFill>
                <a:latin typeface="Arial" panose="020B0604020202020204" pitchFamily="34" charset="0"/>
                <a:cs typeface="Arial" panose="020B0604020202020204" pitchFamily="34" charset="0"/>
              </a:rPr>
              <a:t>any activity that diverts the driver’s attention away from driving</a:t>
            </a:r>
            <a:r>
              <a:rPr lang="en-US" sz="2000" dirty="0">
                <a:solidFill>
                  <a:srgbClr val="FFFF00"/>
                </a:solidFill>
                <a:latin typeface="Arial" panose="020B0604020202020204" pitchFamily="34" charset="0"/>
                <a:cs typeface="Arial" panose="020B0604020202020204" pitchFamily="34" charset="0"/>
              </a:rPr>
              <a:t>,” according to the National Highway Transportation Safety Administration. </a:t>
            </a:r>
          </a:p>
          <a:p>
            <a:pPr>
              <a:buNone/>
            </a:pPr>
            <a:endParaRPr lang="en-US" sz="80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The distractions can include a wide range of a driver’s or passenger’s personal actions or activities while in a vehicle. </a:t>
            </a:r>
          </a:p>
          <a:p>
            <a:endParaRPr lang="en-US" sz="80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Even if a driver is only trying to keep passengers in their seats while the vehicle is in motion, that is a distraction.</a:t>
            </a:r>
          </a:p>
          <a:p>
            <a:pPr>
              <a:buNone/>
            </a:pPr>
            <a:endParaRPr lang="en-US" sz="2000" dirty="0">
              <a:solidFill>
                <a:srgbClr val="FFFF00"/>
              </a:solidFill>
              <a:latin typeface="Arial" panose="020B0604020202020204" pitchFamily="34" charset="0"/>
              <a:cs typeface="Arial" panose="020B0604020202020204" pitchFamily="34" charset="0"/>
            </a:endParaRPr>
          </a:p>
          <a:p>
            <a:pPr>
              <a:buNone/>
            </a:pPr>
            <a:r>
              <a:rPr lang="en-US" sz="800" dirty="0">
                <a:solidFill>
                  <a:srgbClr val="FFFF00"/>
                </a:solidFill>
                <a:latin typeface="Arial" panose="020B0604020202020204" pitchFamily="34" charset="0"/>
                <a:cs typeface="Arial" panose="020B0604020202020204" pitchFamily="34" charset="0"/>
              </a:rPr>
              <a:t> </a:t>
            </a:r>
            <a:endParaRPr lang="en-US" sz="800" dirty="0">
              <a:solidFill>
                <a:schemeClr val="accent6">
                  <a:lumMod val="75000"/>
                </a:schemeClr>
              </a:solidFill>
              <a:latin typeface="Arial" panose="020B0604020202020204" pitchFamily="34" charset="0"/>
              <a:cs typeface="Arial" panose="020B0604020202020204" pitchFamily="34" charset="0"/>
            </a:endParaRPr>
          </a:p>
          <a:p>
            <a:pPr>
              <a:buNone/>
            </a:pPr>
            <a:r>
              <a:rPr lang="en-US" sz="2000" b="1" dirty="0">
                <a:solidFill>
                  <a:schemeClr val="accent6">
                    <a:lumMod val="75000"/>
                  </a:schemeClr>
                </a:solidFill>
                <a:latin typeface="Arial" panose="020B0604020202020204" pitchFamily="34" charset="0"/>
                <a:cs typeface="Arial" panose="020B0604020202020204" pitchFamily="34" charset="0"/>
              </a:rPr>
              <a:t>GENERAL INFORMATION:</a:t>
            </a:r>
            <a:r>
              <a:rPr lang="en-US" sz="800" b="1" dirty="0">
                <a:solidFill>
                  <a:schemeClr val="accent6">
                    <a:lumMod val="75000"/>
                  </a:schemeClr>
                </a:solidFill>
                <a:latin typeface="Arial" panose="020B0604020202020204" pitchFamily="34" charset="0"/>
                <a:cs typeface="Arial" panose="020B0604020202020204" pitchFamily="34" charset="0"/>
              </a:rPr>
              <a:t> </a:t>
            </a:r>
            <a:r>
              <a:rPr lang="en-US" sz="2000" dirty="0">
                <a:solidFill>
                  <a:srgbClr val="FFFF00"/>
                </a:solidFill>
                <a:latin typeface="Arial" panose="020B0604020202020204" pitchFamily="34" charset="0"/>
                <a:cs typeface="Arial" panose="020B0604020202020204" pitchFamily="34" charset="0"/>
              </a:rPr>
              <a:t>Distracted driving can have deadly consequences. </a:t>
            </a:r>
          </a:p>
          <a:p>
            <a:pPr marL="342900" indent="-342900">
              <a:buFont typeface="Arial" panose="020B0604020202020204" pitchFamily="34" charset="0"/>
              <a:buChar char="•"/>
            </a:pPr>
            <a:endParaRPr lang="en-US" sz="80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Each year over 3,000 people died in crashes involving a distracted driver according to the National Highway Traffic Safety Administration.</a:t>
            </a:r>
          </a:p>
          <a:p>
            <a:pPr marL="571500" indent="-571500">
              <a:buFont typeface="Arial" panose="020B0604020202020204" pitchFamily="34" charset="0"/>
              <a:buChar char="•"/>
              <a:defRPr/>
            </a:pPr>
            <a:endParaRPr lang="en-US" sz="2400" dirty="0">
              <a:solidFill>
                <a:srgbClr val="FFFF00"/>
              </a:solidFill>
              <a:latin typeface="Arial" panose="020B0604020202020204" pitchFamily="34" charset="0"/>
              <a:cs typeface="Arial" panose="020B0604020202020204" pitchFamily="34" charset="0"/>
            </a:endParaRPr>
          </a:p>
          <a:p>
            <a:pPr algn="ctr">
              <a:defRPr/>
            </a:pP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pPr>
              <a:defRPr/>
            </a:pPr>
            <a:endParaRPr lang="en-US" dirty="0">
              <a:solidFill>
                <a:prstClr val="black"/>
              </a:solidFill>
              <a:latin typeface="Calibri"/>
            </a:endParaRPr>
          </a:p>
        </p:txBody>
      </p:sp>
    </p:spTree>
    <p:extLst>
      <p:ext uri="{BB962C8B-B14F-4D97-AF65-F5344CB8AC3E}">
        <p14:creationId xmlns:p14="http://schemas.microsoft.com/office/powerpoint/2010/main" val="419760630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34394093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336881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7692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852236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5469" y="1600200"/>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444854852"/>
      </p:ext>
    </p:extLst>
  </p:cSld>
  <p:clrMapOvr>
    <a:overrideClrMapping bg1="dk1" tx1="lt1" bg2="dk2" tx2="lt2" accent1="accent1" accent2="accent2" accent3="accent3" accent4="accent4" accent5="accent5" accent6="accent6" hlink="hlink" folHlink="folHlink"/>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endParaRPr lang="en-US" sz="2400" kern="1200" dirty="0">
              <a:solidFill>
                <a:schemeClr val="bg1"/>
              </a:solidFill>
            </a:endParaRPr>
          </a:p>
        </p:txBody>
      </p:sp>
      <p:pic>
        <p:nvPicPr>
          <p:cNvPr id="8" name="Picture 7">
            <a:extLst>
              <a:ext uri="{FF2B5EF4-FFF2-40B4-BE49-F238E27FC236}">
                <a16:creationId xmlns:a16="http://schemas.microsoft.com/office/drawing/2014/main" id="{35A50D2C-6DEF-4827-B62B-E57C629E9A54}"/>
              </a:ext>
            </a:extLst>
          </p:cNvPr>
          <p:cNvPicPr>
            <a:picLocks noChangeAspect="1"/>
          </p:cNvPicPr>
          <p:nvPr/>
        </p:nvPicPr>
        <p:blipFill>
          <a:blip r:embed="rId4"/>
          <a:stretch>
            <a:fillRect/>
          </a:stretch>
        </p:blipFill>
        <p:spPr>
          <a:xfrm>
            <a:off x="5214892" y="-25121"/>
            <a:ext cx="6954082" cy="6883121"/>
          </a:xfrm>
          <a:prstGeom prst="rect">
            <a:avLst/>
          </a:prstGeom>
        </p:spPr>
      </p:pic>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5"/>
          <a:stretch>
            <a:fillRect/>
          </a:stretch>
        </p:blipFill>
        <p:spPr>
          <a:xfrm>
            <a:off x="5410836" y="643235"/>
            <a:ext cx="859336" cy="859336"/>
          </a:xfrm>
          <a:prstGeom prst="rect">
            <a:avLst/>
          </a:prstGeom>
        </p:spPr>
      </p:pic>
    </p:spTree>
    <p:extLst>
      <p:ext uri="{BB962C8B-B14F-4D97-AF65-F5344CB8AC3E}">
        <p14:creationId xmlns:p14="http://schemas.microsoft.com/office/powerpoint/2010/main" val="42721328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20785140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7558" y="728830"/>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Membership and Unit</a:t>
            </a:r>
            <a:br>
              <a:rPr lang="en-US" sz="6000" b="1" dirty="0">
                <a:solidFill>
                  <a:srgbClr val="FF0000"/>
                </a:solidFill>
              </a:rPr>
            </a:br>
            <a:r>
              <a:rPr lang="en-US" sz="6000" b="1" dirty="0">
                <a:solidFill>
                  <a:srgbClr val="FF0000"/>
                </a:solidFill>
              </a:rPr>
              <a:t>Online Renewal</a:t>
            </a:r>
            <a:br>
              <a:rPr lang="en-US" sz="6000" b="1" dirty="0">
                <a:solidFill>
                  <a:srgbClr val="FF0000"/>
                </a:solidFill>
              </a:rPr>
            </a:b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4214091143"/>
      </p:ext>
    </p:extLst>
  </p:cSld>
  <p:clrMapOvr>
    <a:overrideClrMapping bg1="dk1" tx1="lt1" bg2="dk2" tx2="lt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Organization Manager</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86425" y="656155"/>
            <a:ext cx="8375904"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324486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86425" y="656155"/>
            <a:ext cx="8375904"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0295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57F99-9B5F-AE80-94DE-7F13D1E4C2C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C6073AB-5F9E-798B-90DC-AEC1CAA14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B7D6BF58-139C-0725-EA17-4EEEABFFF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53D877C-C2DF-34EC-132E-B93A168D258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727E40B-6C2B-E0F9-1941-07749AA18681}"/>
              </a:ext>
            </a:extLst>
          </p:cNvPr>
          <p:cNvSpPr>
            <a:spLocks noGrp="1"/>
          </p:cNvSpPr>
          <p:nvPr>
            <p:ph type="ctrTitle"/>
          </p:nvPr>
        </p:nvSpPr>
        <p:spPr>
          <a:xfrm>
            <a:off x="1597556" y="1143002"/>
            <a:ext cx="8908260" cy="2285999"/>
          </a:xfrm>
        </p:spPr>
        <p:txBody>
          <a:bodyPr>
            <a:normAutofit/>
          </a:bodyPr>
          <a:lstStyle/>
          <a:p>
            <a:r>
              <a:rPr lang="en-US" altLang="en-US" sz="4200" b="1" dirty="0">
                <a:solidFill>
                  <a:srgbClr val="00B050"/>
                </a:solidFill>
                <a:latin typeface="Arial Black" panose="020B0A04020102020204" pitchFamily="34" charset="0"/>
              </a:rPr>
              <a:t>What’s New for Exploring  </a:t>
            </a:r>
            <a:br>
              <a:rPr lang="en-US" altLang="en-US" sz="4200" b="1" dirty="0">
                <a:solidFill>
                  <a:srgbClr val="00B050"/>
                </a:solidFill>
                <a:latin typeface="Arial Black" panose="020B0A04020102020204" pitchFamily="34" charset="0"/>
              </a:rPr>
            </a:br>
            <a:r>
              <a:rPr lang="en-US" altLang="en-US" sz="4200" b="1" dirty="0">
                <a:solidFill>
                  <a:srgbClr val="00B050"/>
                </a:solidFill>
                <a:latin typeface="Arial Black" panose="020B0A04020102020204" pitchFamily="34" charset="0"/>
              </a:rPr>
              <a:t>in 2025 </a:t>
            </a:r>
            <a:br>
              <a:rPr lang="en-US" altLang="en-US" sz="4200" b="1" dirty="0">
                <a:solidFill>
                  <a:srgbClr val="00B050"/>
                </a:solidFill>
                <a:latin typeface="Arial Black" panose="020B0A04020102020204" pitchFamily="34" charset="0"/>
              </a:rPr>
            </a:br>
            <a:endParaRPr lang="en-US" sz="4200" dirty="0">
              <a:latin typeface="Arial Black" panose="020B0A04020102020204" pitchFamily="34" charset="0"/>
            </a:endParaRPr>
          </a:p>
        </p:txBody>
      </p:sp>
      <p:pic>
        <p:nvPicPr>
          <p:cNvPr id="2" name="Picture 1">
            <a:extLst>
              <a:ext uri="{FF2B5EF4-FFF2-40B4-BE49-F238E27FC236}">
                <a16:creationId xmlns:a16="http://schemas.microsoft.com/office/drawing/2014/main" id="{761BCFB1-2099-EA9B-15A7-4D6F7688DCA2}"/>
              </a:ext>
            </a:extLst>
          </p:cNvPr>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342941094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749171" y="656155"/>
            <a:ext cx="7857647"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9626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775262"/>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008477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Council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656155"/>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650828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Council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656155"/>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84313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email&#10;&#10;Description automatically generated">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7582" y="625476"/>
            <a:ext cx="6650182" cy="60960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586129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58265" y="1198563"/>
            <a:ext cx="9858375" cy="446087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750400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479357" y="883708"/>
            <a:ext cx="7233285"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046188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44691" y="883708"/>
            <a:ext cx="5702618"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455292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325456" y="958320"/>
            <a:ext cx="4994434"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093362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268180" y="926407"/>
            <a:ext cx="6875820"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6097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0212C-EF00-B2F5-1A4A-B1F310F0001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9817E1D5-87A3-C864-F424-33B449BDD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28"/>
            <a:ext cx="12192000" cy="6883121"/>
          </a:xfrm>
          <a:prstGeom prst="rect">
            <a:avLst/>
          </a:prstGeom>
        </p:spPr>
      </p:pic>
      <p:pic>
        <p:nvPicPr>
          <p:cNvPr id="23" name="Picture 22" descr="exploring_wht_transparent-01.png">
            <a:extLst>
              <a:ext uri="{FF2B5EF4-FFF2-40B4-BE49-F238E27FC236}">
                <a16:creationId xmlns:a16="http://schemas.microsoft.com/office/drawing/2014/main" id="{792CFB7E-7761-EDC7-9622-076E6103B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AEC91E2D-1960-BF66-0DE1-B7B41DD79A7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5CB1541-ED44-C353-F62D-3FCA7999D287}"/>
              </a:ext>
            </a:extLst>
          </p:cNvPr>
          <p:cNvSpPr>
            <a:spLocks noGrp="1"/>
          </p:cNvSpPr>
          <p:nvPr>
            <p:ph type="ctrTitle"/>
          </p:nvPr>
        </p:nvSpPr>
        <p:spPr>
          <a:xfrm>
            <a:off x="1686185" y="338589"/>
            <a:ext cx="8491961" cy="867911"/>
          </a:xfrm>
        </p:spPr>
        <p:txBody>
          <a:bodyPr>
            <a:normAutofit fontScale="90000"/>
          </a:bodyPr>
          <a:lstStyle/>
          <a:p>
            <a:pPr algn="l"/>
            <a:r>
              <a:rPr lang="en-US" sz="3600" b="1" dirty="0">
                <a:solidFill>
                  <a:srgbClr val="1FC77F"/>
                </a:solidFill>
                <a:latin typeface="Arial Black" panose="020B0A04020102020204" pitchFamily="34" charset="0"/>
                <a:cs typeface="Arial" panose="020B0604020202020204" pitchFamily="34" charset="0"/>
              </a:rPr>
              <a:t>Scouting America’s New Program Initiatives*…</a:t>
            </a:r>
          </a:p>
        </p:txBody>
      </p:sp>
      <p:sp>
        <p:nvSpPr>
          <p:cNvPr id="2" name="TextBox 1">
            <a:extLst>
              <a:ext uri="{FF2B5EF4-FFF2-40B4-BE49-F238E27FC236}">
                <a16:creationId xmlns:a16="http://schemas.microsoft.com/office/drawing/2014/main" id="{6E773D93-9ABF-8980-DB0C-86F962B04D56}"/>
              </a:ext>
            </a:extLst>
          </p:cNvPr>
          <p:cNvSpPr txBox="1"/>
          <p:nvPr/>
        </p:nvSpPr>
        <p:spPr>
          <a:xfrm>
            <a:off x="1686185" y="1636960"/>
            <a:ext cx="8819631" cy="2246769"/>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 </a:t>
            </a:r>
            <a:r>
              <a:rPr lang="en-US" sz="3200" b="1" dirty="0">
                <a:solidFill>
                  <a:schemeClr val="accent6">
                    <a:lumMod val="75000"/>
                  </a:schemeClr>
                </a:solidFill>
                <a:latin typeface="Arial" panose="020B0604020202020204" pitchFamily="34" charset="0"/>
                <a:cs typeface="Arial" panose="020B0604020202020204" pitchFamily="34" charset="0"/>
              </a:rPr>
              <a:t>Exploring</a:t>
            </a:r>
          </a:p>
          <a:p>
            <a:endParaRPr lang="en-US" sz="800" b="1" dirty="0">
              <a:solidFill>
                <a:schemeClr val="accent6">
                  <a:lumMod val="75000"/>
                </a:schemeClr>
              </a:solidFill>
              <a:latin typeface="Arial" panose="020B0604020202020204" pitchFamily="34" charset="0"/>
              <a:cs typeface="Arial" panose="020B0604020202020204" pitchFamily="34" charset="0"/>
            </a:endParaRPr>
          </a:p>
          <a:p>
            <a:pPr marL="457200" indent="-342900">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Increased resources for Councils</a:t>
            </a:r>
          </a:p>
          <a:p>
            <a:pPr marL="114300"/>
            <a:endParaRPr lang="en-US" sz="800" dirty="0">
              <a:solidFill>
                <a:srgbClr val="FFFF00"/>
              </a:solidFill>
              <a:latin typeface="Arial" panose="020B0604020202020204" pitchFamily="34" charset="0"/>
              <a:cs typeface="Arial" panose="020B0604020202020204" pitchFamily="34" charset="0"/>
            </a:endParaRPr>
          </a:p>
          <a:p>
            <a:pPr marL="457200" indent="-342900">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Expand Posts into National Trade Partners</a:t>
            </a:r>
          </a:p>
          <a:p>
            <a:pPr marL="114300"/>
            <a:endParaRPr lang="en-US" sz="800" dirty="0">
              <a:solidFill>
                <a:srgbClr val="FFFF00"/>
              </a:solidFill>
              <a:latin typeface="Arial" panose="020B0604020202020204" pitchFamily="34" charset="0"/>
              <a:cs typeface="Arial" panose="020B0604020202020204" pitchFamily="34" charset="0"/>
            </a:endParaRPr>
          </a:p>
          <a:p>
            <a:pPr marL="457200" indent="-342900">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Drone Post Career Awareness</a:t>
            </a:r>
            <a:endParaRPr lang="en-US" dirty="0"/>
          </a:p>
        </p:txBody>
      </p:sp>
      <p:sp>
        <p:nvSpPr>
          <p:cNvPr id="5" name="TextBox 4">
            <a:extLst>
              <a:ext uri="{FF2B5EF4-FFF2-40B4-BE49-F238E27FC236}">
                <a16:creationId xmlns:a16="http://schemas.microsoft.com/office/drawing/2014/main" id="{052ED76F-B645-5105-34A2-EE09ECE5B5DF}"/>
              </a:ext>
            </a:extLst>
          </p:cNvPr>
          <p:cNvSpPr txBox="1"/>
          <p:nvPr/>
        </p:nvSpPr>
        <p:spPr>
          <a:xfrm>
            <a:off x="2015111" y="5626101"/>
            <a:ext cx="8833605" cy="615553"/>
          </a:xfrm>
          <a:prstGeom prst="rect">
            <a:avLst/>
          </a:prstGeom>
          <a:noFill/>
        </p:spPr>
        <p:txBody>
          <a:bodyPr wrap="square" rtlCol="0">
            <a:spAutoFit/>
          </a:bodyPr>
          <a:lstStyle/>
          <a:p>
            <a:r>
              <a:rPr lang="en-US" sz="1600" b="1" dirty="0">
                <a:solidFill>
                  <a:srgbClr val="2AB96C"/>
                </a:solidFill>
                <a:latin typeface="Arial" panose="020B0604020202020204" pitchFamily="34" charset="0"/>
                <a:cs typeface="Arial" panose="020B0604020202020204" pitchFamily="34" charset="0"/>
              </a:rPr>
              <a:t>* Presented at 15 April 2025 National Program Development Committee Meeting</a:t>
            </a:r>
          </a:p>
          <a:p>
            <a:endParaRPr lang="en-US" dirty="0"/>
          </a:p>
        </p:txBody>
      </p:sp>
    </p:spTree>
    <p:extLst>
      <p:ext uri="{BB962C8B-B14F-4D97-AF65-F5344CB8AC3E}">
        <p14:creationId xmlns:p14="http://schemas.microsoft.com/office/powerpoint/2010/main" val="323807600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65825" y="883546"/>
            <a:ext cx="5113695"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491454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29150" y="829652"/>
            <a:ext cx="8230850"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374648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91547" y="839626"/>
            <a:ext cx="11395628" cy="482775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850745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263222" y="734850"/>
            <a:ext cx="6604553" cy="583810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0771877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91846" y="738282"/>
            <a:ext cx="6261653" cy="583810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8415136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89289" y="1197785"/>
            <a:ext cx="8606654" cy="4155265"/>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2120974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52156" y="958320"/>
            <a:ext cx="7487687" cy="507400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998057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Reports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36024" y="788608"/>
            <a:ext cx="8476706"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724018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Who have Renewed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0518907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2075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28684"/>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08F9F303-D213-4823-A100-97B232C5BBD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00945" y="319288"/>
            <a:ext cx="6590110" cy="1474323"/>
          </a:xfrm>
          <a:prstGeom prst="rect">
            <a:avLst/>
          </a:prstGeom>
          <a:noFill/>
          <a:ln>
            <a:noFill/>
          </a:ln>
        </p:spPr>
      </p:pic>
      <p:sp>
        <p:nvSpPr>
          <p:cNvPr id="9" name="TextBox 8">
            <a:extLst>
              <a:ext uri="{FF2B5EF4-FFF2-40B4-BE49-F238E27FC236}">
                <a16:creationId xmlns:a16="http://schemas.microsoft.com/office/drawing/2014/main" id="{09435FD4-7F96-406E-A645-DE08FD61696D}"/>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
        <p:nvSpPr>
          <p:cNvPr id="2" name="TextBox 1">
            <a:extLst>
              <a:ext uri="{FF2B5EF4-FFF2-40B4-BE49-F238E27FC236}">
                <a16:creationId xmlns:a16="http://schemas.microsoft.com/office/drawing/2014/main" id="{543539D7-0133-4550-1B22-163059E6B0D4}"/>
              </a:ext>
            </a:extLst>
          </p:cNvPr>
          <p:cNvSpPr txBox="1"/>
          <p:nvPr/>
        </p:nvSpPr>
        <p:spPr>
          <a:xfrm>
            <a:off x="4588163" y="2150209"/>
            <a:ext cx="30553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THE CORPORATION</a:t>
            </a:r>
          </a:p>
        </p:txBody>
      </p:sp>
    </p:spTree>
    <p:extLst>
      <p:ext uri="{BB962C8B-B14F-4D97-AF65-F5344CB8AC3E}">
        <p14:creationId xmlns:p14="http://schemas.microsoft.com/office/powerpoint/2010/main" val="719804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9E221-0C8D-7F12-EAFB-4C161034A64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ECFA100-E415-9413-217C-96451635E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671091B7-2729-AE9F-592A-77DC213A6F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B0E490DD-54C4-DE3A-E1DD-1E1E6B3907FE}"/>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70C013C-CF06-1A7F-E432-840E6E75ACF0}"/>
              </a:ext>
            </a:extLst>
          </p:cNvPr>
          <p:cNvSpPr>
            <a:spLocks noGrp="1"/>
          </p:cNvSpPr>
          <p:nvPr>
            <p:ph type="ctrTitle"/>
          </p:nvPr>
        </p:nvSpPr>
        <p:spPr>
          <a:xfrm>
            <a:off x="1686185" y="338589"/>
            <a:ext cx="8491961" cy="867911"/>
          </a:xfrm>
        </p:spPr>
        <p:txBody>
          <a:bodyPr>
            <a:normAutofit fontScale="90000"/>
          </a:bodyPr>
          <a:lstStyle/>
          <a:p>
            <a:pPr algn="l"/>
            <a:r>
              <a:rPr lang="en-US" sz="3600" b="1" dirty="0">
                <a:solidFill>
                  <a:srgbClr val="1FC77F"/>
                </a:solidFill>
                <a:latin typeface="Arial Black" panose="020B0A04020102020204" pitchFamily="34" charset="0"/>
                <a:cs typeface="Arial" panose="020B0604020202020204" pitchFamily="34" charset="0"/>
              </a:rPr>
              <a:t>Scouting America’s New Program Initiatives*…</a:t>
            </a:r>
          </a:p>
        </p:txBody>
      </p:sp>
      <p:sp>
        <p:nvSpPr>
          <p:cNvPr id="2" name="TextBox 1">
            <a:extLst>
              <a:ext uri="{FF2B5EF4-FFF2-40B4-BE49-F238E27FC236}">
                <a16:creationId xmlns:a16="http://schemas.microsoft.com/office/drawing/2014/main" id="{1743592E-8607-8739-A31C-6E4807A9FF97}"/>
              </a:ext>
            </a:extLst>
          </p:cNvPr>
          <p:cNvSpPr txBox="1"/>
          <p:nvPr/>
        </p:nvSpPr>
        <p:spPr>
          <a:xfrm>
            <a:off x="1686185" y="1649659"/>
            <a:ext cx="8819631" cy="3724096"/>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 </a:t>
            </a:r>
            <a:r>
              <a:rPr lang="en-US" sz="3200" b="1" dirty="0">
                <a:solidFill>
                  <a:schemeClr val="accent6">
                    <a:lumMod val="75000"/>
                  </a:schemeClr>
                </a:solidFill>
                <a:latin typeface="Arial" panose="020B0604020202020204" pitchFamily="34" charset="0"/>
                <a:cs typeface="Arial" panose="020B0604020202020204" pitchFamily="34" charset="0"/>
              </a:rPr>
              <a:t>Outdoor Club</a:t>
            </a:r>
          </a:p>
          <a:p>
            <a:endParaRPr lang="en-US" sz="800" b="1" dirty="0">
              <a:solidFill>
                <a:schemeClr val="accent6">
                  <a:lumMod val="75000"/>
                </a:schemeClr>
              </a:solidFill>
              <a:latin typeface="Arial" panose="020B0604020202020204" pitchFamily="34" charset="0"/>
              <a:cs typeface="Arial" panose="020B0604020202020204" pitchFamily="34" charset="0"/>
            </a:endParaRPr>
          </a:p>
          <a:p>
            <a:pPr marL="457200" indent="-342900">
              <a:buFont typeface="Arial" panose="020B0604020202020204" pitchFamily="34" charset="0"/>
              <a:buChar char="•"/>
            </a:pPr>
            <a:r>
              <a:rPr lang="en-US" sz="2800" dirty="0">
                <a:solidFill>
                  <a:srgbClr val="FFFF00"/>
                </a:solidFill>
              </a:rPr>
              <a:t>Targeted for high school youth</a:t>
            </a:r>
          </a:p>
          <a:p>
            <a:pPr marL="457200" indent="-342900">
              <a:buFont typeface="Arial" panose="020B0604020202020204" pitchFamily="34" charset="0"/>
              <a:buChar char="•"/>
            </a:pPr>
            <a:r>
              <a:rPr lang="en-US" sz="2800" dirty="0">
                <a:solidFill>
                  <a:srgbClr val="FFFF00"/>
                </a:solidFill>
              </a:rPr>
              <a:t>Include Scouting’s outdoor &amp; fun elements</a:t>
            </a:r>
          </a:p>
          <a:p>
            <a:pPr marL="457200" indent="-342900">
              <a:buFont typeface="Arial" panose="020B0604020202020204" pitchFamily="34" charset="0"/>
              <a:buChar char="•"/>
            </a:pPr>
            <a:r>
              <a:rPr lang="en-US" sz="2800" dirty="0">
                <a:solidFill>
                  <a:srgbClr val="FFFF00"/>
                </a:solidFill>
              </a:rPr>
              <a:t>Contains Scouting’s leadership &amp; character development</a:t>
            </a:r>
          </a:p>
          <a:p>
            <a:pPr marL="457200" indent="-342900">
              <a:buFont typeface="Arial" panose="020B0604020202020204" pitchFamily="34" charset="0"/>
              <a:buChar char="•"/>
            </a:pPr>
            <a:r>
              <a:rPr lang="en-US" sz="2800" dirty="0">
                <a:solidFill>
                  <a:srgbClr val="FFFF00"/>
                </a:solidFill>
              </a:rPr>
              <a:t>Leaves out the uniform and other components that are specific to Scouts BSA</a:t>
            </a:r>
          </a:p>
          <a:p>
            <a:pPr marL="457200" indent="-342900">
              <a:buFont typeface="Arial" panose="020B0604020202020204" pitchFamily="34" charset="0"/>
              <a:buChar char="•"/>
            </a:pPr>
            <a:r>
              <a:rPr lang="en-US" sz="2800" dirty="0">
                <a:solidFill>
                  <a:srgbClr val="FFFF00"/>
                </a:solidFill>
              </a:rPr>
              <a:t>Leaves out advancement &amp; rank</a:t>
            </a:r>
          </a:p>
          <a:p>
            <a:pPr marL="457200" indent="-342900">
              <a:buFont typeface="Arial" panose="020B0604020202020204" pitchFamily="34" charset="0"/>
              <a:buChar char="•"/>
            </a:pPr>
            <a:r>
              <a:rPr lang="en-US" sz="2800" dirty="0">
                <a:solidFill>
                  <a:schemeClr val="accent6">
                    <a:lumMod val="75000"/>
                  </a:schemeClr>
                </a:solidFill>
              </a:rPr>
              <a:t>Housed within Learning for Life</a:t>
            </a:r>
          </a:p>
        </p:txBody>
      </p:sp>
      <p:sp>
        <p:nvSpPr>
          <p:cNvPr id="5" name="TextBox 4">
            <a:extLst>
              <a:ext uri="{FF2B5EF4-FFF2-40B4-BE49-F238E27FC236}">
                <a16:creationId xmlns:a16="http://schemas.microsoft.com/office/drawing/2014/main" id="{37D1D69C-475A-8DCF-6AEA-D0C4F0791AAD}"/>
              </a:ext>
            </a:extLst>
          </p:cNvPr>
          <p:cNvSpPr txBox="1"/>
          <p:nvPr/>
        </p:nvSpPr>
        <p:spPr>
          <a:xfrm>
            <a:off x="2015111" y="5613401"/>
            <a:ext cx="8833605" cy="615553"/>
          </a:xfrm>
          <a:prstGeom prst="rect">
            <a:avLst/>
          </a:prstGeom>
          <a:noFill/>
        </p:spPr>
        <p:txBody>
          <a:bodyPr wrap="square" rtlCol="0">
            <a:spAutoFit/>
          </a:bodyPr>
          <a:lstStyle/>
          <a:p>
            <a:r>
              <a:rPr lang="en-US" sz="1600" b="1" dirty="0">
                <a:solidFill>
                  <a:srgbClr val="2AB96C"/>
                </a:solidFill>
                <a:latin typeface="Arial" panose="020B0604020202020204" pitchFamily="34" charset="0"/>
                <a:cs typeface="Arial" panose="020B0604020202020204" pitchFamily="34" charset="0"/>
              </a:rPr>
              <a:t>* Presented at 15 April 2025 National Program Development Committee Meeting</a:t>
            </a:r>
          </a:p>
          <a:p>
            <a:endParaRPr lang="en-US" dirty="0"/>
          </a:p>
        </p:txBody>
      </p:sp>
      <p:pic>
        <p:nvPicPr>
          <p:cNvPr id="8" name="Content Placeholder 7">
            <a:extLst>
              <a:ext uri="{FF2B5EF4-FFF2-40B4-BE49-F238E27FC236}">
                <a16:creationId xmlns:a16="http://schemas.microsoft.com/office/drawing/2014/main" id="{D05FB632-52D7-9655-DE28-D74EE411CC5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p:blipFill>
        <p:spPr>
          <a:xfrm>
            <a:off x="7102216" y="924943"/>
            <a:ext cx="3172084" cy="1784298"/>
          </a:xfrm>
          <a:prstGeom prst="rect">
            <a:avLst/>
          </a:prstGeom>
          <a:noFill/>
        </p:spPr>
      </p:pic>
    </p:spTree>
    <p:extLst>
      <p:ext uri="{BB962C8B-B14F-4D97-AF65-F5344CB8AC3E}">
        <p14:creationId xmlns:p14="http://schemas.microsoft.com/office/powerpoint/2010/main" val="56657555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9FFBAD29-6CC0-4879-513C-75CF5E0A9C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90953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9FFBAD29-6CC0-4879-513C-75CF5E0A9C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341952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https://www.scouting.org/resources/unit-and-membership-renewal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Help and FAQ’s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Tree>
    <p:extLst>
      <p:ext uri="{BB962C8B-B14F-4D97-AF65-F5344CB8AC3E}">
        <p14:creationId xmlns:p14="http://schemas.microsoft.com/office/powerpoint/2010/main" val="59042859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pic>
        <p:nvPicPr>
          <p:cNvPr id="8" name="Picture 7">
            <a:extLst>
              <a:ext uri="{FF2B5EF4-FFF2-40B4-BE49-F238E27FC236}">
                <a16:creationId xmlns:a16="http://schemas.microsoft.com/office/drawing/2014/main" id="{2CC72456-843E-45B7-8470-67E69513D40D}"/>
              </a:ext>
            </a:extLst>
          </p:cNvPr>
          <p:cNvPicPr>
            <a:picLocks noChangeAspect="1"/>
          </p:cNvPicPr>
          <p:nvPr/>
        </p:nvPicPr>
        <p:blipFill rotWithShape="1">
          <a:blip r:embed="rId2"/>
          <a:srcRect l="17584" t="26159" r="3054" b="13333"/>
          <a:stretch/>
        </p:blipFill>
        <p:spPr>
          <a:xfrm>
            <a:off x="0" y="0"/>
            <a:ext cx="12280392" cy="6863248"/>
          </a:xfrm>
          <a:prstGeom prst="rect">
            <a:avLst/>
          </a:prstGeom>
        </p:spPr>
      </p:pic>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spTree>
    <p:extLst>
      <p:ext uri="{BB962C8B-B14F-4D97-AF65-F5344CB8AC3E}">
        <p14:creationId xmlns:p14="http://schemas.microsoft.com/office/powerpoint/2010/main" val="44686333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40692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09A64-9A27-81CF-24B1-9C1EC590192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02B06AE-9C8A-C938-9FE9-64337E40B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872502F5-F060-6E98-97C8-B091AE647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7D6E9A4-3F52-EB49-E0C4-3413532FA96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9B586D4-F817-9EC9-813C-E124F14FD744}"/>
              </a:ext>
            </a:extLst>
          </p:cNvPr>
          <p:cNvSpPr>
            <a:spLocks noGrp="1"/>
          </p:cNvSpPr>
          <p:nvPr>
            <p:ph type="ctrTitle"/>
          </p:nvPr>
        </p:nvSpPr>
        <p:spPr>
          <a:xfrm>
            <a:off x="1686184" y="216251"/>
            <a:ext cx="8819632" cy="698152"/>
          </a:xfrm>
        </p:spPr>
        <p:txBody>
          <a:bodyPr>
            <a:noAutofit/>
          </a:bodyPr>
          <a:lstStyle/>
          <a:p>
            <a:r>
              <a:rPr lang="en-US" sz="2800" dirty="0">
                <a:solidFill>
                  <a:srgbClr val="2AB96C"/>
                </a:solidFill>
                <a:latin typeface="Arial Black" panose="020B0A04020102020204" pitchFamily="34" charset="0"/>
              </a:rPr>
              <a:t>Exploring Quality Guidelines Replacing JTE for Posts &amp; Clubs</a:t>
            </a:r>
          </a:p>
        </p:txBody>
      </p:sp>
      <p:pic>
        <p:nvPicPr>
          <p:cNvPr id="5" name="Picture 4">
            <a:extLst>
              <a:ext uri="{FF2B5EF4-FFF2-40B4-BE49-F238E27FC236}">
                <a16:creationId xmlns:a16="http://schemas.microsoft.com/office/drawing/2014/main" id="{DE1DF3B8-72FD-716A-9932-10A14B1EF2D3}"/>
              </a:ext>
            </a:extLst>
          </p:cNvPr>
          <p:cNvPicPr>
            <a:picLocks noChangeAspect="1"/>
          </p:cNvPicPr>
          <p:nvPr/>
        </p:nvPicPr>
        <p:blipFill>
          <a:blip r:embed="rId4"/>
          <a:stretch>
            <a:fillRect/>
          </a:stretch>
        </p:blipFill>
        <p:spPr>
          <a:xfrm>
            <a:off x="2028355" y="1453065"/>
            <a:ext cx="8121316" cy="4699518"/>
          </a:xfrm>
          <a:prstGeom prst="rect">
            <a:avLst/>
          </a:prstGeom>
        </p:spPr>
      </p:pic>
      <p:sp>
        <p:nvSpPr>
          <p:cNvPr id="6" name="TextBox 5">
            <a:extLst>
              <a:ext uri="{FF2B5EF4-FFF2-40B4-BE49-F238E27FC236}">
                <a16:creationId xmlns:a16="http://schemas.microsoft.com/office/drawing/2014/main" id="{B17864CC-30B2-1A40-D58C-636F0C6A197E}"/>
              </a:ext>
            </a:extLst>
          </p:cNvPr>
          <p:cNvSpPr txBox="1"/>
          <p:nvPr/>
        </p:nvSpPr>
        <p:spPr>
          <a:xfrm>
            <a:off x="1800726" y="1058779"/>
            <a:ext cx="8705090" cy="369332"/>
          </a:xfrm>
          <a:prstGeom prst="rect">
            <a:avLst/>
          </a:prstGeom>
          <a:noFill/>
        </p:spPr>
        <p:txBody>
          <a:bodyPr wrap="square" rtlCol="0">
            <a:spAutoFit/>
          </a:bodyPr>
          <a:lstStyle/>
          <a:p>
            <a:pPr algn="ctr"/>
            <a:r>
              <a:rPr lang="en-US" dirty="0">
                <a:solidFill>
                  <a:schemeClr val="accent6">
                    <a:lumMod val="75000"/>
                  </a:schemeClr>
                </a:solidFill>
                <a:latin typeface="Arial Black" panose="020B0A04020102020204" pitchFamily="34" charset="0"/>
              </a:rPr>
              <a:t>Objective: Quality Sustainable Programs</a:t>
            </a:r>
          </a:p>
        </p:txBody>
      </p:sp>
    </p:spTree>
    <p:extLst>
      <p:ext uri="{BB962C8B-B14F-4D97-AF65-F5344CB8AC3E}">
        <p14:creationId xmlns:p14="http://schemas.microsoft.com/office/powerpoint/2010/main" val="3316203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96143" y="360948"/>
            <a:ext cx="8556171" cy="613611"/>
          </a:xfrm>
        </p:spPr>
        <p:txBody>
          <a:bodyPr>
            <a:normAutofit fontScale="90000"/>
          </a:bodyPr>
          <a:lstStyle/>
          <a:p>
            <a:br>
              <a:rPr lang="en-US" altLang="en-US" sz="4000" b="1" dirty="0">
                <a:solidFill>
                  <a:srgbClr val="00B050"/>
                </a:solidFill>
                <a:latin typeface="Arial Black" panose="020B0A04020102020204" pitchFamily="34" charset="0"/>
              </a:rPr>
            </a:br>
            <a:r>
              <a:rPr lang="en-US" altLang="en-US" sz="4000" b="1" dirty="0">
                <a:solidFill>
                  <a:srgbClr val="00B050"/>
                </a:solidFill>
                <a:latin typeface="Arial Black" panose="020B0A04020102020204" pitchFamily="34" charset="0"/>
              </a:rPr>
              <a:t>Exploring Safety First Guidelines</a:t>
            </a:r>
            <a:br>
              <a:rPr lang="en-US" altLang="en-US" b="1" dirty="0">
                <a:solidFill>
                  <a:srgbClr val="00B050"/>
                </a:solidFill>
                <a:latin typeface="Arial Black" panose="020B0A04020102020204" pitchFamily="34" charset="0"/>
              </a:rPr>
            </a:br>
            <a:endParaRPr lang="en-US" dirty="0">
              <a:latin typeface="Arial Black" panose="020B0A04020102020204" pitchFamily="34" charset="0"/>
            </a:endParaRPr>
          </a:p>
        </p:txBody>
      </p:sp>
      <p:pic>
        <p:nvPicPr>
          <p:cNvPr id="3" name="Picture 2"/>
          <p:cNvPicPr>
            <a:picLocks noChangeAspect="1"/>
          </p:cNvPicPr>
          <p:nvPr/>
        </p:nvPicPr>
        <p:blipFill>
          <a:blip r:embed="rId4"/>
          <a:stretch>
            <a:fillRect/>
          </a:stretch>
        </p:blipFill>
        <p:spPr>
          <a:xfrm>
            <a:off x="6950243" y="1148045"/>
            <a:ext cx="3305761" cy="4010009"/>
          </a:xfrm>
          <a:prstGeom prst="rect">
            <a:avLst/>
          </a:prstGeom>
        </p:spPr>
      </p:pic>
      <p:sp>
        <p:nvSpPr>
          <p:cNvPr id="2" name="TextBox 1">
            <a:extLst>
              <a:ext uri="{FF2B5EF4-FFF2-40B4-BE49-F238E27FC236}">
                <a16:creationId xmlns:a16="http://schemas.microsoft.com/office/drawing/2014/main" id="{57479DF4-A86B-8AF1-D776-98718100E5BE}"/>
              </a:ext>
            </a:extLst>
          </p:cNvPr>
          <p:cNvSpPr txBox="1"/>
          <p:nvPr/>
        </p:nvSpPr>
        <p:spPr>
          <a:xfrm>
            <a:off x="1981200" y="1323478"/>
            <a:ext cx="4969042" cy="3477875"/>
          </a:xfrm>
          <a:prstGeom prst="rect">
            <a:avLst/>
          </a:prstGeom>
          <a:noFill/>
        </p:spPr>
        <p:txBody>
          <a:bodyPr wrap="square" rtlCol="0">
            <a:spAutoFit/>
          </a:bodyPr>
          <a:lstStyle/>
          <a:p>
            <a:pPr marL="406400" indent="-285750" defTabSz="288925">
              <a:buSzPct val="1500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National Exploring Committee’s Health &amp; Safety &amp; YPT Lead’s Team has been updating the “Exploring Safety First Guidelines” and has now passed their proposed revision to the BSA Health and Safety Team for their review and comments</a:t>
            </a:r>
          </a:p>
          <a:p>
            <a:pPr marL="406400" indent="-285750" defTabSz="288925">
              <a:buSzPct val="150000"/>
              <a:buFont typeface="Arial" panose="020B0604020202020204" pitchFamily="34" charset="0"/>
              <a:buChar char="•"/>
            </a:pPr>
            <a:endParaRPr lang="en-US" sz="2000" b="1" dirty="0">
              <a:solidFill>
                <a:srgbClr val="FFFF00"/>
              </a:solidFill>
              <a:latin typeface="Arial" panose="020B0604020202020204" pitchFamily="34" charset="0"/>
              <a:cs typeface="Arial" panose="020B0604020202020204" pitchFamily="34" charset="0"/>
            </a:endParaRPr>
          </a:p>
          <a:p>
            <a:pPr marL="406400" indent="-285750" defTabSz="288925">
              <a:buSzPct val="1500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Expect the updated “Exploring Safety First Guidelines”  release in Summer of 2025</a:t>
            </a:r>
          </a:p>
        </p:txBody>
      </p:sp>
    </p:spTree>
    <p:extLst>
      <p:ext uri="{BB962C8B-B14F-4D97-AF65-F5344CB8AC3E}">
        <p14:creationId xmlns:p14="http://schemas.microsoft.com/office/powerpoint/2010/main" val="1717449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0EB36-030C-F6BD-6FA1-294C8A20888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0482929-DBD8-25E6-4425-93D0AE21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1D2B59AB-8411-9BA4-F01A-D7F9687B1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9A75F0D9-8908-2ABF-E011-D61D25BAEB1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0466FF7-F357-F053-C98C-5682EF070738}"/>
              </a:ext>
            </a:extLst>
          </p:cNvPr>
          <p:cNvSpPr>
            <a:spLocks noGrp="1"/>
          </p:cNvSpPr>
          <p:nvPr>
            <p:ph type="ctrTitle"/>
          </p:nvPr>
        </p:nvSpPr>
        <p:spPr>
          <a:xfrm>
            <a:off x="1774372" y="204215"/>
            <a:ext cx="8731445" cy="674086"/>
          </a:xfrm>
        </p:spPr>
        <p:txBody>
          <a:bodyPr>
            <a:normAutofit/>
          </a:bodyPr>
          <a:lstStyle/>
          <a:p>
            <a:r>
              <a:rPr lang="en-US" sz="3600" dirty="0">
                <a:solidFill>
                  <a:srgbClr val="2AB96C"/>
                </a:solidFill>
                <a:latin typeface="Arial Black" panose="020B0A04020102020204" pitchFamily="34" charset="0"/>
              </a:rPr>
              <a:t>Exploring Leadership Experience*</a:t>
            </a:r>
          </a:p>
        </p:txBody>
      </p:sp>
      <p:sp>
        <p:nvSpPr>
          <p:cNvPr id="2" name="TextBox 1">
            <a:extLst>
              <a:ext uri="{FF2B5EF4-FFF2-40B4-BE49-F238E27FC236}">
                <a16:creationId xmlns:a16="http://schemas.microsoft.com/office/drawing/2014/main" id="{0920A84C-0A07-A0CE-33F6-6723C4E01818}"/>
              </a:ext>
            </a:extLst>
          </p:cNvPr>
          <p:cNvSpPr txBox="1"/>
          <p:nvPr/>
        </p:nvSpPr>
        <p:spPr>
          <a:xfrm>
            <a:off x="1810927" y="1655142"/>
            <a:ext cx="8556172" cy="9002464"/>
          </a:xfrm>
          <a:prstGeom prst="rect">
            <a:avLst/>
          </a:prstGeom>
          <a:noFill/>
        </p:spPr>
        <p:txBody>
          <a:bodyPr wrap="square" rtlCol="0">
            <a:spAutoFit/>
          </a:bodyPr>
          <a:lstStyle/>
          <a:p>
            <a:pPr algn="ctr" defTabSz="257175">
              <a:lnSpc>
                <a:spcPct val="150000"/>
              </a:lnSpc>
              <a:buClr>
                <a:prstClr val="white"/>
              </a:buClr>
              <a:buSzPct val="75000"/>
              <a:defRPr/>
            </a:pPr>
            <a:r>
              <a:rPr lang="en-US" altLang="en-US" sz="3200" b="1" i="1" dirty="0">
                <a:solidFill>
                  <a:srgbClr val="FFFF00"/>
                </a:solidFill>
                <a:latin typeface="Arial" panose="020B0604020202020204" pitchFamily="34" charset="0"/>
                <a:cs typeface="Arial" panose="020B0604020202020204" pitchFamily="34" charset="0"/>
              </a:rPr>
              <a:t>Resume Builder that will help recognize Explorers </a:t>
            </a:r>
          </a:p>
          <a:p>
            <a:pPr algn="ctr" defTabSz="257175">
              <a:lnSpc>
                <a:spcPct val="150000"/>
              </a:lnSpc>
              <a:buClr>
                <a:prstClr val="white"/>
              </a:buClr>
              <a:buSzPct val="75000"/>
              <a:defRPr/>
            </a:pPr>
            <a:r>
              <a:rPr lang="en-US" altLang="en-US" sz="1500" b="1" i="1" dirty="0">
                <a:solidFill>
                  <a:srgbClr val="FFFF00"/>
                </a:solidFill>
                <a:latin typeface="Arial" panose="020B0604020202020204" pitchFamily="34" charset="0"/>
                <a:cs typeface="Arial" panose="020B0604020202020204" pitchFamily="34" charset="0"/>
              </a:rPr>
              <a:t>This online, mentor assisted, self-paced and guided experience will allow our Explorers to…</a:t>
            </a:r>
          </a:p>
          <a:p>
            <a:pPr algn="ctr" defTabSz="257175">
              <a:lnSpc>
                <a:spcPct val="150000"/>
              </a:lnSpc>
              <a:buClr>
                <a:prstClr val="white"/>
              </a:buClr>
              <a:buSzPct val="75000"/>
              <a:defRPr/>
            </a:pPr>
            <a:r>
              <a:rPr lang="en-US" altLang="en-US" sz="1500" b="1" i="1" dirty="0">
                <a:solidFill>
                  <a:srgbClr val="FFFF00"/>
                </a:solidFill>
                <a:latin typeface="Arial" panose="020B0604020202020204" pitchFamily="34" charset="0"/>
                <a:cs typeface="Arial" panose="020B0604020202020204" pitchFamily="34" charset="0"/>
              </a:rPr>
              <a:t>   </a:t>
            </a: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Have an opportunity to discover their inner leadership potential</a:t>
            </a:r>
          </a:p>
          <a:p>
            <a:pPr marL="253603" defTabSz="257175">
              <a:buSzPct val="75000"/>
              <a:defRPr/>
            </a:pPr>
            <a:endParaRPr lang="en-US" altLang="en-US" sz="800" b="1" dirty="0">
              <a:solidFill>
                <a:srgbClr val="FFFF00"/>
              </a:solidFill>
              <a:latin typeface="Arial" panose="020B0604020202020204" pitchFamily="34" charset="0"/>
              <a:cs typeface="Arial" panose="020B0604020202020204" pitchFamily="34" charset="0"/>
            </a:endParaRP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Gain practical leadership experience – participate in a capstone project</a:t>
            </a:r>
          </a:p>
          <a:p>
            <a:pPr marL="253603" defTabSz="257175">
              <a:buSzPct val="75000"/>
              <a:defRPr/>
            </a:pPr>
            <a:endParaRPr lang="en-US" altLang="en-US" sz="800" b="1" dirty="0">
              <a:solidFill>
                <a:srgbClr val="FFFF00"/>
              </a:solidFill>
              <a:latin typeface="Arial" panose="020B0604020202020204" pitchFamily="34" charset="0"/>
              <a:cs typeface="Arial" panose="020B0604020202020204" pitchFamily="34" charset="0"/>
            </a:endParaRP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Work with a mentor to gain professional leadership experience</a:t>
            </a:r>
          </a:p>
          <a:p>
            <a:pPr marL="253603" defTabSz="257175">
              <a:buSzPct val="75000"/>
              <a:defRPr/>
            </a:pPr>
            <a:endParaRPr lang="en-US" altLang="en-US" sz="800" b="1" dirty="0">
              <a:solidFill>
                <a:srgbClr val="FFFF00"/>
              </a:solidFill>
              <a:latin typeface="Arial" panose="020B0604020202020204" pitchFamily="34" charset="0"/>
              <a:cs typeface="Arial" panose="020B0604020202020204" pitchFamily="34" charset="0"/>
            </a:endParaRPr>
          </a:p>
          <a:p>
            <a:pPr marL="521494" indent="-267891" defTabSz="257175">
              <a:buSzPct val="75000"/>
              <a:buFont typeface="Arial" panose="020B0604020202020204" pitchFamily="34" charset="0"/>
              <a:buChar char="•"/>
              <a:defRPr/>
            </a:pPr>
            <a:endParaRPr lang="en-US" altLang="en-US" sz="600" b="1" dirty="0">
              <a:solidFill>
                <a:srgbClr val="FFFF00"/>
              </a:solidFill>
              <a:latin typeface="Arial" panose="020B0604020202020204" pitchFamily="34" charset="0"/>
              <a:cs typeface="Arial" panose="020B0604020202020204" pitchFamily="34" charset="0"/>
            </a:endParaRP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Be recognized with a Nationally Certified Leadership Experience Certificate that will help improve their resume and recognize their  overall Exploring Experience.</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
        <p:nvSpPr>
          <p:cNvPr id="3" name="TextBox 2">
            <a:extLst>
              <a:ext uri="{FF2B5EF4-FFF2-40B4-BE49-F238E27FC236}">
                <a16:creationId xmlns:a16="http://schemas.microsoft.com/office/drawing/2014/main" id="{48BFCBC8-D2D9-9CDF-421C-6D8A44ED97E1}"/>
              </a:ext>
            </a:extLst>
          </p:cNvPr>
          <p:cNvSpPr txBox="1"/>
          <p:nvPr/>
        </p:nvSpPr>
        <p:spPr>
          <a:xfrm>
            <a:off x="1686184" y="1143001"/>
            <a:ext cx="8680915" cy="646331"/>
          </a:xfrm>
          <a:prstGeom prst="rect">
            <a:avLst/>
          </a:prstGeom>
          <a:noFill/>
        </p:spPr>
        <p:txBody>
          <a:bodyPr wrap="square" rtlCol="0">
            <a:spAutoFit/>
          </a:bodyPr>
          <a:lstStyle/>
          <a:p>
            <a:pPr algn="ctr"/>
            <a:r>
              <a:rPr lang="en-US" altLang="en-US" b="1" dirty="0">
                <a:solidFill>
                  <a:schemeClr val="accent6">
                    <a:lumMod val="75000"/>
                  </a:schemeClr>
                </a:solidFill>
                <a:latin typeface="Calibri"/>
              </a:rPr>
              <a:t> * Coming soon for Exploring participants with expected roll-out in late Summer 2025</a:t>
            </a:r>
            <a:endParaRPr lang="en-US" dirty="0">
              <a:solidFill>
                <a:schemeClr val="accent6">
                  <a:lumMod val="75000"/>
                </a:schemeClr>
              </a:solidFill>
              <a:latin typeface="Calibri"/>
            </a:endParaRPr>
          </a:p>
          <a:p>
            <a:endParaRPr lang="en-US" dirty="0"/>
          </a:p>
        </p:txBody>
      </p:sp>
    </p:spTree>
    <p:extLst>
      <p:ext uri="{BB962C8B-B14F-4D97-AF65-F5344CB8AC3E}">
        <p14:creationId xmlns:p14="http://schemas.microsoft.com/office/powerpoint/2010/main" val="1837537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4A410-3F93-D7F5-9D06-EAA61A1A2A1C}"/>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AA12446-46B2-A99E-E4C5-CE86AD081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86"/>
            <a:ext cx="12192000" cy="6883121"/>
          </a:xfrm>
          <a:prstGeom prst="rect">
            <a:avLst/>
          </a:prstGeom>
        </p:spPr>
      </p:pic>
      <p:sp>
        <p:nvSpPr>
          <p:cNvPr id="2" name="Title 1">
            <a:extLst>
              <a:ext uri="{FF2B5EF4-FFF2-40B4-BE49-F238E27FC236}">
                <a16:creationId xmlns:a16="http://schemas.microsoft.com/office/drawing/2014/main" id="{CDCCD651-9B9F-6D97-8509-DCABA8AC9AD6}"/>
              </a:ext>
            </a:extLst>
          </p:cNvPr>
          <p:cNvSpPr>
            <a:spLocks noGrp="1"/>
          </p:cNvSpPr>
          <p:nvPr>
            <p:ph type="ctrTitle"/>
          </p:nvPr>
        </p:nvSpPr>
        <p:spPr>
          <a:xfrm>
            <a:off x="1740060" y="328354"/>
            <a:ext cx="8571930" cy="733769"/>
          </a:xfrm>
        </p:spPr>
        <p:txBody>
          <a:bodyPr>
            <a:noAutofit/>
          </a:bodyPr>
          <a:lstStyle/>
          <a:p>
            <a:pPr algn="l"/>
            <a:r>
              <a:rPr lang="en-US" sz="2800" dirty="0">
                <a:solidFill>
                  <a:srgbClr val="1FC77F"/>
                </a:solidFill>
                <a:latin typeface="Arial Black"/>
                <a:cs typeface="Arial Black"/>
              </a:rPr>
              <a:t>Exploring Service Corps Participation at 2026 National Jamboree</a:t>
            </a:r>
          </a:p>
        </p:txBody>
      </p:sp>
      <p:pic>
        <p:nvPicPr>
          <p:cNvPr id="23" name="Picture 22" descr="exploring_wht_transparent-01.png">
            <a:extLst>
              <a:ext uri="{FF2B5EF4-FFF2-40B4-BE49-F238E27FC236}">
                <a16:creationId xmlns:a16="http://schemas.microsoft.com/office/drawing/2014/main" id="{0BD8FE1B-92A5-66FA-42A3-A0CA6BC69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C8DDFB7A-35B3-8BBE-35C7-C817B985C990}"/>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63FFE33-6DE6-ABD8-5DE6-EEB40E2542A6}"/>
              </a:ext>
            </a:extLst>
          </p:cNvPr>
          <p:cNvSpPr/>
          <p:nvPr/>
        </p:nvSpPr>
        <p:spPr>
          <a:xfrm>
            <a:off x="1740060" y="1234252"/>
            <a:ext cx="8765756" cy="7109639"/>
          </a:xfrm>
          <a:prstGeom prst="rect">
            <a:avLst/>
          </a:prstGeom>
        </p:spPr>
        <p:txBody>
          <a:bodyPr wrap="square">
            <a:spAutoFit/>
          </a:bodyPr>
          <a:lstStyle/>
          <a:p>
            <a:pPr algn="l">
              <a:buNone/>
            </a:pPr>
            <a:r>
              <a:rPr lang="en-US" sz="2400" b="1" dirty="0">
                <a:solidFill>
                  <a:schemeClr val="accent6">
                    <a:lumMod val="75000"/>
                  </a:schemeClr>
                </a:solidFill>
                <a:latin typeface="arial" panose="020B0604020202020204" pitchFamily="34" charset="0"/>
              </a:rPr>
              <a:t>Here our thoughts for Exploring Service Corps Participation at 2026 National Jamboree which should be patterned after the 2023 National Jamboree participation...</a:t>
            </a:r>
          </a:p>
          <a:p>
            <a:pPr algn="l"/>
            <a:r>
              <a:rPr lang="en-US" sz="800" b="1" dirty="0">
                <a:solidFill>
                  <a:srgbClr val="FFFF00"/>
                </a:solidFill>
                <a:latin typeface="arial" panose="020B0604020202020204" pitchFamily="34" charset="0"/>
              </a:rPr>
              <a:t> </a:t>
            </a:r>
          </a:p>
          <a:p>
            <a:pPr marL="342900" indent="-342900">
              <a:buFont typeface="Arial" panose="020B0604020202020204" pitchFamily="34" charset="0"/>
              <a:buChar char="•"/>
            </a:pPr>
            <a:r>
              <a:rPr lang="en-US" b="1" dirty="0">
                <a:solidFill>
                  <a:srgbClr val="FFFF00"/>
                </a:solidFill>
                <a:latin typeface="arial" panose="020B0604020202020204" pitchFamily="34" charset="0"/>
              </a:rPr>
              <a:t>Exploring Youth / Young Adults and their Advisors only pay half price for attendance</a:t>
            </a:r>
          </a:p>
          <a:p>
            <a:pPr algn="l"/>
            <a:r>
              <a:rPr lang="en-US" sz="800" b="1" dirty="0">
                <a:solidFill>
                  <a:srgbClr val="FFFF00"/>
                </a:solidFill>
                <a:latin typeface="arial" panose="020B0604020202020204" pitchFamily="34" charset="0"/>
              </a:rPr>
              <a:t> </a:t>
            </a:r>
          </a:p>
          <a:p>
            <a:pPr marL="342900" indent="-342900">
              <a:buFont typeface="Arial" panose="020B0604020202020204" pitchFamily="34" charset="0"/>
              <a:buChar char="•"/>
            </a:pPr>
            <a:r>
              <a:rPr lang="en-US" b="1" dirty="0">
                <a:solidFill>
                  <a:srgbClr val="FFFF00"/>
                </a:solidFill>
                <a:latin typeface="arial" panose="020B0604020202020204" pitchFamily="34" charset="0"/>
              </a:rPr>
              <a:t>Exploring attendees spend 50% of their time providing service and 50% of their time participating in National Jamboree as normal participants</a:t>
            </a:r>
          </a:p>
          <a:p>
            <a:pPr algn="l"/>
            <a:endParaRPr lang="en-US" sz="800" b="1" dirty="0">
              <a:solidFill>
                <a:srgbClr val="FFFF00"/>
              </a:solidFill>
              <a:latin typeface="arial" panose="020B0604020202020204" pitchFamily="34" charset="0"/>
            </a:endParaRPr>
          </a:p>
          <a:p>
            <a:pPr marL="342900" indent="-342900">
              <a:buFont typeface="Arial" panose="020B0604020202020204" pitchFamily="34" charset="0"/>
              <a:buChar char="•"/>
            </a:pPr>
            <a:r>
              <a:rPr lang="en-US" b="1" dirty="0">
                <a:solidFill>
                  <a:srgbClr val="FFFF00"/>
                </a:solidFill>
                <a:latin typeface="arial" panose="020B0604020202020204" pitchFamily="34" charset="0"/>
              </a:rPr>
              <a:t> Wall Tents with cots are provided to Exploring attendees </a:t>
            </a:r>
          </a:p>
          <a:p>
            <a:pPr algn="l"/>
            <a:endParaRPr lang="en-US" sz="800" b="1" dirty="0">
              <a:solidFill>
                <a:srgbClr val="FFFF00"/>
              </a:solidFill>
              <a:latin typeface="arial" panose="020B0604020202020204" pitchFamily="34" charset="0"/>
            </a:endParaRPr>
          </a:p>
          <a:p>
            <a:pPr marL="342900" indent="-342900">
              <a:buFont typeface="Arial" panose="020B0604020202020204" pitchFamily="34" charset="0"/>
              <a:buChar char="•"/>
            </a:pPr>
            <a:r>
              <a:rPr lang="en-US" b="1" dirty="0">
                <a:solidFill>
                  <a:srgbClr val="FFFF00"/>
                </a:solidFill>
                <a:latin typeface="arial" panose="020B0604020202020204" pitchFamily="34" charset="0"/>
              </a:rPr>
              <a:t>All Exploring attendees are billet in same area or subcamp...possibly where the rest of the Jamboree staff is billet</a:t>
            </a:r>
          </a:p>
          <a:p>
            <a:pPr algn="l"/>
            <a:endParaRPr lang="en-US" sz="800" b="1" dirty="0">
              <a:solidFill>
                <a:srgbClr val="FFFF00"/>
              </a:solidFill>
              <a:latin typeface="arial" panose="020B0604020202020204" pitchFamily="34" charset="0"/>
            </a:endParaRPr>
          </a:p>
          <a:p>
            <a:pPr marL="342900" indent="-342900">
              <a:buFont typeface="Arial" panose="020B0604020202020204" pitchFamily="34" charset="0"/>
              <a:buChar char="•"/>
            </a:pPr>
            <a:r>
              <a:rPr lang="en-US" b="1" dirty="0">
                <a:solidFill>
                  <a:srgbClr val="FFFF00"/>
                </a:solidFill>
                <a:latin typeface="arial" panose="020B0604020202020204" pitchFamily="34" charset="0"/>
              </a:rPr>
              <a:t>Exploring attendees eat all their meals in the dining hall like the other Jamboree staff</a:t>
            </a:r>
            <a:endParaRPr lang="en-US" dirty="0">
              <a:solidFill>
                <a:srgbClr val="000000"/>
              </a:solidFill>
              <a:latin typeface="arial" panose="020B0604020202020204" pitchFamily="34" charset="0"/>
            </a:endParaRPr>
          </a:p>
          <a:p>
            <a:pPr algn="l">
              <a:buNone/>
            </a:pPr>
            <a:r>
              <a:rPr lang="en-US" dirty="0">
                <a:solidFill>
                  <a:schemeClr val="accent6">
                    <a:lumMod val="75000"/>
                  </a:schemeClr>
                </a:solidFill>
                <a:latin typeface="arial" panose="020B0604020202020204" pitchFamily="34" charset="0"/>
              </a:rPr>
              <a:t> </a:t>
            </a:r>
          </a:p>
          <a:p>
            <a:pPr algn="l"/>
            <a:r>
              <a:rPr lang="en-US" sz="2800" dirty="0">
                <a:solidFill>
                  <a:schemeClr val="accent6">
                    <a:lumMod val="75000"/>
                  </a:schemeClr>
                </a:solidFill>
                <a:latin typeface="arial" panose="020B0604020202020204" pitchFamily="34" charset="0"/>
              </a:rPr>
              <a:t>Have I missed any other participation requirements?</a:t>
            </a:r>
          </a:p>
          <a:p>
            <a:endParaRPr lang="en-US" sz="2000" b="1" dirty="0">
              <a:solidFill>
                <a:srgbClr val="FFFF00"/>
              </a:solidFill>
              <a:latin typeface="Arial" panose="020B0604020202020204" pitchFamily="34" charset="0"/>
              <a:cs typeface="Arial" panose="020B0604020202020204" pitchFamily="34" charset="0"/>
            </a:endParaRPr>
          </a:p>
          <a:p>
            <a:endParaRPr lang="en-US" sz="20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4143668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597556" y="1143001"/>
            <a:ext cx="8908260" cy="3548742"/>
          </a:xfrm>
        </p:spPr>
        <p:txBody>
          <a:bodyPr>
            <a:normAutofit/>
          </a:bodyPr>
          <a:lstStyle/>
          <a:p>
            <a:r>
              <a:rPr lang="en-US" sz="4200" b="1" dirty="0">
                <a:solidFill>
                  <a:srgbClr val="2AB96C"/>
                </a:solidFill>
                <a:latin typeface="Arial Black" panose="020B0A04020102020204" pitchFamily="34" charset="0"/>
                <a:cs typeface="Arial" panose="020B0604020202020204" pitchFamily="34" charset="0"/>
              </a:rPr>
              <a:t>2025</a:t>
            </a:r>
            <a:br>
              <a:rPr lang="en-US" sz="4200" b="1" dirty="0">
                <a:solidFill>
                  <a:srgbClr val="2AB96C"/>
                </a:solidFill>
                <a:latin typeface="Arial Black" panose="020B0A04020102020204" pitchFamily="34" charset="0"/>
                <a:cs typeface="Arial" panose="020B0604020202020204" pitchFamily="34" charset="0"/>
              </a:rPr>
            </a:br>
            <a:r>
              <a:rPr lang="en-US" sz="4200" b="1" dirty="0">
                <a:solidFill>
                  <a:srgbClr val="2AB96C"/>
                </a:solidFill>
                <a:latin typeface="Arial Black" panose="020B0A04020102020204" pitchFamily="34" charset="0"/>
                <a:cs typeface="Arial" panose="020B0604020202020204" pitchFamily="34" charset="0"/>
              </a:rPr>
              <a:t>Scouting America’s </a:t>
            </a:r>
            <a:br>
              <a:rPr lang="en-US" sz="4200" b="1" dirty="0">
                <a:solidFill>
                  <a:srgbClr val="2AB96C"/>
                </a:solidFill>
                <a:latin typeface="Arial Black" panose="020B0A04020102020204" pitchFamily="34" charset="0"/>
                <a:cs typeface="Arial" panose="020B0604020202020204" pitchFamily="34" charset="0"/>
              </a:rPr>
            </a:br>
            <a:r>
              <a:rPr lang="en-US" sz="4200" b="1" dirty="0">
                <a:solidFill>
                  <a:srgbClr val="2AB96C"/>
                </a:solidFill>
                <a:latin typeface="Arial Black" panose="020B0A04020102020204" pitchFamily="34" charset="0"/>
                <a:cs typeface="Arial" panose="020B0604020202020204" pitchFamily="34" charset="0"/>
              </a:rPr>
              <a:t>Organizational Goals</a:t>
            </a:r>
            <a:endParaRPr lang="en-US" sz="4200" dirty="0">
              <a:latin typeface="Arial Black" panose="020B0A04020102020204" pitchFamily="34" charset="0"/>
            </a:endParaRPr>
          </a:p>
        </p:txBody>
      </p:sp>
    </p:spTree>
    <p:extLst>
      <p:ext uri="{BB962C8B-B14F-4D97-AF65-F5344CB8AC3E}">
        <p14:creationId xmlns:p14="http://schemas.microsoft.com/office/powerpoint/2010/main" val="1325964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FC1AE-08A2-A5F7-E07B-DF089B19B10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7FE33BAE-8842-C34A-DDDA-6A395A05A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a:extLst>
              <a:ext uri="{FF2B5EF4-FFF2-40B4-BE49-F238E27FC236}">
                <a16:creationId xmlns:a16="http://schemas.microsoft.com/office/drawing/2014/main" id="{B6F19FAA-A5C6-6EFA-4060-092541FFA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3A8DF0A-1801-E6E7-C364-2611ACFC305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78F4546-0869-A69A-2D79-1DE9826B5412}"/>
              </a:ext>
            </a:extLst>
          </p:cNvPr>
          <p:cNvSpPr>
            <a:spLocks noGrp="1"/>
          </p:cNvSpPr>
          <p:nvPr>
            <p:ph type="ctrTitle"/>
          </p:nvPr>
        </p:nvSpPr>
        <p:spPr>
          <a:xfrm>
            <a:off x="1672210" y="113218"/>
            <a:ext cx="8833606" cy="667215"/>
          </a:xfrm>
        </p:spPr>
        <p:txBody>
          <a:bodyPr>
            <a:normAutofit/>
          </a:bodyPr>
          <a:lstStyle/>
          <a:p>
            <a:pPr algn="l"/>
            <a:r>
              <a:rPr lang="en-US" sz="2400" b="1" dirty="0">
                <a:solidFill>
                  <a:srgbClr val="1FC77F"/>
                </a:solidFill>
                <a:latin typeface="Arial Black" panose="020B0A04020102020204" pitchFamily="34" charset="0"/>
              </a:rPr>
              <a:t>2025 Scouting America's Organizational Goals</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9955FDA-615A-8CE8-DA6F-D2D6A8AB910A}"/>
              </a:ext>
            </a:extLst>
          </p:cNvPr>
          <p:cNvSpPr txBox="1"/>
          <p:nvPr/>
        </p:nvSpPr>
        <p:spPr>
          <a:xfrm>
            <a:off x="1774372" y="669899"/>
            <a:ext cx="8731445" cy="5911875"/>
          </a:xfrm>
          <a:prstGeom prst="rect">
            <a:avLst/>
          </a:prstGeom>
          <a:noFill/>
        </p:spPr>
        <p:txBody>
          <a:bodyPr wrap="squar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On 29 January 2025, Roger Krone, Chief Scout Executive / President &amp; CEO of Scouting America, announced Scouting America’s 2025 Organizational Goals which is focused on four key areas: Safeguarding Youth, Membership Growth, Customer Satisfaction and Financial Health… </a:t>
            </a:r>
          </a:p>
          <a:p>
            <a:endParaRPr lang="en-US" sz="800" b="1" dirty="0">
              <a:solidFill>
                <a:schemeClr val="accent6">
                  <a:lumMod val="75000"/>
                </a:schemeClr>
              </a:solidFill>
              <a:latin typeface="Arial" panose="020B0604020202020204" pitchFamily="34" charset="0"/>
              <a:cs typeface="Arial" panose="020B0604020202020204" pitchFamily="34" charset="0"/>
            </a:endParaRPr>
          </a:p>
          <a:p>
            <a:r>
              <a:rPr lang="en-US" sz="800" b="1"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marL="285750" indent="-285750" algn="just">
              <a:lnSpc>
                <a:spcPts val="1260"/>
              </a:lnSpc>
              <a:spcAft>
                <a:spcPts val="200"/>
              </a:spcAft>
              <a:buFont typeface="Arial" panose="020B0604020202020204" pitchFamily="34" charset="0"/>
              <a:buChar char="•"/>
            </a:pPr>
            <a:r>
              <a:rPr lang="en-US" b="1" u="sng" dirty="0">
                <a:solidFill>
                  <a:srgbClr val="FFFF00"/>
                </a:solidFill>
                <a:latin typeface="Arial" panose="020B0604020202020204" pitchFamily="34" charset="0"/>
                <a:cs typeface="Arial" panose="020B0604020202020204" pitchFamily="34" charset="0"/>
              </a:rPr>
              <a:t>Goal 1: Safeguarding Youth</a:t>
            </a:r>
          </a:p>
          <a:p>
            <a:pPr marL="285750" indent="-285750" algn="just">
              <a:lnSpc>
                <a:spcPts val="1260"/>
              </a:lnSpc>
              <a:spcAft>
                <a:spcPts val="200"/>
              </a:spcAft>
              <a:buFont typeface="Arial" panose="020B0604020202020204" pitchFamily="34" charset="0"/>
              <a:buChar char="•"/>
            </a:pPr>
            <a:endParaRPr lang="en-US" sz="800" dirty="0">
              <a:solidFill>
                <a:srgbClr val="FFFF00"/>
              </a:solidFill>
              <a:latin typeface="Arial" panose="020B0604020202020204" pitchFamily="34" charset="0"/>
              <a:cs typeface="Arial" panose="020B0604020202020204" pitchFamily="34" charset="0"/>
            </a:endParaRPr>
          </a:p>
          <a:p>
            <a:pPr marL="280988" algn="just">
              <a:lnSpc>
                <a:spcPts val="1155"/>
              </a:lnSpc>
              <a:spcAft>
                <a:spcPts val="800"/>
              </a:spcAft>
            </a:pPr>
            <a:r>
              <a:rPr lang="en-US" sz="1600" b="1" dirty="0">
                <a:solidFill>
                  <a:srgbClr val="FFFF00"/>
                </a:solidFill>
                <a:latin typeface="Arial" panose="020B0604020202020204" pitchFamily="34" charset="0"/>
                <a:cs typeface="Arial" panose="020B0604020202020204" pitchFamily="34" charset="0"/>
              </a:rPr>
              <a:t>Target:</a:t>
            </a:r>
            <a:r>
              <a:rPr lang="en-US" sz="1600" dirty="0">
                <a:solidFill>
                  <a:srgbClr val="FFFF00"/>
                </a:solidFill>
                <a:latin typeface="Arial" panose="020B0604020202020204" pitchFamily="34" charset="0"/>
                <a:cs typeface="Arial" panose="020B0604020202020204" pitchFamily="34" charset="0"/>
              </a:rPr>
              <a:t> 0 (Zero) Serious Incidents</a:t>
            </a:r>
          </a:p>
          <a:p>
            <a:pPr marL="280988" algn="just">
              <a:spcAft>
                <a:spcPts val="800"/>
              </a:spcAft>
            </a:pPr>
            <a:r>
              <a:rPr lang="en-US" sz="1400" b="1" dirty="0">
                <a:solidFill>
                  <a:srgbClr val="FFFF00"/>
                </a:solidFill>
                <a:latin typeface="Arial" panose="020B0604020202020204" pitchFamily="34" charset="0"/>
                <a:cs typeface="Arial" panose="020B0604020202020204" pitchFamily="34" charset="0"/>
              </a:rPr>
              <a:t>Our commitment to safeguarding youth is absolute and remains our top priority. At the same time, we recognize that any activity inside or outside of Scouting involves risk. We aim to continually enhance our highly effective preventive strategies to mitigate the risk of harm or abuse. This goal underscores our dedication to creating a safe environment for youth to thrive in Scouting. We must have a zero-tolerance culture where serious incidents are concerned.</a:t>
            </a:r>
          </a:p>
          <a:p>
            <a:pPr algn="just">
              <a:lnSpc>
                <a:spcPts val="1260"/>
              </a:lnSpc>
              <a:spcAft>
                <a:spcPts val="200"/>
              </a:spcAft>
            </a:pPr>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lgn="just">
              <a:lnSpc>
                <a:spcPts val="1260"/>
              </a:lnSpc>
              <a:spcAft>
                <a:spcPts val="200"/>
              </a:spcAft>
              <a:buFont typeface="Arial" panose="020B0604020202020204" pitchFamily="34" charset="0"/>
              <a:buChar char="•"/>
            </a:pPr>
            <a:r>
              <a:rPr lang="en-US" b="1" u="sng" dirty="0">
                <a:solidFill>
                  <a:srgbClr val="FFFF00"/>
                </a:solidFill>
                <a:latin typeface="Arial" panose="020B0604020202020204" pitchFamily="34" charset="0"/>
                <a:cs typeface="Arial" panose="020B0604020202020204" pitchFamily="34" charset="0"/>
              </a:rPr>
              <a:t>Goal 2:  Membership Growth</a:t>
            </a:r>
          </a:p>
          <a:p>
            <a:pPr marL="285750" indent="-285750" algn="just">
              <a:lnSpc>
                <a:spcPts val="1260"/>
              </a:lnSpc>
              <a:spcAft>
                <a:spcPts val="200"/>
              </a:spcAft>
              <a:buFont typeface="Arial" panose="020B0604020202020204" pitchFamily="34" charset="0"/>
              <a:buChar char="•"/>
            </a:pPr>
            <a:endParaRPr lang="en-US" sz="800" dirty="0">
              <a:solidFill>
                <a:srgbClr val="FFFF00"/>
              </a:solidFill>
              <a:latin typeface="Arial" panose="020B0604020202020204" pitchFamily="34" charset="0"/>
              <a:cs typeface="Arial" panose="020B0604020202020204" pitchFamily="34" charset="0"/>
            </a:endParaRPr>
          </a:p>
          <a:p>
            <a:pPr marL="280988" algn="just">
              <a:lnSpc>
                <a:spcPts val="1260"/>
              </a:lnSpc>
            </a:pPr>
            <a:r>
              <a:rPr lang="en-US" sz="1600" b="1" dirty="0">
                <a:solidFill>
                  <a:srgbClr val="FFFF00"/>
                </a:solidFill>
                <a:latin typeface="Arial" panose="020B0604020202020204" pitchFamily="34" charset="0"/>
                <a:cs typeface="Arial" panose="020B0604020202020204" pitchFamily="34" charset="0"/>
              </a:rPr>
              <a:t>Membership Target:   2024 Actual                                            2025 Target</a:t>
            </a:r>
          </a:p>
          <a:p>
            <a:pPr marL="280988" algn="just">
              <a:lnSpc>
                <a:spcPts val="1260"/>
              </a:lnSpc>
            </a:pPr>
            <a:endParaRPr lang="en-US" sz="1600" b="1" dirty="0">
              <a:solidFill>
                <a:srgbClr val="FFFF00"/>
              </a:solidFill>
              <a:latin typeface="Arial" panose="020B0604020202020204" pitchFamily="34" charset="0"/>
              <a:cs typeface="Arial" panose="020B0604020202020204" pitchFamily="34" charset="0"/>
            </a:endParaRPr>
          </a:p>
          <a:p>
            <a:pPr marL="280988" algn="just">
              <a:lnSpc>
                <a:spcPts val="1155"/>
              </a:lnSpc>
            </a:pPr>
            <a:r>
              <a:rPr lang="en-US" sz="1600" dirty="0">
                <a:solidFill>
                  <a:srgbClr val="FFFF00"/>
                </a:solidFill>
                <a:latin typeface="Arial" panose="020B0604020202020204" pitchFamily="34" charset="0"/>
                <a:cs typeface="Arial" panose="020B0604020202020204" pitchFamily="34" charset="0"/>
              </a:rPr>
              <a:t>                                       1,030,862                                               1,075,000</a:t>
            </a:r>
          </a:p>
          <a:p>
            <a:pPr marL="280988" algn="just">
              <a:lnSpc>
                <a:spcPts val="1155"/>
              </a:lnSpc>
            </a:pPr>
            <a:endParaRPr lang="en-US" sz="800" dirty="0">
              <a:solidFill>
                <a:srgbClr val="FFFF00"/>
              </a:solidFill>
              <a:latin typeface="Arial" panose="020B0604020202020204" pitchFamily="34" charset="0"/>
              <a:cs typeface="Arial" panose="020B0604020202020204" pitchFamily="34" charset="0"/>
            </a:endParaRPr>
          </a:p>
          <a:p>
            <a:pPr marL="280988" algn="just">
              <a:spcAft>
                <a:spcPts val="800"/>
              </a:spcAft>
            </a:pPr>
            <a:r>
              <a:rPr lang="en-US" sz="1400" b="1" dirty="0">
                <a:solidFill>
                  <a:srgbClr val="FFFF00"/>
                </a:solidFill>
                <a:latin typeface="Arial" panose="020B0604020202020204" pitchFamily="34" charset="0"/>
                <a:cs typeface="Arial" panose="020B0604020202020204" pitchFamily="34" charset="0"/>
              </a:rPr>
              <a:t>We are dedicated to serving an ever-expanding number of youth with programs that prepare them for lives of purpose and impact. We will do this by starting new units in communities across the nation and by reaching today’s parents in new and innovative ways. Our goal is to reach 1,075,000 members by the end of 2025. By aligning local and national efforts and by offering fun and exciting programs, we will help the next generation of young people to be Prepared For Life.</a:t>
            </a:r>
          </a:p>
          <a:p>
            <a:endParaRPr lang="en-US" sz="800" dirty="0">
              <a:latin typeface="Arial" panose="020B0604020202020204" pitchFamily="34" charset="0"/>
              <a:cs typeface="Arial" panose="020B0604020202020204" pitchFamily="34" charset="0"/>
            </a:endParaRPr>
          </a:p>
          <a:p>
            <a:endParaRPr lang="en-US" sz="800" dirty="0"/>
          </a:p>
        </p:txBody>
      </p:sp>
    </p:spTree>
    <p:extLst>
      <p:ext uri="{BB962C8B-B14F-4D97-AF65-F5344CB8AC3E}">
        <p14:creationId xmlns:p14="http://schemas.microsoft.com/office/powerpoint/2010/main" val="697183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437CF-DE75-571E-4243-31CE595A16F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27AD5B76-FD39-9446-C642-88BCEE99C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a:extLst>
              <a:ext uri="{FF2B5EF4-FFF2-40B4-BE49-F238E27FC236}">
                <a16:creationId xmlns:a16="http://schemas.microsoft.com/office/drawing/2014/main" id="{B191FD3F-86C5-6D56-9AF4-1889060CA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24A46529-0EEB-D389-4287-9BCD1BD37513}"/>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33FA390-68CB-9C53-2F45-181080BFF442}"/>
              </a:ext>
            </a:extLst>
          </p:cNvPr>
          <p:cNvSpPr>
            <a:spLocks noGrp="1"/>
          </p:cNvSpPr>
          <p:nvPr>
            <p:ph type="ctrTitle"/>
          </p:nvPr>
        </p:nvSpPr>
        <p:spPr>
          <a:xfrm>
            <a:off x="1672210" y="153410"/>
            <a:ext cx="8833606" cy="667215"/>
          </a:xfrm>
        </p:spPr>
        <p:txBody>
          <a:bodyPr>
            <a:normAutofit/>
          </a:bodyPr>
          <a:lstStyle/>
          <a:p>
            <a:pPr algn="l"/>
            <a:r>
              <a:rPr lang="en-US" sz="2400" b="1" dirty="0">
                <a:solidFill>
                  <a:srgbClr val="1FC77F"/>
                </a:solidFill>
                <a:latin typeface="Arial Black" panose="020B0A04020102020204" pitchFamily="34" charset="0"/>
              </a:rPr>
              <a:t>2025 Scouting America's Organizational Goals </a:t>
            </a:r>
            <a:r>
              <a:rPr lang="en-US" sz="1000" b="1" dirty="0">
                <a:solidFill>
                  <a:srgbClr val="1FC77F"/>
                </a:solidFill>
                <a:latin typeface="Arial Black" panose="020B0A04020102020204" pitchFamily="34" charset="0"/>
              </a:rPr>
              <a:t>continued</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CB54606-7CD3-A179-4382-372A5DC6D806}"/>
              </a:ext>
            </a:extLst>
          </p:cNvPr>
          <p:cNvSpPr txBox="1"/>
          <p:nvPr/>
        </p:nvSpPr>
        <p:spPr>
          <a:xfrm>
            <a:off x="1774372" y="880912"/>
            <a:ext cx="8731445" cy="5314275"/>
          </a:xfrm>
          <a:prstGeom prst="rect">
            <a:avLst/>
          </a:prstGeom>
          <a:noFill/>
        </p:spPr>
        <p:txBody>
          <a:bodyPr wrap="square" rtlCol="0">
            <a:spAutoFit/>
          </a:bodyPr>
          <a:lstStyle/>
          <a:p>
            <a:pPr marL="285750" indent="-285750" algn="just">
              <a:lnSpc>
                <a:spcPts val="1260"/>
              </a:lnSpc>
              <a:spcAft>
                <a:spcPts val="200"/>
              </a:spcAft>
              <a:buFont typeface="Arial" panose="020B0604020202020204" pitchFamily="34" charset="0"/>
              <a:buChar char="•"/>
            </a:pPr>
            <a:r>
              <a:rPr lang="en-US" b="1" u="sng" dirty="0">
                <a:solidFill>
                  <a:srgbClr val="FFFF00"/>
                </a:solidFill>
                <a:latin typeface="Arial" panose="020B0604020202020204" pitchFamily="34" charset="0"/>
                <a:cs typeface="Arial" panose="020B0604020202020204" pitchFamily="34" charset="0"/>
              </a:rPr>
              <a:t>Goal 3:  Satisfaction Index (VOS)</a:t>
            </a:r>
          </a:p>
          <a:p>
            <a:pPr algn="just">
              <a:lnSpc>
                <a:spcPts val="1260"/>
              </a:lnSpc>
              <a:spcAft>
                <a:spcPts val="200"/>
              </a:spcAft>
            </a:pPr>
            <a:endParaRPr lang="en-US" sz="1600" dirty="0">
              <a:solidFill>
                <a:srgbClr val="FFFF00"/>
              </a:solidFill>
              <a:latin typeface="Arial" panose="020B0604020202020204" pitchFamily="34" charset="0"/>
              <a:cs typeface="Arial" panose="020B0604020202020204" pitchFamily="34" charset="0"/>
            </a:endParaRPr>
          </a:p>
          <a:p>
            <a:pPr marL="280988" algn="just">
              <a:lnSpc>
                <a:spcPts val="1260"/>
              </a:lnSpc>
            </a:pPr>
            <a:r>
              <a:rPr lang="en-US" sz="1600" b="1" dirty="0">
                <a:solidFill>
                  <a:srgbClr val="FFFF00"/>
                </a:solidFill>
                <a:latin typeface="Arial" panose="020B0604020202020204" pitchFamily="34" charset="0"/>
                <a:cs typeface="Arial" panose="020B0604020202020204" pitchFamily="34" charset="0"/>
              </a:rPr>
              <a:t>Satisfaction Score:                  2024 Actual                            2025 Target</a:t>
            </a:r>
          </a:p>
          <a:p>
            <a:pPr algn="just">
              <a:lnSpc>
                <a:spcPts val="1260"/>
              </a:lnSpc>
            </a:pPr>
            <a:endParaRPr lang="en-US" sz="1600" dirty="0">
              <a:solidFill>
                <a:srgbClr val="FFFF00"/>
              </a:solidFill>
              <a:latin typeface="Aptos" panose="020B0004020202020204" pitchFamily="34" charset="0"/>
            </a:endParaRPr>
          </a:p>
          <a:p>
            <a:pPr algn="just">
              <a:lnSpc>
                <a:spcPts val="1155"/>
              </a:lnSpc>
            </a:pPr>
            <a:r>
              <a:rPr lang="en-US" sz="1600" dirty="0">
                <a:solidFill>
                  <a:srgbClr val="FFFF00"/>
                </a:solidFill>
                <a:latin typeface="Aptos" panose="020B0004020202020204" pitchFamily="34" charset="0"/>
              </a:rPr>
              <a:t>                                                                                  43.3%                                                       46.0%</a:t>
            </a:r>
          </a:p>
          <a:p>
            <a:pPr algn="just">
              <a:lnSpc>
                <a:spcPts val="1155"/>
              </a:lnSpc>
              <a:spcAft>
                <a:spcPts val="800"/>
              </a:spcAft>
            </a:pPr>
            <a:r>
              <a:rPr lang="en-US" sz="1000" dirty="0">
                <a:solidFill>
                  <a:srgbClr val="FFFF00"/>
                </a:solidFill>
                <a:latin typeface="Aptos" panose="020B0004020202020204" pitchFamily="34" charset="0"/>
              </a:rPr>
              <a:t> </a:t>
            </a:r>
          </a:p>
          <a:p>
            <a:pPr marL="280988" algn="just">
              <a:spcAft>
                <a:spcPts val="800"/>
              </a:spcAft>
            </a:pPr>
            <a:r>
              <a:rPr lang="en-US" sz="1400" b="1" dirty="0">
                <a:solidFill>
                  <a:srgbClr val="FFFF00"/>
                </a:solidFill>
                <a:latin typeface="Arial" panose="020B0604020202020204" pitchFamily="34" charset="0"/>
                <a:cs typeface="Arial" panose="020B0604020202020204" pitchFamily="34" charset="0"/>
              </a:rPr>
              <a:t>Customer satisfaction is at the heart of our mission. We believe volunteers who view our programs in a positive light will be more enthusiastic about delivering them. Our Voice of the Scout (VOS) survey measures the sentiment of our unit leaders and members. We aim to achieve a satisfaction index of 46.0%. This reflects our commitment to delivering an outstanding experience and value to youth, families and leaders.</a:t>
            </a:r>
          </a:p>
          <a:p>
            <a:pPr algn="just">
              <a:lnSpc>
                <a:spcPts val="1260"/>
              </a:lnSpc>
              <a:spcAft>
                <a:spcPts val="200"/>
              </a:spcAft>
            </a:pPr>
            <a:r>
              <a:rPr lang="en-US" sz="800" dirty="0">
                <a:solidFill>
                  <a:srgbClr val="FFFF00"/>
                </a:solidFill>
                <a:latin typeface="Aptos" panose="020B0004020202020204" pitchFamily="34" charset="0"/>
              </a:rPr>
              <a:t> </a:t>
            </a:r>
            <a:endParaRPr lang="en-US" b="1" u="sng" dirty="0">
              <a:solidFill>
                <a:srgbClr val="FFFF00"/>
              </a:solidFill>
              <a:latin typeface="Arial" panose="020B0604020202020204" pitchFamily="34" charset="0"/>
              <a:cs typeface="Arial" panose="020B0604020202020204" pitchFamily="34" charset="0"/>
            </a:endParaRPr>
          </a:p>
          <a:p>
            <a:pPr marL="285750" indent="-285750" algn="just">
              <a:lnSpc>
                <a:spcPts val="1260"/>
              </a:lnSpc>
              <a:spcAft>
                <a:spcPts val="200"/>
              </a:spcAft>
              <a:buFont typeface="Arial" panose="020B0604020202020204" pitchFamily="34" charset="0"/>
              <a:buChar char="•"/>
            </a:pPr>
            <a:r>
              <a:rPr lang="en-US" b="1" u="sng" dirty="0">
                <a:solidFill>
                  <a:srgbClr val="FFFF00"/>
                </a:solidFill>
                <a:latin typeface="Arial" panose="020B0604020202020204" pitchFamily="34" charset="0"/>
                <a:cs typeface="Arial" panose="020B0604020202020204" pitchFamily="34" charset="0"/>
              </a:rPr>
              <a:t>Goal 4: Financial Health (Debt Reduction)</a:t>
            </a:r>
          </a:p>
          <a:p>
            <a:pPr marL="231775" algn="just">
              <a:lnSpc>
                <a:spcPts val="1260"/>
              </a:lnSpc>
              <a:spcAft>
                <a:spcPts val="200"/>
              </a:spcAft>
            </a:pPr>
            <a:endParaRPr lang="en-US" dirty="0">
              <a:solidFill>
                <a:srgbClr val="FFFF00"/>
              </a:solidFill>
              <a:latin typeface="Aptos" panose="020B0004020202020204" pitchFamily="34" charset="0"/>
            </a:endParaRPr>
          </a:p>
          <a:p>
            <a:pPr marL="231775" algn="just">
              <a:lnSpc>
                <a:spcPts val="1260"/>
              </a:lnSpc>
            </a:pPr>
            <a:r>
              <a:rPr lang="en-US" sz="1600" b="1" dirty="0">
                <a:solidFill>
                  <a:srgbClr val="FFFF00"/>
                </a:solidFill>
                <a:latin typeface="Arial" panose="020B0604020202020204" pitchFamily="34" charset="0"/>
                <a:cs typeface="Arial" panose="020B0604020202020204" pitchFamily="34" charset="0"/>
              </a:rPr>
              <a:t>Debt Reduction Target:                2024 Actual                            2025 Target</a:t>
            </a:r>
          </a:p>
          <a:p>
            <a:pPr marL="231775" algn="just">
              <a:lnSpc>
                <a:spcPts val="1260"/>
              </a:lnSpc>
            </a:pPr>
            <a:endParaRPr lang="en-US" sz="1600" dirty="0">
              <a:solidFill>
                <a:srgbClr val="FFFF00"/>
              </a:solidFill>
              <a:latin typeface="Aptos" panose="020B0004020202020204" pitchFamily="34" charset="0"/>
            </a:endParaRPr>
          </a:p>
          <a:p>
            <a:pPr marL="231775" algn="just">
              <a:lnSpc>
                <a:spcPts val="1155"/>
              </a:lnSpc>
            </a:pPr>
            <a:r>
              <a:rPr lang="en-US" sz="1600" dirty="0">
                <a:solidFill>
                  <a:srgbClr val="FFFF00"/>
                </a:solidFill>
                <a:latin typeface="Aptos" panose="020B0004020202020204" pitchFamily="34" charset="0"/>
              </a:rPr>
              <a:t>                                                                          $360,000,000                                        $317,000,000</a:t>
            </a:r>
          </a:p>
          <a:p>
            <a:pPr marL="280988" algn="just">
              <a:lnSpc>
                <a:spcPts val="1155"/>
              </a:lnSpc>
              <a:spcAft>
                <a:spcPts val="800"/>
              </a:spcAft>
            </a:pPr>
            <a:r>
              <a:rPr lang="en-US" b="1" dirty="0">
                <a:solidFill>
                  <a:srgbClr val="FFFF00"/>
                </a:solidFill>
                <a:latin typeface="Aptos" panose="020B00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pPr marL="280988" algn="just">
              <a:spcAft>
                <a:spcPts val="800"/>
              </a:spcAft>
            </a:pPr>
            <a:r>
              <a:rPr lang="en-US" sz="1400" b="1" dirty="0">
                <a:solidFill>
                  <a:srgbClr val="FFFF00"/>
                </a:solidFill>
                <a:latin typeface="Arial" panose="020B0604020202020204" pitchFamily="34" charset="0"/>
                <a:cs typeface="Arial" panose="020B0604020202020204" pitchFamily="34" charset="0"/>
              </a:rPr>
              <a:t>Improving the collective financial health of local councils and the National Service Center is crucial to our future. At the National Service Center, we are focused on reducing debt to $317M by the end of 2025 on our way to debt below $200M by the end of 2026. This will strengthen our financial position and enable us to accelerate investments in driving membership and enhancing programs while keeping fees low.</a:t>
            </a:r>
          </a:p>
          <a:p>
            <a:endParaRPr lang="en-US" sz="800" dirty="0">
              <a:latin typeface="Arial" panose="020B0604020202020204" pitchFamily="34" charset="0"/>
              <a:cs typeface="Arial" panose="020B0604020202020204" pitchFamily="34" charset="0"/>
            </a:endParaRPr>
          </a:p>
          <a:p>
            <a:endParaRPr lang="en-US" sz="800" dirty="0"/>
          </a:p>
        </p:txBody>
      </p:sp>
    </p:spTree>
    <p:extLst>
      <p:ext uri="{BB962C8B-B14F-4D97-AF65-F5344CB8AC3E}">
        <p14:creationId xmlns:p14="http://schemas.microsoft.com/office/powerpoint/2010/main" val="2697827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9FE37-A59A-0557-37B3-3332E6932BA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8D29640C-3796-02F4-0E7B-E558AEE2E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047"/>
            <a:ext cx="12192000" cy="6883121"/>
          </a:xfrm>
          <a:prstGeom prst="rect">
            <a:avLst/>
          </a:prstGeom>
        </p:spPr>
      </p:pic>
      <p:pic>
        <p:nvPicPr>
          <p:cNvPr id="23" name="Picture 22" descr="exploring_wht_transparent-01.png">
            <a:extLst>
              <a:ext uri="{FF2B5EF4-FFF2-40B4-BE49-F238E27FC236}">
                <a16:creationId xmlns:a16="http://schemas.microsoft.com/office/drawing/2014/main" id="{F078F8B2-1194-BDB5-F3FC-E23F2B382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DA861C49-E8B9-D4DE-012A-514401BB748A}"/>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46E0343-F331-4DFF-B234-0235275B7F9A}"/>
              </a:ext>
            </a:extLst>
          </p:cNvPr>
          <p:cNvSpPr>
            <a:spLocks noGrp="1"/>
          </p:cNvSpPr>
          <p:nvPr>
            <p:ph type="ctrTitle"/>
          </p:nvPr>
        </p:nvSpPr>
        <p:spPr>
          <a:xfrm>
            <a:off x="1752601" y="249011"/>
            <a:ext cx="8632371" cy="4390119"/>
          </a:xfrm>
        </p:spPr>
        <p:txBody>
          <a:bodyPr>
            <a:normAutofit/>
          </a:bodyPr>
          <a:lstStyle/>
          <a:p>
            <a:pPr marL="457200">
              <a:tabLst>
                <a:tab pos="2971800" algn="ctr"/>
                <a:tab pos="5943600" algn="r"/>
              </a:tabLst>
            </a:pPr>
            <a:r>
              <a:rPr lang="en-US" sz="3600" b="1" dirty="0">
                <a:solidFill>
                  <a:srgbClr val="2AB96C"/>
                </a:solidFill>
                <a:latin typeface="Arial Black" panose="020B0A04020102020204" pitchFamily="34" charset="0"/>
                <a:cs typeface="Arial" panose="020B0604020202020204" pitchFamily="34" charset="0"/>
              </a:rPr>
              <a:t>2025 National Exploring Program Priorities Mapped to Scouting America’s 2025 Organizational Goals</a:t>
            </a:r>
          </a:p>
        </p:txBody>
      </p:sp>
      <p:pic>
        <p:nvPicPr>
          <p:cNvPr id="2" name="Picture 1">
            <a:extLst>
              <a:ext uri="{FF2B5EF4-FFF2-40B4-BE49-F238E27FC236}">
                <a16:creationId xmlns:a16="http://schemas.microsoft.com/office/drawing/2014/main" id="{3933C292-C699-63D5-4F69-378C7FD1D265}"/>
              </a:ext>
            </a:extLst>
          </p:cNvPr>
          <p:cNvPicPr>
            <a:picLocks noChangeAspect="1"/>
          </p:cNvPicPr>
          <p:nvPr/>
        </p:nvPicPr>
        <p:blipFill>
          <a:blip r:embed="rId4"/>
          <a:stretch>
            <a:fillRect/>
          </a:stretch>
        </p:blipFill>
        <p:spPr>
          <a:xfrm>
            <a:off x="4913759" y="3665461"/>
            <a:ext cx="2350508" cy="2222726"/>
          </a:xfrm>
          <a:prstGeom prst="rect">
            <a:avLst/>
          </a:prstGeom>
        </p:spPr>
      </p:pic>
    </p:spTree>
    <p:extLst>
      <p:ext uri="{BB962C8B-B14F-4D97-AF65-F5344CB8AC3E}">
        <p14:creationId xmlns:p14="http://schemas.microsoft.com/office/powerpoint/2010/main" val="2956518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67841" y="130508"/>
            <a:ext cx="3744199" cy="4759991"/>
          </a:xfrm>
        </p:spPr>
        <p:txBody>
          <a:bodyPr>
            <a:normAutofit/>
          </a:bodyPr>
          <a:lstStyle/>
          <a:p>
            <a:r>
              <a:rPr lang="en-US" sz="2400" b="1" dirty="0">
                <a:solidFill>
                  <a:srgbClr val="1FC77F"/>
                </a:solidFill>
                <a:latin typeface="Arial Black" panose="020B0A04020102020204" pitchFamily="34" charset="0"/>
              </a:rPr>
              <a:t>2025</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National Exploring Priorities mapped to </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Scouting America’s 2025 Organizational Goals</a:t>
            </a:r>
            <a:endParaRPr lang="en-US" sz="2300" b="1" dirty="0">
              <a:solidFill>
                <a:srgbClr val="1FC77F"/>
              </a:solidFill>
              <a:latin typeface="Arial Black" panose="020B0A040201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419710D-F8F2-255E-9FFB-66E449FDF29E}"/>
              </a:ext>
            </a:extLst>
          </p:cNvPr>
          <p:cNvPicPr>
            <a:picLocks noChangeAspect="1"/>
          </p:cNvPicPr>
          <p:nvPr/>
        </p:nvPicPr>
        <p:blipFill>
          <a:blip r:embed="rId4"/>
          <a:stretch>
            <a:fillRect/>
          </a:stretch>
        </p:blipFill>
        <p:spPr>
          <a:xfrm>
            <a:off x="5680798" y="209109"/>
            <a:ext cx="4763911" cy="5941990"/>
          </a:xfrm>
          <a:prstGeom prst="rect">
            <a:avLst/>
          </a:prstGeom>
        </p:spPr>
      </p:pic>
    </p:spTree>
    <p:extLst>
      <p:ext uri="{BB962C8B-B14F-4D97-AF65-F5344CB8AC3E}">
        <p14:creationId xmlns:p14="http://schemas.microsoft.com/office/powerpoint/2010/main" val="1121600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8D695C1-758F-4C5B-8A65-AA39C77B350B}"/>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99B52F59-25C2-445B-902F-9B6B42D19646}"/>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2420327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A83DB-4FA5-22E9-7FC0-C2A1FB1AAED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A24B6410-274B-A2A5-3679-0FA0F6AD5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1E46F6CF-F05F-DFFE-E7F6-EE90366CD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8AAD935-9D79-3639-89A9-6679E951319E}"/>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F66A2CE-60E3-B4DF-5680-3F8807B40E0A}"/>
              </a:ext>
            </a:extLst>
          </p:cNvPr>
          <p:cNvSpPr>
            <a:spLocks noGrp="1"/>
          </p:cNvSpPr>
          <p:nvPr>
            <p:ph type="ctrTitle"/>
          </p:nvPr>
        </p:nvSpPr>
        <p:spPr>
          <a:xfrm>
            <a:off x="1767841" y="130508"/>
            <a:ext cx="3744199" cy="4759991"/>
          </a:xfrm>
        </p:spPr>
        <p:txBody>
          <a:bodyPr>
            <a:normAutofit/>
          </a:bodyPr>
          <a:lstStyle/>
          <a:p>
            <a:r>
              <a:rPr lang="en-US" sz="2400" b="1" dirty="0">
                <a:solidFill>
                  <a:srgbClr val="1FC77F"/>
                </a:solidFill>
                <a:latin typeface="Arial Black" panose="020B0A04020102020204" pitchFamily="34" charset="0"/>
              </a:rPr>
              <a:t>2025</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National Exploring Priorities mapped to </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Scouting America’s 2025 Organizational Goals </a:t>
            </a:r>
            <a:r>
              <a:rPr lang="en-US" sz="1200" b="1" dirty="0">
                <a:solidFill>
                  <a:srgbClr val="1FC77F"/>
                </a:solidFill>
                <a:latin typeface="Arial Black" panose="020B0A04020102020204" pitchFamily="34" charset="0"/>
              </a:rPr>
              <a:t>continued</a:t>
            </a:r>
            <a:endParaRPr lang="en-US" sz="1200" b="1" dirty="0">
              <a:solidFill>
                <a:srgbClr val="1FC77F"/>
              </a:solidFill>
              <a:latin typeface="Arial Black" panose="020B0A040201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1BE5262-DEC6-E348-7A35-D0BDE96B73AB}"/>
              </a:ext>
            </a:extLst>
          </p:cNvPr>
          <p:cNvPicPr>
            <a:picLocks noChangeAspect="1"/>
          </p:cNvPicPr>
          <p:nvPr/>
        </p:nvPicPr>
        <p:blipFill>
          <a:blip r:embed="rId4"/>
          <a:stretch>
            <a:fillRect/>
          </a:stretch>
        </p:blipFill>
        <p:spPr>
          <a:xfrm>
            <a:off x="5388456" y="513709"/>
            <a:ext cx="5001065" cy="5323399"/>
          </a:xfrm>
          <a:prstGeom prst="rect">
            <a:avLst/>
          </a:prstGeom>
        </p:spPr>
      </p:pic>
    </p:spTree>
    <p:extLst>
      <p:ext uri="{BB962C8B-B14F-4D97-AF65-F5344CB8AC3E}">
        <p14:creationId xmlns:p14="http://schemas.microsoft.com/office/powerpoint/2010/main" val="3948702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79044" y="769700"/>
            <a:ext cx="8309990" cy="1995261"/>
          </a:xfrm>
        </p:spPr>
        <p:txBody>
          <a:bodyPr>
            <a:normAutofit/>
          </a:bodyPr>
          <a:lstStyle/>
          <a:p>
            <a:r>
              <a:rPr lang="en-US" dirty="0">
                <a:solidFill>
                  <a:srgbClr val="2AB96C"/>
                </a:solidFill>
                <a:latin typeface="Arial Black" panose="020B0A04020102020204" pitchFamily="34" charset="0"/>
              </a:rPr>
              <a:t>National Exploring Program Committee</a:t>
            </a:r>
          </a:p>
        </p:txBody>
      </p:sp>
      <p:pic>
        <p:nvPicPr>
          <p:cNvPr id="2" name="Picture 1"/>
          <p:cNvPicPr>
            <a:picLocks noChangeAspect="1"/>
          </p:cNvPicPr>
          <p:nvPr/>
        </p:nvPicPr>
        <p:blipFill>
          <a:blip r:embed="rId4"/>
          <a:stretch>
            <a:fillRect/>
          </a:stretch>
        </p:blipFill>
        <p:spPr>
          <a:xfrm>
            <a:off x="4651951" y="3206957"/>
            <a:ext cx="2350508" cy="2222726"/>
          </a:xfrm>
          <a:prstGeom prst="rect">
            <a:avLst/>
          </a:prstGeom>
        </p:spPr>
      </p:pic>
    </p:spTree>
    <p:extLst>
      <p:ext uri="{BB962C8B-B14F-4D97-AF65-F5344CB8AC3E}">
        <p14:creationId xmlns:p14="http://schemas.microsoft.com/office/powerpoint/2010/main" val="3257539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10" y="134074"/>
            <a:ext cx="8833606" cy="642970"/>
          </a:xfrm>
        </p:spPr>
        <p:txBody>
          <a:bodyPr>
            <a:normAutofit/>
          </a:bodyPr>
          <a:lstStyle/>
          <a:p>
            <a:pPr algn="l"/>
            <a:r>
              <a:rPr lang="en-US" sz="2800" dirty="0">
                <a:solidFill>
                  <a:srgbClr val="1FC77F"/>
                </a:solidFill>
                <a:latin typeface="Arial Black"/>
                <a:cs typeface="Arial Black"/>
              </a:rPr>
              <a:t>Nat’l Exploring Committee Members…</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672211" y="684062"/>
            <a:ext cx="8833605" cy="5886227"/>
          </a:xfrm>
          <a:prstGeom prst="rect">
            <a:avLst/>
          </a:prstGeom>
        </p:spPr>
        <p:txBody>
          <a:bodyPr wrap="square">
            <a:spAutoFit/>
          </a:bodyPr>
          <a:lstStyle/>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Chair </a:t>
            </a:r>
            <a:r>
              <a:rPr lang="en-US" sz="1550" b="1" dirty="0">
                <a:solidFill>
                  <a:schemeClr val="accent6">
                    <a:lumMod val="75000"/>
                  </a:schemeClr>
                </a:solidFill>
                <a:latin typeface="Arial" panose="020B0604020202020204" pitchFamily="34" charset="0"/>
                <a:cs typeface="Arial" panose="020B0604020202020204" pitchFamily="34" charset="0"/>
              </a:rPr>
              <a:t>Craig Martin</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Commissioner </a:t>
            </a:r>
            <a:r>
              <a:rPr lang="en-US" sz="1550" b="1" dirty="0">
                <a:solidFill>
                  <a:schemeClr val="accent6">
                    <a:lumMod val="75000"/>
                  </a:schemeClr>
                </a:solidFill>
                <a:latin typeface="Arial" panose="020B0604020202020204" pitchFamily="34" charset="0"/>
                <a:cs typeface="Arial" panose="020B0604020202020204" pitchFamily="34" charset="0"/>
              </a:rPr>
              <a:t>Richard (Dick) Davies</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Membership Growth / Retention Lead </a:t>
            </a:r>
            <a:r>
              <a:rPr lang="en-US" sz="1550" b="1" dirty="0">
                <a:solidFill>
                  <a:schemeClr val="accent6">
                    <a:lumMod val="75000"/>
                  </a:schemeClr>
                </a:solidFill>
                <a:latin typeface="Arial" panose="020B0604020202020204" pitchFamily="34" charset="0"/>
                <a:cs typeface="Arial" panose="020B0604020202020204" pitchFamily="34" charset="0"/>
              </a:rPr>
              <a:t>Jeffrey (Jeff) Schweiger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Awards &amp; Recognition Lead </a:t>
            </a:r>
            <a:r>
              <a:rPr lang="en-US" sz="1550" b="1" dirty="0">
                <a:solidFill>
                  <a:schemeClr val="accent6">
                    <a:lumMod val="75000"/>
                  </a:schemeClr>
                </a:solidFill>
                <a:latin typeface="Arial" panose="020B0604020202020204" pitchFamily="34" charset="0"/>
                <a:cs typeface="Arial" panose="020B0604020202020204" pitchFamily="34" charset="0"/>
              </a:rPr>
              <a:t>Richard (Rick) Belford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Training Lead </a:t>
            </a:r>
            <a:r>
              <a:rPr lang="en-US" sz="1550" b="1" dirty="0">
                <a:solidFill>
                  <a:schemeClr val="accent6">
                    <a:lumMod val="75000"/>
                  </a:schemeClr>
                </a:solidFill>
                <a:latin typeface="Arial" panose="020B0604020202020204" pitchFamily="34" charset="0"/>
                <a:cs typeface="Arial" panose="020B0604020202020204" pitchFamily="34" charset="0"/>
              </a:rPr>
              <a:t>Roger Engelbart</a:t>
            </a:r>
            <a:endParaRPr lang="en-US" sz="1550" b="1"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Health &amp; Safety  / YPT Lead </a:t>
            </a:r>
            <a:r>
              <a:rPr lang="en-US" sz="1550" b="1" dirty="0">
                <a:solidFill>
                  <a:schemeClr val="accent6">
                    <a:lumMod val="75000"/>
                  </a:schemeClr>
                </a:solidFill>
                <a:latin typeface="Arial" panose="020B0604020202020204" pitchFamily="34" charset="0"/>
                <a:cs typeface="Arial" panose="020B0604020202020204" pitchFamily="34" charset="0"/>
              </a:rPr>
              <a:t>Linda Hassler</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Marketing  / Communications Lead (Website / Social Media)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Materials &amp; Literature Lead </a:t>
            </a:r>
            <a:r>
              <a:rPr lang="en-US" sz="1550" b="1" dirty="0">
                <a:solidFill>
                  <a:schemeClr val="accent6">
                    <a:lumMod val="75000"/>
                  </a:schemeClr>
                </a:solidFill>
                <a:latin typeface="Arial" panose="020B0604020202020204" pitchFamily="34" charset="0"/>
                <a:cs typeface="Arial" panose="020B0604020202020204" pitchFamily="34" charset="0"/>
              </a:rPr>
              <a:t>Timothy (Tim) Buckles</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Career  Fields Development Lead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Officer Advisor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Chair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Partnerships / Relationships Lead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Resource Advisor </a:t>
            </a:r>
            <a:r>
              <a:rPr lang="en-US" sz="1550" b="1" dirty="0">
                <a:solidFill>
                  <a:schemeClr val="accent6">
                    <a:lumMod val="75000"/>
                  </a:schemeClr>
                </a:solidFill>
                <a:latin typeface="Arial" panose="020B0604020202020204" pitchFamily="34" charset="0"/>
                <a:cs typeface="Arial" panose="020B0604020202020204" pitchFamily="34" charset="0"/>
              </a:rPr>
              <a:t>Stuart Mahler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Special Needs Committee Liaison for Exploring  </a:t>
            </a:r>
            <a:r>
              <a:rPr lang="en-US" sz="1550" b="1" dirty="0">
                <a:solidFill>
                  <a:schemeClr val="accent6">
                    <a:lumMod val="75000"/>
                  </a:schemeClr>
                </a:solidFill>
                <a:latin typeface="Arial" panose="020B0604020202020204" pitchFamily="34" charset="0"/>
                <a:cs typeface="Arial" panose="020B0604020202020204" pitchFamily="34" charset="0"/>
              </a:rPr>
              <a:t>Britt </a:t>
            </a:r>
            <a:r>
              <a:rPr lang="en-US" sz="1550" b="1" dirty="0" err="1">
                <a:solidFill>
                  <a:schemeClr val="accent6">
                    <a:lumMod val="75000"/>
                  </a:schemeClr>
                </a:solidFill>
                <a:latin typeface="Arial" panose="020B0604020202020204" pitchFamily="34" charset="0"/>
                <a:cs typeface="Arial" panose="020B0604020202020204" pitchFamily="34" charset="0"/>
              </a:rPr>
              <a:t>Flather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Members-at-Large  (National Exploring  Resource Associate Advisors)</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John Brady</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Don Deeker</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Kenneth (Ken) Leedham</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Joseph  (Joe) Marinelli</a:t>
            </a:r>
            <a:r>
              <a:rPr lang="en-US" sz="1550" b="1" dirty="0">
                <a:solidFill>
                  <a:srgbClr val="FFFF00"/>
                </a:solidFill>
                <a:latin typeface="Arial" panose="020B0604020202020204" pitchFamily="34" charset="0"/>
                <a:cs typeface="Arial" panose="020B0604020202020204" pitchFamily="34" charset="0"/>
              </a:rPr>
              <a:t> </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Suzie Steiner</a:t>
            </a:r>
            <a:endParaRPr lang="en-US" sz="1550" b="1" dirty="0">
              <a:solidFill>
                <a:srgbClr val="FFFF00"/>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Rick TerBorch</a:t>
            </a:r>
            <a:endParaRPr lang="en-US" sz="1550" b="1" dirty="0">
              <a:solidFill>
                <a:srgbClr val="FFFF00"/>
              </a:solidFill>
              <a:latin typeface="Arial" panose="020B0604020202020204" pitchFamily="34" charset="0"/>
              <a:cs typeface="Arial" panose="020B0604020202020204" pitchFamily="34" charset="0"/>
            </a:endParaRPr>
          </a:p>
          <a:p>
            <a:r>
              <a:rPr lang="en-US" sz="155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Note: Welcome recommendations from anyone </a:t>
            </a:r>
          </a:p>
          <a:p>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209378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7E975-ECE5-E3ED-B747-502133EFD80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69F4367-55C0-6D2C-8C9F-0D03E7FE3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DCBE6C07-46D9-26D3-95A2-89A3A4443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42305D87-552E-1321-A685-1BA20C5738CC}"/>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3CA540C-82B2-65BF-CC0C-7812524FDE7C}"/>
              </a:ext>
            </a:extLst>
          </p:cNvPr>
          <p:cNvSpPr>
            <a:spLocks noGrp="1"/>
          </p:cNvSpPr>
          <p:nvPr>
            <p:ph type="ctrTitle"/>
          </p:nvPr>
        </p:nvSpPr>
        <p:spPr>
          <a:xfrm>
            <a:off x="1900810" y="312503"/>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Resource Associate Advisors</a:t>
            </a:r>
          </a:p>
        </p:txBody>
      </p:sp>
      <p:sp>
        <p:nvSpPr>
          <p:cNvPr id="2" name="TextBox 1">
            <a:extLst>
              <a:ext uri="{FF2B5EF4-FFF2-40B4-BE49-F238E27FC236}">
                <a16:creationId xmlns:a16="http://schemas.microsoft.com/office/drawing/2014/main" id="{5F7F6DDA-9C63-1FAB-7F52-2219C420F132}"/>
              </a:ext>
            </a:extLst>
          </p:cNvPr>
          <p:cNvSpPr txBox="1"/>
          <p:nvPr/>
        </p:nvSpPr>
        <p:spPr>
          <a:xfrm>
            <a:off x="1774371" y="2841179"/>
            <a:ext cx="8556172" cy="7755969"/>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In support to our fourteen Scouting America Council Service Territories  (CSTs), our National Exploring Program is currently supporting each CST, along with their territory’s councils, with a National Exploring Subject Matter Expert (SME), who serves as that territory’s Exploring Resource Associate Advisor (ERAA). As a caveat, we do not presume this role is either formally or informally part of the CST organizational structure but rather a service being made available by the National Exploring Program to each CST and/or their councils. Additionally, we have a National Exploring RAA dedicated to supporting the California Highway Patrol (CHP) and the councils with CHP Law Enforcement Posts as well as the posts themselves</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95376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967"/>
            <a:ext cx="12275389" cy="6883121"/>
          </a:xfrm>
          <a:prstGeom prst="rect">
            <a:avLst/>
          </a:prstGeom>
        </p:spPr>
      </p:pic>
      <p:sp>
        <p:nvSpPr>
          <p:cNvPr id="2" name="Title 1"/>
          <p:cNvSpPr>
            <a:spLocks noGrp="1"/>
          </p:cNvSpPr>
          <p:nvPr>
            <p:ph type="ctrTitle"/>
          </p:nvPr>
        </p:nvSpPr>
        <p:spPr>
          <a:xfrm>
            <a:off x="1880010" y="16858"/>
            <a:ext cx="8431981" cy="900712"/>
          </a:xfrm>
        </p:spPr>
        <p:txBody>
          <a:bodyPr>
            <a:normAutofit/>
          </a:bodyPr>
          <a:lstStyle/>
          <a:p>
            <a:pPr algn="l"/>
            <a:r>
              <a:rPr lang="en-US" sz="3100" dirty="0">
                <a:solidFill>
                  <a:srgbClr val="1FC77F"/>
                </a:solidFill>
                <a:latin typeface="Arial Black"/>
                <a:cs typeface="Arial Black"/>
              </a:rPr>
              <a:t>Council Service Territories (CSTs)…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408716" y="5714999"/>
            <a:ext cx="1404257" cy="338554"/>
          </a:xfrm>
          <a:prstGeom prst="rect">
            <a:avLst/>
          </a:prstGeom>
          <a:solidFill>
            <a:schemeClr val="bg1"/>
          </a:solidFill>
        </p:spPr>
        <p:txBody>
          <a:bodyPr wrap="square" rtlCol="0">
            <a:spAutoFit/>
          </a:bodyPr>
          <a:lstStyle/>
          <a:p>
            <a:pPr algn="r"/>
            <a:r>
              <a:rPr lang="en-US" sz="1600" b="1" dirty="0">
                <a:solidFill>
                  <a:srgbClr val="C00000"/>
                </a:solidFill>
                <a:latin typeface="Arial" panose="020B0604020202020204" pitchFamily="34" charset="0"/>
                <a:cs typeface="Arial" panose="020B0604020202020204" pitchFamily="34" charset="0"/>
              </a:rPr>
              <a:t>COUNCIL</a:t>
            </a:r>
          </a:p>
        </p:txBody>
      </p:sp>
      <p:pic>
        <p:nvPicPr>
          <p:cNvPr id="4" name="Picture 3"/>
          <p:cNvPicPr>
            <a:picLocks noChangeAspect="1"/>
          </p:cNvPicPr>
          <p:nvPr/>
        </p:nvPicPr>
        <p:blipFill>
          <a:blip r:embed="rId4"/>
          <a:stretch>
            <a:fillRect/>
          </a:stretch>
        </p:blipFill>
        <p:spPr>
          <a:xfrm>
            <a:off x="2067815" y="685801"/>
            <a:ext cx="7978584" cy="5526943"/>
          </a:xfrm>
          <a:prstGeom prst="rect">
            <a:avLst/>
          </a:prstGeom>
        </p:spPr>
      </p:pic>
    </p:spTree>
    <p:extLst>
      <p:ext uri="{BB962C8B-B14F-4D97-AF65-F5344CB8AC3E}">
        <p14:creationId xmlns:p14="http://schemas.microsoft.com/office/powerpoint/2010/main" val="947811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20054"/>
            <a:ext cx="8556172" cy="5355312"/>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altLang="en-US" sz="1400" b="1" dirty="0">
                <a:solidFill>
                  <a:srgbClr val="FFFF00"/>
                </a:solidFill>
                <a:latin typeface="Arial" panose="020B0604020202020204" pitchFamily="34" charset="0"/>
                <a:cs typeface="Arial" panose="020B0604020202020204" pitchFamily="34" charset="0"/>
              </a:rPr>
              <a:t>CST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lang="en-US" altLang="en-US" sz="1400" b="1" dirty="0">
                <a:solidFill>
                  <a:schemeClr val="accent6">
                    <a:lumMod val="75000"/>
                  </a:schemeClr>
                </a:solidFill>
                <a:latin typeface="Arial" panose="020B0604020202020204" pitchFamily="34" charset="0"/>
                <a:cs typeface="Arial" panose="020B0604020202020204" pitchFamily="34" charset="0"/>
              </a:rPr>
              <a:t>National</a:t>
            </a:r>
            <a:r>
              <a:rPr lang="en-US" altLang="en-US" sz="1400" b="1" dirty="0">
                <a:solidFill>
                  <a:srgbClr val="FFFF00"/>
                </a:solidFill>
                <a:latin typeface="Arial" panose="020B0604020202020204" pitchFamily="34" charset="0"/>
                <a:cs typeface="Arial" panose="020B0604020202020204" pitchFamily="34" charset="0"/>
              </a:rPr>
              <a:t>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supporting the CST 1 and councils within the territory</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suzie@openlabidaho.org</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((208) 869-2403</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lang="en-US" sz="1400" b="1" dirty="0">
                <a:solidFill>
                  <a:schemeClr val="accent6">
                    <a:lumMod val="75000"/>
                  </a:schemeClr>
                </a:solidFill>
                <a:latin typeface="Arial" panose="020B0604020202020204" pitchFamily="34" charset="0"/>
                <a:cs typeface="Arial" panose="020B0604020202020204" pitchFamily="34" charset="0"/>
              </a:rPr>
              <a:t>National Exploring Resource Advisor (RAA) supporting the CST 3 and councils within the territory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mdc.stuart@gmail.com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(925) 519-6957</a:t>
            </a:r>
          </a:p>
          <a:p>
            <a:endParaRPr lang="en-US" sz="800" dirty="0"/>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4 &amp; 5 ~ Roger Engelbart (Greater St Louis Area Council), who is currently the Assistant Council Commissioner for Training and the Engineering Chair for the Council Exploring Committee, as well as a retired Boeing Engineer involved in Nondestructive Evaluation. National Exploring Training Lead and </a:t>
            </a:r>
            <a:r>
              <a:rPr lang="en-US" sz="1400" b="1" dirty="0">
                <a:solidFill>
                  <a:schemeClr val="accent6">
                    <a:lumMod val="75000"/>
                  </a:schemeClr>
                </a:solidFill>
                <a:latin typeface="Arial" panose="020B0604020202020204" pitchFamily="34" charset="0"/>
                <a:cs typeface="Arial" panose="020B0604020202020204" pitchFamily="34" charset="0"/>
              </a:rPr>
              <a:t>National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400" b="1" dirty="0">
                <a:solidFill>
                  <a:schemeClr val="accent6">
                    <a:lumMod val="75000"/>
                  </a:schemeClr>
                </a:solidFill>
                <a:latin typeface="Arial" panose="020B0604020202020204" pitchFamily="34" charset="0"/>
                <a:cs typeface="Arial" panose="020B0604020202020204" pitchFamily="34" charset="0"/>
              </a:rPr>
              <a:t>supporting the CST 4 &amp; 5  and councils within those two territories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engelbart301@sbcglobal.net</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(314) 920-8968</a:t>
            </a:r>
          </a:p>
          <a:p>
            <a:endParaRPr lang="en-US" dirty="0"/>
          </a:p>
        </p:txBody>
      </p:sp>
    </p:spTree>
    <p:extLst>
      <p:ext uri="{BB962C8B-B14F-4D97-AF65-F5344CB8AC3E}">
        <p14:creationId xmlns:p14="http://schemas.microsoft.com/office/powerpoint/2010/main" val="4126309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11" y="11628"/>
            <a:ext cx="12122989"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92762"/>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41821"/>
            <a:ext cx="8556172" cy="5809283"/>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lang="en-US" sz="1350" b="1" dirty="0">
                <a:solidFill>
                  <a:schemeClr val="accent6">
                    <a:lumMod val="75000"/>
                  </a:schemeClr>
                </a:solidFill>
                <a:latin typeface="Arial" panose="020B0604020202020204" pitchFamily="34" charset="0"/>
                <a:cs typeface="Arial" panose="020B0604020202020204" pitchFamily="34" charset="0"/>
              </a:rPr>
              <a:t>National</a:t>
            </a:r>
            <a:r>
              <a:rPr lang="en-US" sz="1350" b="1" dirty="0">
                <a:solidFill>
                  <a:srgbClr val="FFFF00"/>
                </a:solidFill>
                <a:latin typeface="Arial" panose="020B0604020202020204" pitchFamily="34" charset="0"/>
                <a:cs typeface="Arial" panose="020B0604020202020204" pitchFamily="34" charset="0"/>
              </a:rPr>
              <a:t>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6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richard.davies.nyc@gmail.com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(914) 327-7430</a:t>
            </a:r>
          </a:p>
          <a:p>
            <a:pPr defTabSz="914400"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7 ~ Don Decker (Bay Area Council) - Eagle Scout, </a:t>
            </a:r>
            <a:r>
              <a:rPr lang="en-US" sz="1350" b="1" dirty="0" err="1">
                <a:solidFill>
                  <a:srgbClr val="FFFF00"/>
                </a:solidFill>
                <a:latin typeface="Arial" panose="020B0604020202020204" pitchFamily="34" charset="0"/>
                <a:cs typeface="Arial" panose="020B0604020202020204" pitchFamily="34" charset="0"/>
              </a:rPr>
              <a:t>Woodbadge</a:t>
            </a:r>
            <a:r>
              <a:rPr lang="en-US" sz="1350" b="1" dirty="0">
                <a:solidFill>
                  <a:srgbClr val="FFFF00"/>
                </a:solidFill>
                <a:latin typeface="Arial" panose="020B0604020202020204" pitchFamily="34" charset="0"/>
                <a:cs typeface="Arial" panose="020B0604020202020204" pitchFamily="34" charset="0"/>
              </a:rPr>
              <a:t> staff member, retired BSA Professional Scouter, Business and Banking Explorer as a youth, and currently a full time Agriculture Specialist, US Customs and Border Protection Agency.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7 and councils within the territory </a:t>
            </a:r>
            <a:endParaRPr lang="en-US" sz="1350" b="1" dirty="0">
              <a:solidFill>
                <a:srgbClr val="FFFF00"/>
              </a:solidFill>
              <a:latin typeface="Arial" panose="020B0604020202020204" pitchFamily="34" charset="0"/>
              <a:cs typeface="Arial" panose="020B0604020202020204" pitchFamily="34" charset="0"/>
            </a:endParaRP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donedecker@gmail.com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( 832) 266-7145</a:t>
            </a:r>
          </a:p>
          <a:p>
            <a:pPr defTabSz="914400" eaLnBrk="0" fontAlgn="base" hangingPunct="0">
              <a:spcBef>
                <a:spcPct val="0"/>
              </a:spcBef>
              <a:spcAft>
                <a:spcPct val="0"/>
              </a:spcAft>
            </a:pPr>
            <a:endParaRPr 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a:t>
            </a:r>
            <a:r>
              <a:rPr lang="en-US" sz="1350" b="1" dirty="0">
                <a:solidFill>
                  <a:schemeClr val="accent6">
                    <a:lumMod val="75000"/>
                  </a:schemeClr>
                </a:solidFill>
                <a:latin typeface="Arial" panose="020B0604020202020204" pitchFamily="34" charset="0"/>
                <a:cs typeface="Arial" panose="020B0604020202020204" pitchFamily="34" charset="0"/>
              </a:rPr>
              <a:t> supporting the CST  8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bruin1967@aol.com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(719) 331-6406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616949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203651"/>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722072"/>
            <a:ext cx="8556172" cy="5655394"/>
          </a:xfrm>
          <a:prstGeom prst="rect">
            <a:avLst/>
          </a:prstGeom>
          <a:noFill/>
        </p:spPr>
        <p:txBody>
          <a:bodyPr wrap="square" rtlCol="0">
            <a:spAutoFit/>
          </a:bodyPr>
          <a:lstStyle/>
          <a:p>
            <a:pPr lvl="0"/>
            <a:endParaRPr lang="en-US" sz="1350" b="1" dirty="0">
              <a:solidFill>
                <a:srgbClr val="FFFF00"/>
              </a:solidFill>
              <a:latin typeface="Arial" panose="020B0604020202020204" pitchFamily="34" charset="0"/>
              <a:cs typeface="Arial" panose="020B0604020202020204" pitchFamily="34" charset="0"/>
            </a:endParaRPr>
          </a:p>
          <a:p>
            <a:r>
              <a:rPr lang="en-US" sz="1350" b="1" dirty="0">
                <a:solidFill>
                  <a:srgbClr val="FFFF00"/>
                </a:solidFill>
                <a:latin typeface="Arial" panose="020B0604020202020204" pitchFamily="34" charset="0"/>
                <a:cs typeface="Arial" panose="020B0604020202020204" pitchFamily="34" charset="0"/>
              </a:rPr>
              <a:t>CST 9 ~ Richard (Rick) Belford (Western Massachusetts Council), who is currently the Vice President of Membership, Executive Board member, and Committee Chair for five units - a Cub Scout Pack, a girl troop, a boy troop, a Sea Scout Ship and an Aviation Explorer Post. Also a former Scouting Professional/District Executive, a retired DOD/Federal employee and a retired USAF Chief Master Sergeant. National Exploring Awards &amp; Recognition Lead and </a:t>
            </a:r>
            <a:r>
              <a:rPr lang="en-US" sz="1350" b="1" dirty="0">
                <a:solidFill>
                  <a:schemeClr val="accent6">
                    <a:lumMod val="75000"/>
                  </a:schemeClr>
                </a:solidFill>
                <a:latin typeface="Arial" panose="020B0604020202020204" pitchFamily="34" charset="0"/>
                <a:cs typeface="Arial" panose="020B0604020202020204" pitchFamily="34" charset="0"/>
              </a:rPr>
              <a:t>Resource Associate Advisor (RAA) supporting the CST 9 Program Lead and councils within that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rebwmc234@gmail.com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(860) 402-4836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 supporting the CST 10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josephjmarinelli@aol.com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(585) 704-4659</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12 ~ John Brady (Del-Mar-</a:t>
            </a:r>
            <a:r>
              <a:rPr lang="en-US" sz="1350" b="1" dirty="0" err="1">
                <a:solidFill>
                  <a:srgbClr val="FFFF00"/>
                </a:solidFill>
                <a:latin typeface="Arial" panose="020B0604020202020204" pitchFamily="34" charset="0"/>
                <a:cs typeface="Arial" panose="020B0604020202020204" pitchFamily="34" charset="0"/>
              </a:rPr>
              <a:t>Va</a:t>
            </a:r>
            <a:r>
              <a:rPr lang="en-US" sz="1350" b="1" dirty="0">
                <a:solidFill>
                  <a:srgbClr val="FFFF00"/>
                </a:solidFill>
                <a:latin typeface="Arial" panose="020B0604020202020204" pitchFamily="34" charset="0"/>
                <a:cs typeface="Arial" panose="020B0604020202020204" pitchFamily="34" charset="0"/>
              </a:rPr>
              <a:t> Council) who is currently a member on the Council Executive Board, District Vice Chair and Sea Scout Ship 198 Committee Member as well as a former Attorney/Labor Relations Specialist for the State of Delaware &amp; a former Scouting Professional District Executive.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12 &amp; 14 and councils within those two territories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jfbradygroup@gmail.com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(302) 381-8728</a:t>
            </a:r>
          </a:p>
          <a:p>
            <a:endParaRPr lang="en-US" dirty="0"/>
          </a:p>
        </p:txBody>
      </p:sp>
    </p:spTree>
    <p:extLst>
      <p:ext uri="{BB962C8B-B14F-4D97-AF65-F5344CB8AC3E}">
        <p14:creationId xmlns:p14="http://schemas.microsoft.com/office/powerpoint/2010/main" val="4125117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57614"/>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765624"/>
            <a:ext cx="8556172" cy="5509200"/>
          </a:xfrm>
          <a:prstGeom prst="rect">
            <a:avLst/>
          </a:prstGeom>
          <a:noFill/>
        </p:spPr>
        <p:txBody>
          <a:bodyPr wrap="square" rtlCol="0">
            <a:spAutoFit/>
          </a:bodyPr>
          <a:lstStyle/>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lang="en-US" sz="1300" b="1" dirty="0">
                <a:solidFill>
                  <a:schemeClr val="accent6">
                    <a:lumMod val="75000"/>
                  </a:schemeClr>
                </a:solidFill>
                <a:latin typeface="Arial" panose="020B0604020202020204" pitchFamily="34" charset="0"/>
                <a:cs typeface="Arial" panose="020B0604020202020204" pitchFamily="34" charset="0"/>
              </a:rPr>
              <a:t> </a:t>
            </a:r>
            <a:r>
              <a:rPr lang="en-US" sz="1300" b="1" dirty="0">
                <a:solidFill>
                  <a:srgbClr val="FFFF00"/>
                </a:solidFill>
                <a:latin typeface="Arial" panose="020B0604020202020204" pitchFamily="34" charset="0"/>
                <a:cs typeface="Arial" panose="020B0604020202020204" pitchFamily="34" charset="0"/>
              </a:rPr>
              <a:t>National Exploring Health &amp; Safety  / YPT Lead and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13 and councils within the territory</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Lindajhassler@gmail.com</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(732) 687-7208</a:t>
            </a:r>
          </a:p>
          <a:p>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14 ~ John Brady</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15 &amp; 16 ~ Kenneth (Ken) Leedham (Gulf Stream Council) who is currently a District Commissioners, Exploring service team member, associate post advisor, merit badge counselor and Wood Badge staff member as well as a full-time police officer and Law Enforcement Explorer in his youth.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15 &amp; 16 and councils within those two territories </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treasurecoastscouting@gmail.com </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(772) 370-2800</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CHP ~ Rick TerBorch (Los Padres Council),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California Highway Patrol (CHP) and the councils with CHP Law Enforcement Posts.</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rterborch@earthlink.net</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(805) 441-1721</a:t>
            </a:r>
          </a:p>
          <a:p>
            <a:endParaRPr lang="en-US" dirty="0"/>
          </a:p>
        </p:txBody>
      </p:sp>
    </p:spTree>
    <p:extLst>
      <p:ext uri="{BB962C8B-B14F-4D97-AF65-F5344CB8AC3E}">
        <p14:creationId xmlns:p14="http://schemas.microsoft.com/office/powerpoint/2010/main" val="33625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70" y="11628"/>
            <a:ext cx="1207123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86184" y="312504"/>
            <a:ext cx="8644359" cy="998939"/>
          </a:xfrm>
        </p:spPr>
        <p:txBody>
          <a:bodyPr>
            <a:normAutofit/>
          </a:bodyPr>
          <a:lstStyle/>
          <a:p>
            <a:r>
              <a:rPr lang="en-US" sz="2800" dirty="0">
                <a:solidFill>
                  <a:srgbClr val="2AB96C"/>
                </a:solidFill>
                <a:latin typeface="Arial Black" panose="020B0A04020102020204" pitchFamily="34" charset="0"/>
              </a:rPr>
              <a:t>Exploring Associate Resource Advisors </a:t>
            </a:r>
            <a:br>
              <a:rPr lang="en-US" sz="2800" dirty="0">
                <a:solidFill>
                  <a:srgbClr val="2AB96C"/>
                </a:solidFill>
                <a:latin typeface="Arial Black" panose="020B0A04020102020204" pitchFamily="34" charset="0"/>
              </a:rPr>
            </a:br>
            <a:r>
              <a:rPr lang="en-US" sz="2800" dirty="0">
                <a:solidFill>
                  <a:srgbClr val="2AB96C"/>
                </a:solidFill>
                <a:latin typeface="Arial Black" panose="020B0A04020102020204" pitchFamily="34" charset="0"/>
              </a:rPr>
              <a:t>Serve the Entire Country</a:t>
            </a:r>
          </a:p>
        </p:txBody>
      </p:sp>
      <p:pic>
        <p:nvPicPr>
          <p:cNvPr id="3" name="Picture 2">
            <a:extLst>
              <a:ext uri="{FF2B5EF4-FFF2-40B4-BE49-F238E27FC236}">
                <a16:creationId xmlns:a16="http://schemas.microsoft.com/office/drawing/2014/main" id="{C43D42F3-6B56-8FC7-FB9C-D54BFC9E5174}"/>
              </a:ext>
            </a:extLst>
          </p:cNvPr>
          <p:cNvPicPr>
            <a:picLocks noChangeAspect="1"/>
          </p:cNvPicPr>
          <p:nvPr/>
        </p:nvPicPr>
        <p:blipFill>
          <a:blip r:embed="rId4"/>
          <a:stretch>
            <a:fillRect/>
          </a:stretch>
        </p:blipFill>
        <p:spPr>
          <a:xfrm>
            <a:off x="1778032" y="1486900"/>
            <a:ext cx="4630789" cy="3041171"/>
          </a:xfrm>
          <a:prstGeom prst="rect">
            <a:avLst/>
          </a:prstGeom>
          <a:ln w="9525">
            <a:solidFill>
              <a:schemeClr val="tx1"/>
            </a:solidFill>
          </a:ln>
        </p:spPr>
      </p:pic>
      <p:pic>
        <p:nvPicPr>
          <p:cNvPr id="5" name="Picture 4">
            <a:extLst>
              <a:ext uri="{FF2B5EF4-FFF2-40B4-BE49-F238E27FC236}">
                <a16:creationId xmlns:a16="http://schemas.microsoft.com/office/drawing/2014/main" id="{F073A4D9-3581-1FEE-E32F-68BCA04A3CB5}"/>
              </a:ext>
            </a:extLst>
          </p:cNvPr>
          <p:cNvPicPr>
            <a:picLocks noChangeAspect="1"/>
          </p:cNvPicPr>
          <p:nvPr/>
        </p:nvPicPr>
        <p:blipFill>
          <a:blip r:embed="rId5"/>
          <a:stretch>
            <a:fillRect/>
          </a:stretch>
        </p:blipFill>
        <p:spPr>
          <a:xfrm>
            <a:off x="4612891" y="3805200"/>
            <a:ext cx="5709965" cy="2193873"/>
          </a:xfrm>
          <a:prstGeom prst="rect">
            <a:avLst/>
          </a:prstGeom>
          <a:ln w="9525">
            <a:solidFill>
              <a:schemeClr val="tx1"/>
            </a:solidFill>
          </a:ln>
        </p:spPr>
      </p:pic>
      <p:sp>
        <p:nvSpPr>
          <p:cNvPr id="6" name="TextBox 5">
            <a:extLst>
              <a:ext uri="{FF2B5EF4-FFF2-40B4-BE49-F238E27FC236}">
                <a16:creationId xmlns:a16="http://schemas.microsoft.com/office/drawing/2014/main" id="{187147BC-D703-C4AC-0B5E-83A18E37EC9A}"/>
              </a:ext>
            </a:extLst>
          </p:cNvPr>
          <p:cNvSpPr txBox="1"/>
          <p:nvPr/>
        </p:nvSpPr>
        <p:spPr>
          <a:xfrm>
            <a:off x="6733674" y="2009214"/>
            <a:ext cx="3772142" cy="1292662"/>
          </a:xfrm>
          <a:prstGeom prst="rect">
            <a:avLst/>
          </a:prstGeom>
          <a:noFill/>
        </p:spPr>
        <p:txBody>
          <a:bodyPr wrap="square" rtlCol="0">
            <a:spAutoFit/>
          </a:bodyPr>
          <a:lstStyle/>
          <a:p>
            <a:r>
              <a:rPr lang="en-US" sz="2000" b="1" dirty="0">
                <a:solidFill>
                  <a:srgbClr val="FFFF00"/>
                </a:solidFill>
                <a:latin typeface="Arial" panose="020B0604020202020204" pitchFamily="34" charset="0"/>
                <a:cs typeface="Arial" panose="020B0604020202020204" pitchFamily="34" charset="0"/>
              </a:rPr>
              <a:t>Find your Council Service Territory &amp; assigned ERAA at </a:t>
            </a:r>
          </a:p>
          <a:p>
            <a:r>
              <a:rPr lang="en-US" sz="2000" b="1" dirty="0">
                <a:solidFill>
                  <a:srgbClr val="FFFF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www.exploring.org/about-us</a:t>
            </a:r>
            <a:endParaRPr lang="en-US" sz="20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502972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3F976D92-FEDC-4B5D-907E-4E6E7E3CC688}"/>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9F715C6C-6163-4CF1-A398-F36394C56031}"/>
              </a:ext>
            </a:extLst>
          </p:cNvPr>
          <p:cNvSpPr txBox="1"/>
          <p:nvPr/>
        </p:nvSpPr>
        <p:spPr>
          <a:xfrm>
            <a:off x="669533" y="1677953"/>
            <a:ext cx="10852933" cy="1846659"/>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3B9AC3C-7B32-4A47-8C52-825427FAAA1B}"/>
              </a:ext>
            </a:extLst>
          </p:cNvPr>
          <p:cNvSpPr/>
          <p:nvPr/>
        </p:nvSpPr>
        <p:spPr>
          <a:xfrm>
            <a:off x="3880287" y="5874325"/>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234501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649909" y="-77055"/>
            <a:ext cx="7296196" cy="4830343"/>
          </a:xfrm>
        </p:spPr>
        <p:txBody>
          <a:bodyPr wrap="square">
            <a:normAutofit fontScale="90000"/>
          </a:bodyPr>
          <a:lstStyle/>
          <a:p>
            <a:br>
              <a:rPr lang="en-US" sz="7800" b="1" dirty="0">
                <a:solidFill>
                  <a:srgbClr val="1FC77F"/>
                </a:solidFill>
                <a:latin typeface="Arial Black" panose="020B0A04020102020204" pitchFamily="34" charset="0"/>
                <a:cs typeface="Arial" panose="020B0604020202020204" pitchFamily="34" charset="0"/>
              </a:rPr>
            </a:br>
            <a:r>
              <a:rPr lang="en-US" sz="7800" b="1" dirty="0">
                <a:solidFill>
                  <a:srgbClr val="1FC77F"/>
                </a:solidFill>
                <a:latin typeface="Arial Black" panose="020B0A04020102020204" pitchFamily="34" charset="0"/>
                <a:cs typeface="Arial" panose="020B0604020202020204" pitchFamily="34" charset="0"/>
              </a:rPr>
              <a:t>THANK YOU</a:t>
            </a:r>
            <a:br>
              <a:rPr lang="en-US" sz="7800" b="1" dirty="0">
                <a:solidFill>
                  <a:srgbClr val="1FC77F"/>
                </a:solidFill>
                <a:latin typeface="Arial Black" panose="020B0A04020102020204" pitchFamily="34" charset="0"/>
                <a:cs typeface="Arial" panose="020B0604020202020204" pitchFamily="34" charset="0"/>
              </a:rPr>
            </a:br>
            <a:r>
              <a:rPr lang="en-US" sz="7800" b="1" dirty="0">
                <a:solidFill>
                  <a:srgbClr val="1FC77F"/>
                </a:solidFill>
                <a:latin typeface="Arial Black" panose="020B0A04020102020204" pitchFamily="34" charset="0"/>
                <a:cs typeface="Arial" panose="020B0604020202020204" pitchFamily="34" charset="0"/>
              </a:rPr>
              <a:t>FOR YOUR </a:t>
            </a:r>
            <a:br>
              <a:rPr lang="en-US" sz="7800" b="1" dirty="0">
                <a:solidFill>
                  <a:srgbClr val="1FC77F"/>
                </a:solidFill>
                <a:latin typeface="Arial Black" panose="020B0A04020102020204" pitchFamily="34" charset="0"/>
                <a:cs typeface="Arial" panose="020B0604020202020204" pitchFamily="34" charset="0"/>
              </a:rPr>
            </a:br>
            <a:r>
              <a:rPr lang="en-US" sz="7800" b="1" dirty="0">
                <a:solidFill>
                  <a:srgbClr val="1FC77F"/>
                </a:solidFill>
                <a:latin typeface="Arial Black" panose="020B0A04020102020204" pitchFamily="34" charset="0"/>
                <a:cs typeface="Arial" panose="020B0604020202020204" pitchFamily="34" charset="0"/>
              </a:rPr>
              <a:t>SERVICE TO </a:t>
            </a:r>
            <a:br>
              <a:rPr lang="en-US" sz="7800" b="1" dirty="0">
                <a:solidFill>
                  <a:srgbClr val="1FC77F"/>
                </a:solidFill>
                <a:latin typeface="Arial Black" panose="020B0A04020102020204" pitchFamily="34" charset="0"/>
                <a:cs typeface="Arial" panose="020B0604020202020204" pitchFamily="34" charset="0"/>
              </a:rPr>
            </a:br>
            <a:endParaRPr lang="en-US" sz="7800" b="1" dirty="0">
              <a:solidFill>
                <a:srgbClr val="1FC77F"/>
              </a:solidFill>
              <a:latin typeface="Arial Black" panose="020B0A040201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64678"/>
            <a:ext cx="1631637" cy="593322"/>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127" t="22282" r="8603" b="48952"/>
          <a:stretch/>
        </p:blipFill>
        <p:spPr>
          <a:xfrm>
            <a:off x="2694432" y="4507104"/>
            <a:ext cx="7061870" cy="886238"/>
          </a:xfrm>
          <a:prstGeom prst="rect">
            <a:avLst/>
          </a:prstGeom>
        </p:spPr>
      </p:pic>
    </p:spTree>
    <p:extLst>
      <p:ext uri="{BB962C8B-B14F-4D97-AF65-F5344CB8AC3E}">
        <p14:creationId xmlns:p14="http://schemas.microsoft.com/office/powerpoint/2010/main" val="2891366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4C1F0-37AB-D199-7AE9-EED8F85BBC4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ACDCD5E-7A8C-E9C7-313D-448E820B1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85" y="-18853"/>
            <a:ext cx="12131615" cy="6883121"/>
          </a:xfrm>
          <a:prstGeom prst="rect">
            <a:avLst/>
          </a:prstGeom>
        </p:spPr>
      </p:pic>
      <p:pic>
        <p:nvPicPr>
          <p:cNvPr id="23" name="Picture 22" descr="exploring_wht_transparent-01.png">
            <a:extLst>
              <a:ext uri="{FF2B5EF4-FFF2-40B4-BE49-F238E27FC236}">
                <a16:creationId xmlns:a16="http://schemas.microsoft.com/office/drawing/2014/main" id="{AA371548-E921-DCEE-3003-7FE7CDC8A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1B32680A-9E9E-A67A-FC03-157B384B1EAC}"/>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12B6F95-7A39-7A1D-D06C-41CE0832692E}"/>
              </a:ext>
            </a:extLst>
          </p:cNvPr>
          <p:cNvSpPr>
            <a:spLocks noGrp="1"/>
          </p:cNvSpPr>
          <p:nvPr>
            <p:ph type="ctrTitle"/>
          </p:nvPr>
        </p:nvSpPr>
        <p:spPr>
          <a:xfrm>
            <a:off x="1597556" y="288759"/>
            <a:ext cx="8908260" cy="3548742"/>
          </a:xfrm>
        </p:spPr>
        <p:txBody>
          <a:bodyPr>
            <a:normAutofit/>
          </a:bodyPr>
          <a:lstStyle/>
          <a:p>
            <a:r>
              <a:rPr lang="en-US" altLang="en-US" sz="5400" b="1" dirty="0">
                <a:solidFill>
                  <a:srgbClr val="00B050"/>
                </a:solidFill>
                <a:latin typeface="Arial Black" panose="020B0A04020102020204" pitchFamily="34" charset="0"/>
              </a:rPr>
              <a:t>Back-Up Slides</a:t>
            </a:r>
            <a:endParaRPr lang="en-US" sz="5400" dirty="0">
              <a:latin typeface="Arial Black" panose="020B0A04020102020204" pitchFamily="34" charset="0"/>
            </a:endParaRPr>
          </a:p>
        </p:txBody>
      </p:sp>
      <p:pic>
        <p:nvPicPr>
          <p:cNvPr id="2" name="Picture 1">
            <a:extLst>
              <a:ext uri="{FF2B5EF4-FFF2-40B4-BE49-F238E27FC236}">
                <a16:creationId xmlns:a16="http://schemas.microsoft.com/office/drawing/2014/main" id="{A34FBCE7-3492-C877-030F-E5B6F3656E73}"/>
              </a:ext>
            </a:extLst>
          </p:cNvPr>
          <p:cNvPicPr>
            <a:picLocks noChangeAspect="1"/>
          </p:cNvPicPr>
          <p:nvPr/>
        </p:nvPicPr>
        <p:blipFill>
          <a:blip r:embed="rId5"/>
          <a:stretch>
            <a:fillRect/>
          </a:stretch>
        </p:blipFill>
        <p:spPr>
          <a:xfrm>
            <a:off x="4574041" y="3174895"/>
            <a:ext cx="2546203" cy="2407783"/>
          </a:xfrm>
          <a:prstGeom prst="rect">
            <a:avLst/>
          </a:prstGeom>
        </p:spPr>
      </p:pic>
    </p:spTree>
    <p:extLst>
      <p:ext uri="{BB962C8B-B14F-4D97-AF65-F5344CB8AC3E}">
        <p14:creationId xmlns:p14="http://schemas.microsoft.com/office/powerpoint/2010/main" val="1110643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7B376-84ED-A17D-361A-D4B25C09C13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B5EFDD2E-6EB6-770D-2AAB-A338683A7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B5DF904E-2573-114B-FA0B-01A947806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58771243-C636-A947-785A-B15A2627F5E3}"/>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9B419DB-6525-B214-36F5-1CC93F19D937}"/>
              </a:ext>
            </a:extLst>
          </p:cNvPr>
          <p:cNvSpPr>
            <a:spLocks noGrp="1"/>
          </p:cNvSpPr>
          <p:nvPr>
            <p:ph type="ctrTitle"/>
          </p:nvPr>
        </p:nvSpPr>
        <p:spPr>
          <a:xfrm>
            <a:off x="1900810" y="312504"/>
            <a:ext cx="8309990" cy="778331"/>
          </a:xfrm>
        </p:spPr>
        <p:txBody>
          <a:bodyPr>
            <a:normAutofit/>
          </a:bodyPr>
          <a:lstStyle/>
          <a:p>
            <a:r>
              <a:rPr lang="en-US" sz="3600" dirty="0">
                <a:solidFill>
                  <a:srgbClr val="2AB96C"/>
                </a:solidFill>
                <a:latin typeface="Arial Black" panose="020B0A04020102020204" pitchFamily="34" charset="0"/>
              </a:rPr>
              <a:t>What is Exploring?</a:t>
            </a:r>
          </a:p>
        </p:txBody>
      </p:sp>
      <p:sp>
        <p:nvSpPr>
          <p:cNvPr id="2" name="TextBox 1">
            <a:extLst>
              <a:ext uri="{FF2B5EF4-FFF2-40B4-BE49-F238E27FC236}">
                <a16:creationId xmlns:a16="http://schemas.microsoft.com/office/drawing/2014/main" id="{340B8CEA-E20A-0474-0334-5ADA9CAD013B}"/>
              </a:ext>
            </a:extLst>
          </p:cNvPr>
          <p:cNvSpPr txBox="1"/>
          <p:nvPr/>
        </p:nvSpPr>
        <p:spPr>
          <a:xfrm>
            <a:off x="1664367" y="1168785"/>
            <a:ext cx="8556172" cy="7478970"/>
          </a:xfrm>
          <a:prstGeom prst="rect">
            <a:avLst/>
          </a:prstGeom>
          <a:noFill/>
        </p:spPr>
        <p:txBody>
          <a:bodyPr wrap="square" rtlCol="0">
            <a:spAutoFit/>
          </a:bodyPr>
          <a:lstStyle/>
          <a:p>
            <a:pPr marL="285750" indent="-285750">
              <a:buFont typeface="Arial" panose="020B0604020202020204" pitchFamily="34" charset="0"/>
              <a:buChar char="•"/>
            </a:pPr>
            <a:endParaRPr lang="en-US" sz="24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Hands-on career education program</a:t>
            </a:r>
          </a:p>
          <a:p>
            <a:pPr marL="285750" indent="-28575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Helps identify career of interest</a:t>
            </a:r>
          </a:p>
          <a:p>
            <a:pPr marL="285750" indent="-28575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Enables informed career decisions</a:t>
            </a:r>
          </a:p>
          <a:p>
            <a:pPr marL="285750" indent="-28575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Exploring Program Membership</a:t>
            </a:r>
          </a:p>
          <a:p>
            <a:pPr marL="577850" lvl="1" indent="-28575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Clubs ~ Completion of fifth grade ages 10-14</a:t>
            </a:r>
          </a:p>
          <a:p>
            <a:pPr marL="577850" lvl="1" indent="-28575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Posts ~ Ages 14 &amp; in high school thru age 20</a:t>
            </a:r>
            <a:endParaRPr lang="en-US" sz="2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r>
              <a:rPr lang="en-US" sz="2400" b="1" dirty="0">
                <a:solidFill>
                  <a:srgbClr val="FFFF00"/>
                </a:solidFill>
                <a:latin typeface="Arial" panose="020B0604020202020204" pitchFamily="34" charset="0"/>
                <a:cs typeface="Arial" panose="020B0604020202020204" pitchFamily="34" charset="0"/>
              </a:rPr>
              <a:t>Exploring’s Purpose ~ provide experiences to help young people mature and become responsible and caring adults, and to provide experiences to help young people learn about different careers</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pic>
        <p:nvPicPr>
          <p:cNvPr id="3" name="Picture 2" descr="BSA-Exploring_DSC2229_edited_fullsize.jpg">
            <a:extLst>
              <a:ext uri="{FF2B5EF4-FFF2-40B4-BE49-F238E27FC236}">
                <a16:creationId xmlns:a16="http://schemas.microsoft.com/office/drawing/2014/main" id="{1354D210-7899-925C-562E-C9D5B5990E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9" t="6072" r="25311" b="11418"/>
          <a:stretch/>
        </p:blipFill>
        <p:spPr>
          <a:xfrm>
            <a:off x="7451367" y="1588168"/>
            <a:ext cx="2893319" cy="2169990"/>
          </a:xfrm>
          <a:prstGeom prst="rect">
            <a:avLst/>
          </a:prstGeom>
        </p:spPr>
      </p:pic>
    </p:spTree>
    <p:extLst>
      <p:ext uri="{BB962C8B-B14F-4D97-AF65-F5344CB8AC3E}">
        <p14:creationId xmlns:p14="http://schemas.microsoft.com/office/powerpoint/2010/main" val="3594097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303E3-8346-FC7F-40E3-CB01CDB7DE1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1D8D71D-7348-C499-F391-86DD50779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3CB66426-9544-6CE4-E57A-526135B61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96F2F92-5329-1DD4-6B97-FA3C99B5371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DC81FF7-0E38-B996-59F0-9FD91C5AF205}"/>
              </a:ext>
            </a:extLst>
          </p:cNvPr>
          <p:cNvSpPr>
            <a:spLocks noGrp="1"/>
          </p:cNvSpPr>
          <p:nvPr>
            <p:ph type="ctrTitle"/>
          </p:nvPr>
        </p:nvSpPr>
        <p:spPr>
          <a:xfrm>
            <a:off x="1900810" y="312503"/>
            <a:ext cx="8309990" cy="862144"/>
          </a:xfrm>
        </p:spPr>
        <p:txBody>
          <a:bodyPr>
            <a:normAutofit/>
          </a:bodyPr>
          <a:lstStyle/>
          <a:p>
            <a:r>
              <a:rPr lang="en-US" sz="3600" dirty="0">
                <a:solidFill>
                  <a:srgbClr val="2AB96C"/>
                </a:solidFill>
                <a:latin typeface="Arial Black" panose="020B0A04020102020204" pitchFamily="34" charset="0"/>
              </a:rPr>
              <a:t>12 Exploring Career Fields</a:t>
            </a:r>
          </a:p>
        </p:txBody>
      </p:sp>
      <p:pic>
        <p:nvPicPr>
          <p:cNvPr id="5" name="Picture 4">
            <a:extLst>
              <a:ext uri="{FF2B5EF4-FFF2-40B4-BE49-F238E27FC236}">
                <a16:creationId xmlns:a16="http://schemas.microsoft.com/office/drawing/2014/main" id="{CA2B3800-469E-160E-611F-FA95B630C1E5}"/>
              </a:ext>
            </a:extLst>
          </p:cNvPr>
          <p:cNvPicPr>
            <a:picLocks noChangeAspect="1"/>
          </p:cNvPicPr>
          <p:nvPr/>
        </p:nvPicPr>
        <p:blipFill>
          <a:blip r:embed="rId4"/>
          <a:stretch>
            <a:fillRect/>
          </a:stretch>
        </p:blipFill>
        <p:spPr>
          <a:xfrm>
            <a:off x="2537916" y="1316876"/>
            <a:ext cx="7116168" cy="4753638"/>
          </a:xfrm>
          <a:prstGeom prst="rect">
            <a:avLst/>
          </a:prstGeom>
        </p:spPr>
      </p:pic>
    </p:spTree>
    <p:extLst>
      <p:ext uri="{BB962C8B-B14F-4D97-AF65-F5344CB8AC3E}">
        <p14:creationId xmlns:p14="http://schemas.microsoft.com/office/powerpoint/2010/main" val="1270790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E13C1-6DFC-71F8-827F-B44EF8BBF416}"/>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8B2D4242-4790-1157-F742-4157CF577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D53EB4D6-4209-AE06-D24C-08DF5C565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45D41B99-C155-FDF2-B2B5-6E2E21A488F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AFDC8CA-BC03-14D1-3F28-F6770E594501}"/>
              </a:ext>
            </a:extLst>
          </p:cNvPr>
          <p:cNvSpPr>
            <a:spLocks noGrp="1"/>
          </p:cNvSpPr>
          <p:nvPr>
            <p:ph type="ctrTitle"/>
          </p:nvPr>
        </p:nvSpPr>
        <p:spPr>
          <a:xfrm>
            <a:off x="1900810" y="228280"/>
            <a:ext cx="8309990" cy="778331"/>
          </a:xfrm>
        </p:spPr>
        <p:txBody>
          <a:bodyPr>
            <a:noAutofit/>
          </a:bodyPr>
          <a:lstStyle/>
          <a:p>
            <a:r>
              <a:rPr lang="en-US" sz="2800" dirty="0">
                <a:solidFill>
                  <a:srgbClr val="2AB96C"/>
                </a:solidFill>
                <a:latin typeface="Arial Black" panose="020B0A04020102020204" pitchFamily="34" charset="0"/>
              </a:rPr>
              <a:t>Exploring Emphasis Areas ~ How the Program Works </a:t>
            </a:r>
          </a:p>
        </p:txBody>
      </p:sp>
      <p:sp>
        <p:nvSpPr>
          <p:cNvPr id="2" name="TextBox 1">
            <a:extLst>
              <a:ext uri="{FF2B5EF4-FFF2-40B4-BE49-F238E27FC236}">
                <a16:creationId xmlns:a16="http://schemas.microsoft.com/office/drawing/2014/main" id="{E9C268C4-C1AC-C261-1C82-0C10B111EF6E}"/>
              </a:ext>
            </a:extLst>
          </p:cNvPr>
          <p:cNvSpPr txBox="1"/>
          <p:nvPr/>
        </p:nvSpPr>
        <p:spPr>
          <a:xfrm>
            <a:off x="1664367" y="1277064"/>
            <a:ext cx="8556172" cy="7626703"/>
          </a:xfrm>
          <a:prstGeom prst="rect">
            <a:avLst/>
          </a:prstGeom>
          <a:noFill/>
        </p:spPr>
        <p:txBody>
          <a:bodyPr wrap="square" rtlCol="0">
            <a:spAutoFit/>
          </a:bodyPr>
          <a:lstStyle/>
          <a:p>
            <a:pPr marL="285750" indent="-285750">
              <a:buFont typeface="Arial" panose="020B0604020202020204" pitchFamily="34" charset="0"/>
              <a:buChar char="•"/>
            </a:pPr>
            <a:r>
              <a:rPr lang="en-US" u="sng" dirty="0">
                <a:solidFill>
                  <a:schemeClr val="accent6">
                    <a:lumMod val="75000"/>
                  </a:schemeClr>
                </a:solidFill>
                <a:latin typeface="Arial" panose="020B0604020202020204" pitchFamily="34" charset="0"/>
                <a:cs typeface="Arial" panose="020B0604020202020204" pitchFamily="34" charset="0"/>
              </a:rPr>
              <a:t>Career Opportunities</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The opportunity for young adults to interact with business &amp; government agency leaders is an important feature of the Exploring Program</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u="sng" dirty="0">
                <a:solidFill>
                  <a:schemeClr val="accent6">
                    <a:lumMod val="75000"/>
                  </a:schemeClr>
                </a:solidFill>
                <a:latin typeface="Arial" panose="020B0604020202020204" pitchFamily="34" charset="0"/>
                <a:cs typeface="Arial" panose="020B0604020202020204" pitchFamily="34" charset="0"/>
              </a:rPr>
              <a:t>Leadership Experience</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Since the club or post is run by the Explorers, the training &amp; development of youth officers and / or the post or club leaders is critical</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u="sng" dirty="0">
                <a:solidFill>
                  <a:schemeClr val="accent6">
                    <a:lumMod val="75000"/>
                  </a:schemeClr>
                </a:solidFill>
                <a:latin typeface="Arial" panose="020B0604020202020204" pitchFamily="34" charset="0"/>
                <a:cs typeface="Arial" panose="020B0604020202020204" pitchFamily="34" charset="0"/>
              </a:rPr>
              <a:t>Life Skills</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Formal &amp; informal social gatherings or activities that cause all participants to interact are a natural part of the club or post program</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u="sng" dirty="0">
                <a:solidFill>
                  <a:schemeClr val="accent6">
                    <a:lumMod val="75000"/>
                  </a:schemeClr>
                </a:solidFill>
                <a:latin typeface="Arial" panose="020B0604020202020204" pitchFamily="34" charset="0"/>
                <a:cs typeface="Arial" panose="020B0604020202020204" pitchFamily="34" charset="0"/>
              </a:rPr>
              <a:t>Citizenship</a:t>
            </a:r>
            <a:r>
              <a:rPr lang="en-US" dirty="0">
                <a:solidFill>
                  <a:srgbClr val="FFFF00"/>
                </a:solidFill>
                <a:latin typeface="Arial" panose="020B0604020202020204" pitchFamily="34" charset="0"/>
                <a:cs typeface="Arial" panose="020B0604020202020204" pitchFamily="34" charset="0"/>
              </a:rPr>
              <a:t> ~ Developing &amp; participating in community service projects is one way the club or post ensures that service is an integral part of its program &amp; activities</a:t>
            </a:r>
          </a:p>
          <a:p>
            <a:pPr>
              <a:lnSpc>
                <a:spcPct val="120000"/>
              </a:lnSpc>
            </a:pP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u="sng" dirty="0">
                <a:solidFill>
                  <a:schemeClr val="accent6">
                    <a:lumMod val="75000"/>
                  </a:schemeClr>
                </a:solidFill>
                <a:latin typeface="Arial" panose="020B0604020202020204" pitchFamily="34" charset="0"/>
                <a:cs typeface="Arial" panose="020B0604020202020204" pitchFamily="34" charset="0"/>
              </a:rPr>
              <a:t>Character Education</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Exploring has developed a series of ethical controversy activities that allow Explorers to investigate &amp; explore several ethical dilemmas. These exercises help develop positive decision-making skills in regard to the ethical &amp; moral decisions they encounter daily</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6886622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9AA2F-7D13-4459-CBF2-2411BE5D581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3D8BCE96-6F60-9504-B5B5-4959CC017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65CC6B66-4D9D-884A-6575-B1FFD6A6C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F2035625-FD38-97B9-6D76-3403B2F608F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C798489-4F52-8C4C-4C82-6C9456C76C59}"/>
              </a:ext>
            </a:extLst>
          </p:cNvPr>
          <p:cNvSpPr>
            <a:spLocks noGrp="1"/>
          </p:cNvSpPr>
          <p:nvPr>
            <p:ph type="ctrTitle"/>
          </p:nvPr>
        </p:nvSpPr>
        <p:spPr>
          <a:xfrm>
            <a:off x="1900810" y="11703"/>
            <a:ext cx="8309990" cy="862144"/>
          </a:xfrm>
        </p:spPr>
        <p:txBody>
          <a:bodyPr>
            <a:normAutofit fontScale="90000"/>
          </a:bodyPr>
          <a:lstStyle/>
          <a:p>
            <a:r>
              <a:rPr lang="en-US" sz="3600" dirty="0">
                <a:solidFill>
                  <a:srgbClr val="2AB96C"/>
                </a:solidFill>
                <a:latin typeface="Arial Black" panose="020B0A04020102020204" pitchFamily="34" charset="0"/>
              </a:rPr>
              <a:t>Exploring vs Traditional Scouting</a:t>
            </a:r>
          </a:p>
        </p:txBody>
      </p:sp>
      <p:graphicFrame>
        <p:nvGraphicFramePr>
          <p:cNvPr id="9" name="Content Placeholder 5">
            <a:extLst>
              <a:ext uri="{FF2B5EF4-FFF2-40B4-BE49-F238E27FC236}">
                <a16:creationId xmlns:a16="http://schemas.microsoft.com/office/drawing/2014/main" id="{29C95FCA-8C6F-3E46-C9E9-E549D5DCB65C}"/>
              </a:ext>
            </a:extLst>
          </p:cNvPr>
          <p:cNvGraphicFramePr>
            <a:graphicFrameLocks/>
          </p:cNvGraphicFramePr>
          <p:nvPr/>
        </p:nvGraphicFramePr>
        <p:xfrm>
          <a:off x="2093319" y="699139"/>
          <a:ext cx="7973105" cy="5513601"/>
        </p:xfrm>
        <a:graphic>
          <a:graphicData uri="http://schemas.openxmlformats.org/drawingml/2006/table">
            <a:tbl>
              <a:tblPr firstRow="1" bandRow="1">
                <a:tableStyleId>{5C22544A-7EE6-4342-B048-85BDC9FD1C3A}</a:tableStyleId>
              </a:tblPr>
              <a:tblGrid>
                <a:gridCol w="1777184">
                  <a:extLst>
                    <a:ext uri="{9D8B030D-6E8A-4147-A177-3AD203B41FA5}">
                      <a16:colId xmlns:a16="http://schemas.microsoft.com/office/drawing/2014/main" val="20000"/>
                    </a:ext>
                  </a:extLst>
                </a:gridCol>
                <a:gridCol w="1550876">
                  <a:extLst>
                    <a:ext uri="{9D8B030D-6E8A-4147-A177-3AD203B41FA5}">
                      <a16:colId xmlns:a16="http://schemas.microsoft.com/office/drawing/2014/main" val="20001"/>
                    </a:ext>
                  </a:extLst>
                </a:gridCol>
                <a:gridCol w="1405972">
                  <a:extLst>
                    <a:ext uri="{9D8B030D-6E8A-4147-A177-3AD203B41FA5}">
                      <a16:colId xmlns:a16="http://schemas.microsoft.com/office/drawing/2014/main" val="20002"/>
                    </a:ext>
                  </a:extLst>
                </a:gridCol>
                <a:gridCol w="1459362">
                  <a:extLst>
                    <a:ext uri="{9D8B030D-6E8A-4147-A177-3AD203B41FA5}">
                      <a16:colId xmlns:a16="http://schemas.microsoft.com/office/drawing/2014/main" val="76403790"/>
                    </a:ext>
                  </a:extLst>
                </a:gridCol>
                <a:gridCol w="1779711">
                  <a:extLst>
                    <a:ext uri="{9D8B030D-6E8A-4147-A177-3AD203B41FA5}">
                      <a16:colId xmlns:a16="http://schemas.microsoft.com/office/drawing/2014/main" val="20003"/>
                    </a:ext>
                  </a:extLst>
                </a:gridCol>
              </a:tblGrid>
              <a:tr h="545361">
                <a:tc>
                  <a:txBody>
                    <a:bodyPr/>
                    <a:lstStyle/>
                    <a:p>
                      <a:pPr algn="ctr"/>
                      <a:endParaRPr lang="en-US" sz="1600" dirty="0">
                        <a:solidFill>
                          <a:srgbClr val="FFFF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0" baseline="0" dirty="0">
                          <a:solidFill>
                            <a:schemeClr val="accent6">
                              <a:lumMod val="75000"/>
                            </a:schemeClr>
                          </a:solidFill>
                          <a:latin typeface="Arial Black" panose="020B0A04020102020204" pitchFamily="34" charset="0"/>
                          <a:cs typeface="Helvetica" panose="020B0604020202020204" pitchFamily="34" charset="0"/>
                        </a:rPr>
                        <a:t>SCOUTS BSA</a:t>
                      </a:r>
                      <a:endParaRPr lang="en-US" sz="1400" b="0" dirty="0">
                        <a:solidFill>
                          <a:schemeClr val="accent6">
                            <a:lumMod val="75000"/>
                          </a:schemeClr>
                        </a:solidFill>
                        <a:latin typeface="Arial Black" panose="020B0A040201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0" dirty="0">
                          <a:solidFill>
                            <a:schemeClr val="accent6">
                              <a:lumMod val="75000"/>
                            </a:schemeClr>
                          </a:solidFill>
                          <a:latin typeface="Arial Black" panose="020B0A04020102020204" pitchFamily="34" charset="0"/>
                          <a:cs typeface="Helvetica" panose="020B0604020202020204" pitchFamily="34" charset="0"/>
                        </a:rPr>
                        <a:t>VENTURING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0" dirty="0">
                          <a:solidFill>
                            <a:schemeClr val="accent6">
                              <a:lumMod val="75000"/>
                            </a:schemeClr>
                          </a:solidFill>
                          <a:latin typeface="Arial Black" panose="020B0A04020102020204" pitchFamily="34" charset="0"/>
                          <a:cs typeface="Helvetica" panose="020B0604020202020204" pitchFamily="34" charset="0"/>
                        </a:rPr>
                        <a:t>SEA SCOUTS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0" dirty="0">
                          <a:solidFill>
                            <a:schemeClr val="accent6">
                              <a:lumMod val="75000"/>
                            </a:schemeClr>
                          </a:solidFill>
                          <a:latin typeface="Arial Black" panose="020B0A04020102020204" pitchFamily="34" charset="0"/>
                          <a:cs typeface="Helvetica" panose="020B0604020202020204" pitchFamily="34" charset="0"/>
                        </a:rPr>
                        <a:t>EXPLORING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287032">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UNIT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Troop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Crew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Club / Post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287032">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Scoutmaster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Advisor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Skipper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Sponsor / Advisor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430548">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YOUTH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Senior Patrol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President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Boatswain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President </a:t>
                      </a:r>
                      <a:r>
                        <a:rPr lang="en-US" sz="1200" b="1" baseline="0" dirty="0">
                          <a:solidFill>
                            <a:schemeClr val="tx1"/>
                          </a:solidFill>
                          <a:latin typeface="Helvetica" panose="020B0604020202020204" pitchFamily="34" charset="0"/>
                          <a:cs typeface="Helvetica" panose="020B0604020202020204" pitchFamily="34" charset="0"/>
                        </a:rPr>
                        <a:t> or Agency Nomenclature</a:t>
                      </a:r>
                      <a:endParaRPr lang="en-US" sz="120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487954">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YOUTH PARTICIPANT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Scout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Venturer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Sea Scout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Participant</a:t>
                      </a:r>
                      <a:r>
                        <a:rPr lang="en-US" sz="1200" b="1" baseline="0" dirty="0">
                          <a:solidFill>
                            <a:schemeClr val="tx1"/>
                          </a:solidFill>
                          <a:latin typeface="Helvetica" panose="020B0604020202020204" pitchFamily="34" charset="0"/>
                          <a:cs typeface="Helvetica" panose="020B0604020202020204" pitchFamily="34" charset="0"/>
                        </a:rPr>
                        <a:t> or </a:t>
                      </a:r>
                      <a:r>
                        <a:rPr lang="en-US" sz="1200" b="1" dirty="0">
                          <a:solidFill>
                            <a:schemeClr val="tx1"/>
                          </a:solidFill>
                          <a:latin typeface="Helvetica" panose="020B0604020202020204" pitchFamily="34" charset="0"/>
                          <a:cs typeface="Helvetica" panose="020B0604020202020204" pitchFamily="34" charset="0"/>
                        </a:rPr>
                        <a:t>Explorer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487954">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RE-REGISTRATION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 Renewal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 Renewal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 Renewal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MOU Renewal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287032">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SPONSOR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Chartered Org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Chartered Org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 Org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baseline="0" dirty="0">
                          <a:solidFill>
                            <a:schemeClr val="tx1"/>
                          </a:solidFill>
                          <a:latin typeface="Helvetica" panose="020B0604020202020204" pitchFamily="34" charset="0"/>
                          <a:cs typeface="Helvetica" panose="020B0604020202020204" pitchFamily="34" charset="0"/>
                        </a:rPr>
                        <a:t>Participating Org</a:t>
                      </a:r>
                      <a:endParaRPr lang="en-US" sz="120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487954">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SPONSORING AGREEMENT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Memorandum</a:t>
                      </a:r>
                      <a:r>
                        <a:rPr lang="en-US" sz="1200" b="1" baseline="0" dirty="0">
                          <a:solidFill>
                            <a:schemeClr val="tx1"/>
                          </a:solidFill>
                          <a:latin typeface="Helvetica" panose="020B0604020202020204" pitchFamily="34" charset="0"/>
                          <a:cs typeface="Helvetica" panose="020B0604020202020204" pitchFamily="34" charset="0"/>
                        </a:rPr>
                        <a:t> of Understanding (</a:t>
                      </a:r>
                      <a:r>
                        <a:rPr lang="en-US" sz="1200" b="1" dirty="0">
                          <a:solidFill>
                            <a:schemeClr val="tx1"/>
                          </a:solidFill>
                          <a:latin typeface="Helvetica" panose="020B0604020202020204" pitchFamily="34" charset="0"/>
                          <a:cs typeface="Helvetica" panose="020B0604020202020204" pitchFamily="34" charset="0"/>
                        </a:rPr>
                        <a:t>MOU)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7"/>
                  </a:ext>
                </a:extLst>
              </a:tr>
              <a:tr h="287032">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UNIT SERVICE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Commissioner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Commissioner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Commissioner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Commissioner / Service Team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8"/>
                  </a:ext>
                </a:extLst>
              </a:tr>
              <a:tr h="287032">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YOUTH RUN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9"/>
                  </a:ext>
                </a:extLst>
              </a:tr>
              <a:tr h="287032">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AGE SPAN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11-18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13-20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13 - 20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11-13 / 14-20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0"/>
                  </a:ext>
                </a:extLst>
              </a:tr>
              <a:tr h="487954">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RELIGIOUS</a:t>
                      </a:r>
                      <a:r>
                        <a:rPr lang="en-US" sz="1400" b="1" baseline="0" dirty="0">
                          <a:solidFill>
                            <a:schemeClr val="accent6">
                              <a:lumMod val="75000"/>
                            </a:schemeClr>
                          </a:solidFill>
                          <a:latin typeface="Helvetica" panose="020B0604020202020204" pitchFamily="34" charset="0"/>
                          <a:cs typeface="Helvetica" panose="020B0604020202020204" pitchFamily="34" charset="0"/>
                        </a:rPr>
                        <a:t> DECLARATION</a:t>
                      </a:r>
                      <a:endParaRPr lang="en-US" sz="1400" b="1" dirty="0">
                        <a:solidFill>
                          <a:schemeClr val="accent6">
                            <a:lumMod val="75000"/>
                          </a:schemeClr>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Duty to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Duty to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Duty to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2"/>
                  </a:ext>
                </a:extLst>
              </a:tr>
              <a:tr h="430548">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UNIFORM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baseline="0" dirty="0">
                          <a:solidFill>
                            <a:schemeClr val="tx1"/>
                          </a:solidFill>
                          <a:latin typeface="Helvetica" panose="020B0604020202020204" pitchFamily="34" charset="0"/>
                          <a:cs typeface="Helvetica" panose="020B0604020202020204" pitchFamily="34" charset="0"/>
                        </a:rPr>
                        <a:t>Scouts BSA</a:t>
                      </a:r>
                      <a:endParaRPr lang="en-US" sz="120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Venturing (Unit Selected)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Sea Scouts (Unit Selected)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Club / Post Selected, not 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6053136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9369C-5D78-6B7C-6497-D261EDF65E74}"/>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DE1ABE6-2416-4705-3AB1-AE3B3E9E1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15078639-36B0-DFCF-BF40-F05C87FDFB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C3A5788E-2D58-131F-FF49-30CDB1D837E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2F41B9C-DFBF-4C9A-49D6-1246CA9439AF}"/>
              </a:ext>
            </a:extLst>
          </p:cNvPr>
          <p:cNvSpPr>
            <a:spLocks noGrp="1"/>
          </p:cNvSpPr>
          <p:nvPr>
            <p:ph type="ctrTitle"/>
          </p:nvPr>
        </p:nvSpPr>
        <p:spPr>
          <a:xfrm>
            <a:off x="1597556" y="192184"/>
            <a:ext cx="8908261" cy="800219"/>
          </a:xfrm>
        </p:spPr>
        <p:txBody>
          <a:bodyPr>
            <a:normAutofit/>
          </a:bodyPr>
          <a:lstStyle/>
          <a:p>
            <a:r>
              <a:rPr lang="en-US" sz="2800" dirty="0">
                <a:solidFill>
                  <a:srgbClr val="2AB96C"/>
                </a:solidFill>
                <a:latin typeface="Arial Black" panose="020B0A04020102020204" pitchFamily="34" charset="0"/>
              </a:rPr>
              <a:t>Exploring: Additive to Traditional Programs</a:t>
            </a:r>
          </a:p>
        </p:txBody>
      </p:sp>
      <p:sp>
        <p:nvSpPr>
          <p:cNvPr id="2" name="TextBox 1">
            <a:extLst>
              <a:ext uri="{FF2B5EF4-FFF2-40B4-BE49-F238E27FC236}">
                <a16:creationId xmlns:a16="http://schemas.microsoft.com/office/drawing/2014/main" id="{46B89E6A-87DD-95D7-4B16-DD86A4A8D5C4}"/>
              </a:ext>
            </a:extLst>
          </p:cNvPr>
          <p:cNvSpPr txBox="1"/>
          <p:nvPr/>
        </p:nvSpPr>
        <p:spPr>
          <a:xfrm>
            <a:off x="1774371" y="1385356"/>
            <a:ext cx="8556172" cy="9510296"/>
          </a:xfrm>
          <a:prstGeom prst="rect">
            <a:avLst/>
          </a:prstGeom>
          <a:noFill/>
        </p:spPr>
        <p:txBody>
          <a:bodyPr wrap="square" rtlCol="0">
            <a:spAutoFit/>
          </a:bodyPr>
          <a:lstStyle/>
          <a:p>
            <a:pPr marL="349250" indent="-349250">
              <a:buFont typeface="+mj-lt"/>
              <a:buAutoNum type="arabicPeriod"/>
            </a:pPr>
            <a:r>
              <a:rPr lang="en-US" sz="2000" b="1" dirty="0">
                <a:solidFill>
                  <a:srgbClr val="FFFF00"/>
                </a:solidFill>
                <a:latin typeface="Arial" panose="020B0604020202020204" pitchFamily="34" charset="0"/>
                <a:cs typeface="Arial" panose="020B0604020202020204" pitchFamily="34" charset="0"/>
              </a:rPr>
              <a:t>New Sources of Membership Growth</a:t>
            </a:r>
          </a:p>
          <a:p>
            <a:pPr marL="800100" lvl="1"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New entry point in addition to Cubs</a:t>
            </a:r>
          </a:p>
          <a:p>
            <a:pPr marL="800100" lvl="1"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Majority of our members have never been in any other Scouting America Program</a:t>
            </a:r>
          </a:p>
          <a:p>
            <a:endParaRPr lang="en-US" sz="800"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2"/>
            </a:pPr>
            <a:r>
              <a:rPr lang="en-US" sz="2000" b="1" dirty="0">
                <a:solidFill>
                  <a:srgbClr val="FFFF00"/>
                </a:solidFill>
                <a:latin typeface="Arial" panose="020B0604020202020204" pitchFamily="34" charset="0"/>
                <a:cs typeface="Arial" panose="020B0604020202020204" pitchFamily="34" charset="0"/>
              </a:rPr>
              <a:t>New Source of Senior Volunteer Recruitment</a:t>
            </a:r>
          </a:p>
          <a:p>
            <a:pPr marL="800100" lvl="1" indent="-342900">
              <a:buSzPct val="1000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Business and civic leaders with no Scouting history</a:t>
            </a:r>
          </a:p>
          <a:p>
            <a:pPr marL="800100" lvl="1" indent="-342900">
              <a:buSzPct val="1000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Candidates specifically interested in high school age youth</a:t>
            </a:r>
          </a:p>
          <a:p>
            <a:pPr>
              <a:buSzPct val="100000"/>
            </a:pPr>
            <a:endParaRPr lang="en-US" sz="800"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3"/>
            </a:pPr>
            <a:r>
              <a:rPr lang="en-US" sz="2000" b="1" dirty="0">
                <a:solidFill>
                  <a:srgbClr val="FFFF00"/>
                </a:solidFill>
                <a:latin typeface="Arial" panose="020B0604020202020204" pitchFamily="34" charset="0"/>
                <a:cs typeface="Arial" panose="020B0604020202020204" pitchFamily="34" charset="0"/>
              </a:rPr>
              <a:t>New Sources of Foundation and Corporate Giving</a:t>
            </a:r>
          </a:p>
          <a:p>
            <a:pPr marL="800100" lvl="1"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Workforce readiness a hot topic for foundations</a:t>
            </a:r>
          </a:p>
          <a:p>
            <a:pPr marL="800100" lvl="1"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Funders looking for “return on investment”</a:t>
            </a:r>
          </a:p>
          <a:p>
            <a:endParaRPr lang="en-US" sz="800"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4"/>
            </a:pPr>
            <a:r>
              <a:rPr lang="en-US" sz="2000" b="1" dirty="0">
                <a:solidFill>
                  <a:srgbClr val="FFFF00"/>
                </a:solidFill>
                <a:latin typeface="Arial" panose="020B0604020202020204" pitchFamily="34" charset="0"/>
                <a:cs typeface="Arial" panose="020B0604020202020204" pitchFamily="34" charset="0"/>
              </a:rPr>
              <a:t>School Access and Cooperation</a:t>
            </a:r>
          </a:p>
          <a:p>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5"/>
            </a:pPr>
            <a:r>
              <a:rPr lang="en-US" sz="2000" b="1" dirty="0">
                <a:solidFill>
                  <a:srgbClr val="FFFF00"/>
                </a:solidFill>
                <a:latin typeface="Arial" panose="020B0604020202020204" pitchFamily="34" charset="0"/>
                <a:cs typeface="Arial" panose="020B0604020202020204" pitchFamily="34" charset="0"/>
              </a:rPr>
              <a:t>Outreach to Economically Challenged and Underserved Diverse Communities </a:t>
            </a:r>
            <a:r>
              <a:rPr lang="en-US" sz="2000" b="1" dirty="0">
                <a:solidFill>
                  <a:schemeClr val="accent6">
                    <a:lumMod val="75000"/>
                  </a:schemeClr>
                </a:solidFill>
                <a:latin typeface="Arial" panose="020B0604020202020204" pitchFamily="34" charset="0"/>
                <a:cs typeface="Arial" panose="020B0604020202020204" pitchFamily="34" charset="0"/>
              </a:rPr>
              <a:t>(many of these youth have never been in traditional Scouting)</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
        <p:nvSpPr>
          <p:cNvPr id="3" name="TextBox 2">
            <a:extLst>
              <a:ext uri="{FF2B5EF4-FFF2-40B4-BE49-F238E27FC236}">
                <a16:creationId xmlns:a16="http://schemas.microsoft.com/office/drawing/2014/main" id="{F1B1CAF2-3721-A722-55EC-B78C6C276961}"/>
              </a:ext>
            </a:extLst>
          </p:cNvPr>
          <p:cNvSpPr txBox="1"/>
          <p:nvPr/>
        </p:nvSpPr>
        <p:spPr>
          <a:xfrm>
            <a:off x="2642938" y="866265"/>
            <a:ext cx="6015789" cy="800219"/>
          </a:xfrm>
          <a:prstGeom prst="rect">
            <a:avLst/>
          </a:prstGeom>
          <a:noFill/>
        </p:spPr>
        <p:txBody>
          <a:bodyPr wrap="square" rtlCol="0">
            <a:spAutoFit/>
          </a:bodyPr>
          <a:lstStyle/>
          <a:p>
            <a:pPr algn="ctr"/>
            <a:r>
              <a:rPr lang="en-US" sz="2800" b="1" dirty="0">
                <a:solidFill>
                  <a:schemeClr val="accent6">
                    <a:lumMod val="75000"/>
                  </a:schemeClr>
                </a:solidFill>
                <a:latin typeface="Arial" panose="020B0604020202020204" pitchFamily="34" charset="0"/>
                <a:ea typeface="+mj-ea"/>
                <a:cs typeface="Arial" panose="020B0604020202020204" pitchFamily="34" charset="0"/>
              </a:rPr>
              <a:t>Benefits to Local Councils</a:t>
            </a:r>
            <a:endParaRPr lang="en-US" sz="2800" b="1" dirty="0">
              <a:solidFill>
                <a:schemeClr val="accent6">
                  <a:lumMod val="75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72582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303E3-8346-FC7F-40E3-CB01CDB7DE1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1D8D71D-7348-C499-F391-86DD50779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3CB66426-9544-6CE4-E57A-526135B61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96F2F92-5329-1DD4-6B97-FA3C99B5371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DC81FF7-0E38-B996-59F0-9FD91C5AF205}"/>
              </a:ext>
            </a:extLst>
          </p:cNvPr>
          <p:cNvSpPr>
            <a:spLocks noGrp="1"/>
          </p:cNvSpPr>
          <p:nvPr>
            <p:ph type="ctrTitle"/>
          </p:nvPr>
        </p:nvSpPr>
        <p:spPr>
          <a:xfrm>
            <a:off x="1900810" y="312503"/>
            <a:ext cx="8309990" cy="862144"/>
          </a:xfrm>
        </p:spPr>
        <p:txBody>
          <a:bodyPr>
            <a:normAutofit/>
          </a:bodyPr>
          <a:lstStyle/>
          <a:p>
            <a:r>
              <a:rPr lang="en-US" sz="3600" dirty="0">
                <a:solidFill>
                  <a:srgbClr val="2AB96C"/>
                </a:solidFill>
                <a:latin typeface="Arial Black" panose="020B0A04020102020204" pitchFamily="34" charset="0"/>
              </a:rPr>
              <a:t>12 Exploring Career Fields</a:t>
            </a:r>
          </a:p>
        </p:txBody>
      </p:sp>
      <p:pic>
        <p:nvPicPr>
          <p:cNvPr id="5" name="Picture 4">
            <a:extLst>
              <a:ext uri="{FF2B5EF4-FFF2-40B4-BE49-F238E27FC236}">
                <a16:creationId xmlns:a16="http://schemas.microsoft.com/office/drawing/2014/main" id="{CA2B3800-469E-160E-611F-FA95B630C1E5}"/>
              </a:ext>
            </a:extLst>
          </p:cNvPr>
          <p:cNvPicPr>
            <a:picLocks noChangeAspect="1"/>
          </p:cNvPicPr>
          <p:nvPr/>
        </p:nvPicPr>
        <p:blipFill>
          <a:blip r:embed="rId4"/>
          <a:stretch>
            <a:fillRect/>
          </a:stretch>
        </p:blipFill>
        <p:spPr>
          <a:xfrm>
            <a:off x="2537916" y="1316876"/>
            <a:ext cx="7116168" cy="4753638"/>
          </a:xfrm>
          <a:prstGeom prst="rect">
            <a:avLst/>
          </a:prstGeom>
        </p:spPr>
      </p:pic>
    </p:spTree>
    <p:extLst>
      <p:ext uri="{BB962C8B-B14F-4D97-AF65-F5344CB8AC3E}">
        <p14:creationId xmlns:p14="http://schemas.microsoft.com/office/powerpoint/2010/main" val="2346282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35702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a:ea typeface="+mn-ea"/>
                <a:cs typeface="+mn-cs"/>
              </a:rPr>
              <a:t>Topic(s) of the Month</a:t>
            </a:r>
          </a:p>
          <a:p>
            <a:pPr algn="ctr">
              <a:defRPr/>
            </a:pPr>
            <a:r>
              <a:rPr lang="en-US" sz="6000" b="1" dirty="0">
                <a:solidFill>
                  <a:srgbClr val="C00000"/>
                </a:solidFill>
                <a:latin typeface="Arial" panose="020B0604020202020204" pitchFamily="34" charset="0"/>
                <a:cs typeface="Arial" panose="020B0604020202020204" pitchFamily="34" charset="0"/>
              </a:rPr>
              <a:t>4 Phases of Organizing a New Post/Club</a:t>
            </a:r>
            <a:endParaRPr lang="en-US" sz="6000" dirty="0">
              <a:solidFill>
                <a:srgbClr val="C00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4000" b="1" dirty="0">
              <a:solidFill>
                <a:srgbClr val="FF0000"/>
              </a:solidFill>
              <a:latin typeface="Calibri"/>
            </a:endParaRPr>
          </a:p>
        </p:txBody>
      </p:sp>
    </p:spTree>
    <p:extLst>
      <p:ext uri="{BB962C8B-B14F-4D97-AF65-F5344CB8AC3E}">
        <p14:creationId xmlns:p14="http://schemas.microsoft.com/office/powerpoint/2010/main" val="37550065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92099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1269F75-5A29-4DF8-8F81-F0D0169BD1E3}"/>
              </a:ext>
            </a:extLst>
          </p:cNvPr>
          <p:cNvSpPr>
            <a:spLocks noGrp="1"/>
          </p:cNvSpPr>
          <p:nvPr>
            <p:ph type="title"/>
          </p:nvPr>
        </p:nvSpPr>
        <p:spPr>
          <a:xfrm>
            <a:off x="804672" y="640080"/>
            <a:ext cx="3282696" cy="5257800"/>
          </a:xfrm>
        </p:spPr>
        <p:txBody>
          <a:bodyPr>
            <a:normAutofit/>
          </a:bodyPr>
          <a:lstStyle/>
          <a:p>
            <a:r>
              <a:rPr lang="en-US" b="1" u="sng" dirty="0">
                <a:solidFill>
                  <a:schemeClr val="bg1"/>
                </a:solidFill>
              </a:rPr>
              <a:t>A little about each program</a:t>
            </a:r>
          </a:p>
        </p:txBody>
      </p:sp>
      <p:sp>
        <p:nvSpPr>
          <p:cNvPr id="3" name="Content Placeholder 2">
            <a:extLst>
              <a:ext uri="{FF2B5EF4-FFF2-40B4-BE49-F238E27FC236}">
                <a16:creationId xmlns:a16="http://schemas.microsoft.com/office/drawing/2014/main" id="{34AFCD64-4AD9-4CDE-AAB9-CA770DB804E5}"/>
              </a:ext>
            </a:extLst>
          </p:cNvPr>
          <p:cNvSpPr>
            <a:spLocks noGrp="1"/>
          </p:cNvSpPr>
          <p:nvPr>
            <p:ph idx="1"/>
          </p:nvPr>
        </p:nvSpPr>
        <p:spPr>
          <a:xfrm>
            <a:off x="5130800" y="640080"/>
            <a:ext cx="6878320" cy="6116319"/>
          </a:xfrm>
        </p:spPr>
        <p:txBody>
          <a:bodyPr anchor="ctr">
            <a:normAutofit lnSpcReduction="10000"/>
          </a:bodyPr>
          <a:lstStyle/>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lang="en-US" sz="2000" dirty="0">
                <a:effectLst/>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and Champions for students with special needs</a:t>
            </a:r>
            <a:r>
              <a:rPr lang="en-US" sz="2000" dirty="0">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Learning for Life uses these interactive lessons to help youth make informed decisions while becoming better students and citizens. </a:t>
            </a:r>
          </a:p>
          <a:p>
            <a:pPr marL="342900" marR="0" lvl="0" indent="-342900">
              <a:spcBef>
                <a:spcPts val="0"/>
              </a:spcBef>
              <a:spcAft>
                <a:spcPts val="800"/>
              </a:spcAft>
              <a:buFont typeface="Arial" panose="020B0604020202020204" pitchFamily="34" charset="0"/>
              <a:buChar char="•"/>
              <a:tabLst>
                <a:tab pos="457200"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Exploring</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pic>
        <p:nvPicPr>
          <p:cNvPr id="2" name="Picture 1">
            <a:extLst>
              <a:ext uri="{FF2B5EF4-FFF2-40B4-BE49-F238E27FC236}">
                <a16:creationId xmlns:a16="http://schemas.microsoft.com/office/drawing/2014/main" id="{609125DF-73FF-7AE5-4731-F1D7DBAD220E}"/>
              </a:ext>
            </a:extLst>
          </p:cNvPr>
          <p:cNvPicPr>
            <a:picLocks noChangeAspect="1"/>
          </p:cNvPicPr>
          <p:nvPr/>
        </p:nvPicPr>
        <p:blipFill>
          <a:blip r:embed="rId2"/>
          <a:stretch>
            <a:fillRect/>
          </a:stretch>
        </p:blipFill>
        <p:spPr>
          <a:xfrm>
            <a:off x="271944" y="1257160"/>
            <a:ext cx="4162410" cy="834530"/>
          </a:xfrm>
          <a:prstGeom prst="rect">
            <a:avLst/>
          </a:prstGeom>
        </p:spPr>
      </p:pic>
      <p:pic>
        <p:nvPicPr>
          <p:cNvPr id="7" name="Picture 6" descr="exploring_wht_transparent-01.png">
            <a:extLst>
              <a:ext uri="{FF2B5EF4-FFF2-40B4-BE49-F238E27FC236}">
                <a16:creationId xmlns:a16="http://schemas.microsoft.com/office/drawing/2014/main" id="{F42502A4-A616-3693-CD98-F28A1458F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991" y="4046639"/>
            <a:ext cx="4274058" cy="1554201"/>
          </a:xfrm>
          <a:prstGeom prst="rect">
            <a:avLst/>
          </a:prstGeom>
        </p:spPr>
      </p:pic>
    </p:spTree>
    <p:extLst>
      <p:ext uri="{BB962C8B-B14F-4D97-AF65-F5344CB8AC3E}">
        <p14:creationId xmlns:p14="http://schemas.microsoft.com/office/powerpoint/2010/main" val="1077756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36353706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18617818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528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1062862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609840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20655878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387750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22650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557814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96017417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386149F-F064-48C6-89C2-0460CFEC0190}"/>
              </a:ext>
            </a:extLst>
          </p:cNvPr>
          <p:cNvGraphicFramePr/>
          <p:nvPr/>
        </p:nvGraphicFramePr>
        <p:xfrm>
          <a:off x="378668" y="1887778"/>
          <a:ext cx="10648453" cy="4350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8FD4CA3-E0C4-4CCA-8AE1-085FF0080B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617" y="624009"/>
            <a:ext cx="3617881" cy="787215"/>
          </a:xfrm>
          <a:prstGeom prst="rect">
            <a:avLst/>
          </a:prstGeom>
        </p:spPr>
      </p:pic>
      <p:sp>
        <p:nvSpPr>
          <p:cNvPr id="7" name="TextBox 6">
            <a:extLst>
              <a:ext uri="{FF2B5EF4-FFF2-40B4-BE49-F238E27FC236}">
                <a16:creationId xmlns:a16="http://schemas.microsoft.com/office/drawing/2014/main" id="{21CB9C55-89EF-4CF3-9346-8835C73715F7}"/>
              </a:ext>
            </a:extLst>
          </p:cNvPr>
          <p:cNvSpPr txBox="1"/>
          <p:nvPr/>
        </p:nvSpPr>
        <p:spPr>
          <a:xfrm>
            <a:off x="2175013" y="1501776"/>
            <a:ext cx="7841974" cy="7386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Learning for Life/Exploring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Professional Staff Direct Support</a:t>
            </a:r>
          </a:p>
        </p:txBody>
      </p:sp>
    </p:spTree>
    <p:extLst>
      <p:ext uri="{BB962C8B-B14F-4D97-AF65-F5344CB8AC3E}">
        <p14:creationId xmlns:p14="http://schemas.microsoft.com/office/powerpoint/2010/main" val="42098014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39571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382226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945661833"/>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7553339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28567336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65</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35827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66</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9204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13822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76143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200650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736312" y="2164681"/>
            <a:ext cx="6511370" cy="2140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Executive Board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Bernard “Bernie” Lockard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Immediate Past Executive Board Chair/Governance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Mark Wiesenhahn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p:txBody>
      </p:sp>
      <p:sp>
        <p:nvSpPr>
          <p:cNvPr id="73" name="Rounded Rectangle 72"/>
          <p:cNvSpPr/>
          <p:nvPr/>
        </p:nvSpPr>
        <p:spPr>
          <a:xfrm>
            <a:off x="9570035" y="2132095"/>
            <a:ext cx="2475039"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 Based Program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Dr. Helen Stiff-Williams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4" name="Rounded Rectangle 23"/>
          <p:cNvSpPr/>
          <p:nvPr/>
        </p:nvSpPr>
        <p:spPr>
          <a:xfrm>
            <a:off x="9459211" y="173267"/>
            <a:ext cx="2645435" cy="46166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Director/President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 (E)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ounded Rectangle 31"/>
          <p:cNvSpPr/>
          <p:nvPr/>
        </p:nvSpPr>
        <p:spPr>
          <a:xfrm>
            <a:off x="6247111" y="5733543"/>
            <a:ext cx="2137161"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Technology/Website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Jeff Schweiger</a:t>
            </a:r>
          </a:p>
        </p:txBody>
      </p:sp>
      <p:sp>
        <p:nvSpPr>
          <p:cNvPr id="33" name="Rounded Rectangle 32"/>
          <p:cNvSpPr/>
          <p:nvPr/>
        </p:nvSpPr>
        <p:spPr>
          <a:xfrm>
            <a:off x="737342" y="5719845"/>
            <a:ext cx="2460837"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Partnerships &amp; Relationships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35" y="-15555"/>
            <a:ext cx="6611037" cy="1137329"/>
          </a:xfrm>
          <a:prstGeom prst="rect">
            <a:avLst/>
          </a:prstGeom>
        </p:spPr>
      </p:pic>
      <p:sp>
        <p:nvSpPr>
          <p:cNvPr id="43" name="TextBox 42"/>
          <p:cNvSpPr txBox="1"/>
          <p:nvPr/>
        </p:nvSpPr>
        <p:spPr>
          <a:xfrm>
            <a:off x="1920759" y="1557795"/>
            <a:ext cx="77654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NATIONAL LEARNING FOR LIFE EXECUTIVE BOARD</a:t>
            </a:r>
          </a:p>
        </p:txBody>
      </p:sp>
      <p:cxnSp>
        <p:nvCxnSpPr>
          <p:cNvPr id="48" name="Straight Connector 47"/>
          <p:cNvCxnSpPr>
            <a:cxnSpLocks/>
            <a:stCxn id="24" idx="1"/>
            <a:endCxn id="24" idx="1"/>
          </p:cNvCxnSpPr>
          <p:nvPr/>
        </p:nvCxnSpPr>
        <p:spPr>
          <a:xfrm>
            <a:off x="9459211" y="4041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9461920" y="1246047"/>
            <a:ext cx="2642726" cy="49081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Treasurer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Lisa Fritschel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ounded Rectangle 49"/>
          <p:cNvSpPr/>
          <p:nvPr/>
        </p:nvSpPr>
        <p:spPr>
          <a:xfrm>
            <a:off x="105396" y="4367577"/>
            <a:ext cx="2346882"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Fundraising &amp; 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7" name="Straight Connector 56"/>
          <p:cNvCxnSpPr>
            <a:cxnSpLocks/>
            <a:stCxn id="44" idx="3"/>
          </p:cNvCxnSpPr>
          <p:nvPr/>
        </p:nvCxnSpPr>
        <p:spPr>
          <a:xfrm flipV="1">
            <a:off x="2533473" y="2639289"/>
            <a:ext cx="202839" cy="2613"/>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41">
            <a:extLst>
              <a:ext uri="{FF2B5EF4-FFF2-40B4-BE49-F238E27FC236}">
                <a16:creationId xmlns:a16="http://schemas.microsoft.com/office/drawing/2014/main" id="{03CA632F-FB1D-41F4-BAC9-EF6EAFF62F9F}"/>
              </a:ext>
            </a:extLst>
          </p:cNvPr>
          <p:cNvSpPr/>
          <p:nvPr/>
        </p:nvSpPr>
        <p:spPr>
          <a:xfrm>
            <a:off x="9477721" y="700561"/>
            <a:ext cx="2645436" cy="47985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Steven Hardy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A1108A63-585C-414E-BC90-5B50AE7601DA}"/>
              </a:ext>
            </a:extLst>
          </p:cNvPr>
          <p:cNvSpPr/>
          <p:nvPr/>
        </p:nvSpPr>
        <p:spPr>
          <a:xfrm>
            <a:off x="10103563" y="3244334"/>
            <a:ext cx="7861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A26664A-1475-4D57-9255-F9F91C81D192}"/>
              </a:ext>
            </a:extLst>
          </p:cNvPr>
          <p:cNvSpPr/>
          <p:nvPr/>
        </p:nvSpPr>
        <p:spPr>
          <a:xfrm>
            <a:off x="10078162" y="3266357"/>
            <a:ext cx="10724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9">
            <a:extLst>
              <a:ext uri="{FF2B5EF4-FFF2-40B4-BE49-F238E27FC236}">
                <a16:creationId xmlns:a16="http://schemas.microsoft.com/office/drawing/2014/main" id="{8965058E-25A1-4D9C-82B0-B7275417B60C}"/>
              </a:ext>
            </a:extLst>
          </p:cNvPr>
          <p:cNvSpPr/>
          <p:nvPr/>
        </p:nvSpPr>
        <p:spPr>
          <a:xfrm>
            <a:off x="105396" y="2160795"/>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Craig Martin (V)</a:t>
            </a:r>
          </a:p>
        </p:txBody>
      </p:sp>
      <p:sp>
        <p:nvSpPr>
          <p:cNvPr id="39" name="Rounded Rectangle 23">
            <a:extLst>
              <a:ext uri="{FF2B5EF4-FFF2-40B4-BE49-F238E27FC236}">
                <a16:creationId xmlns:a16="http://schemas.microsoft.com/office/drawing/2014/main" id="{ED017034-1005-4B64-8140-6334C7FA14FB}"/>
              </a:ext>
            </a:extLst>
          </p:cNvPr>
          <p:cNvSpPr/>
          <p:nvPr/>
        </p:nvSpPr>
        <p:spPr>
          <a:xfrm>
            <a:off x="262050" y="330835"/>
            <a:ext cx="2075009" cy="550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Employee/Professional</a:t>
            </a:r>
          </a:p>
        </p:txBody>
      </p:sp>
      <p:sp>
        <p:nvSpPr>
          <p:cNvPr id="40" name="Rounded Rectangle 72">
            <a:extLst>
              <a:ext uri="{FF2B5EF4-FFF2-40B4-BE49-F238E27FC236}">
                <a16:creationId xmlns:a16="http://schemas.microsoft.com/office/drawing/2014/main" id="{2D03901C-8D6D-461A-A7E2-5156D21176D1}"/>
              </a:ext>
            </a:extLst>
          </p:cNvPr>
          <p:cNvSpPr/>
          <p:nvPr/>
        </p:nvSpPr>
        <p:spPr>
          <a:xfrm>
            <a:off x="91867" y="3253884"/>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Richard “Dick” Davies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cxnSp>
        <p:nvCxnSpPr>
          <p:cNvPr id="47" name="Straight Connector 46">
            <a:extLst>
              <a:ext uri="{FF2B5EF4-FFF2-40B4-BE49-F238E27FC236}">
                <a16:creationId xmlns:a16="http://schemas.microsoft.com/office/drawing/2014/main" id="{FC3713EC-61B3-D590-FF81-43EC5F1AFE10}"/>
              </a:ext>
            </a:extLst>
          </p:cNvPr>
          <p:cNvCxnSpPr>
            <a:cxnSpLocks/>
            <a:stCxn id="40" idx="3"/>
          </p:cNvCxnSpPr>
          <p:nvPr/>
        </p:nvCxnSpPr>
        <p:spPr>
          <a:xfrm flipV="1">
            <a:off x="2519944" y="3427625"/>
            <a:ext cx="242149" cy="30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7FFC0CD-4E48-84FC-3F58-908ED740283B}"/>
              </a:ext>
            </a:extLst>
          </p:cNvPr>
          <p:cNvCxnSpPr>
            <a:cxnSpLocks/>
            <a:stCxn id="13" idx="0"/>
          </p:cNvCxnSpPr>
          <p:nvPr/>
        </p:nvCxnSpPr>
        <p:spPr>
          <a:xfrm flipV="1">
            <a:off x="4765668" y="4296367"/>
            <a:ext cx="0" cy="1442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9AE355E-61DC-2A58-7C33-4F844B9B0CB5}"/>
              </a:ext>
            </a:extLst>
          </p:cNvPr>
          <p:cNvCxnSpPr>
            <a:cxnSpLocks/>
            <a:stCxn id="50" idx="3"/>
          </p:cNvCxnSpPr>
          <p:nvPr/>
        </p:nvCxnSpPr>
        <p:spPr>
          <a:xfrm flipV="1">
            <a:off x="2452278" y="4232271"/>
            <a:ext cx="376032" cy="642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71A11E-F8E9-0A71-98A5-6E230F01C600}"/>
              </a:ext>
            </a:extLst>
          </p:cNvPr>
          <p:cNvCxnSpPr>
            <a:cxnSpLocks/>
          </p:cNvCxnSpPr>
          <p:nvPr/>
        </p:nvCxnSpPr>
        <p:spPr>
          <a:xfrm flipV="1">
            <a:off x="7342447" y="4359403"/>
            <a:ext cx="0" cy="141050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EB0A5C2-E522-1461-3227-BD9A85A30943}"/>
              </a:ext>
            </a:extLst>
          </p:cNvPr>
          <p:cNvCxnSpPr>
            <a:cxnSpLocks/>
            <a:stCxn id="73" idx="1"/>
          </p:cNvCxnSpPr>
          <p:nvPr/>
        </p:nvCxnSpPr>
        <p:spPr>
          <a:xfrm flipH="1">
            <a:off x="9247682" y="2639289"/>
            <a:ext cx="322353" cy="8766"/>
          </a:xfrm>
          <a:prstGeom prst="line">
            <a:avLst/>
          </a:prstGeom>
        </p:spPr>
        <p:style>
          <a:lnRef idx="1">
            <a:schemeClr val="accent1"/>
          </a:lnRef>
          <a:fillRef idx="0">
            <a:schemeClr val="accent1"/>
          </a:fillRef>
          <a:effectRef idx="0">
            <a:schemeClr val="accent1"/>
          </a:effectRef>
          <a:fontRef idx="minor">
            <a:schemeClr val="tx1"/>
          </a:fontRef>
        </p:style>
      </p:cxnSp>
      <p:sp>
        <p:nvSpPr>
          <p:cNvPr id="36" name="Rounded Rectangle 49">
            <a:extLst>
              <a:ext uri="{FF2B5EF4-FFF2-40B4-BE49-F238E27FC236}">
                <a16:creationId xmlns:a16="http://schemas.microsoft.com/office/drawing/2014/main" id="{6B72D897-84E5-2A8C-356D-0FC177550A2C}"/>
              </a:ext>
            </a:extLst>
          </p:cNvPr>
          <p:cNvSpPr/>
          <p:nvPr/>
        </p:nvSpPr>
        <p:spPr>
          <a:xfrm>
            <a:off x="9525951" y="3281980"/>
            <a:ext cx="2548081"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Based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8" name="Straight Connector 57">
            <a:extLst>
              <a:ext uri="{FF2B5EF4-FFF2-40B4-BE49-F238E27FC236}">
                <a16:creationId xmlns:a16="http://schemas.microsoft.com/office/drawing/2014/main" id="{30E6F83E-2E58-7851-E382-90BBA34325FD}"/>
              </a:ext>
            </a:extLst>
          </p:cNvPr>
          <p:cNvCxnSpPr>
            <a:cxnSpLocks/>
            <a:endCxn id="36" idx="1"/>
          </p:cNvCxnSpPr>
          <p:nvPr/>
        </p:nvCxnSpPr>
        <p:spPr>
          <a:xfrm>
            <a:off x="9247682" y="3519366"/>
            <a:ext cx="278269" cy="269808"/>
          </a:xfrm>
          <a:prstGeom prst="line">
            <a:avLst/>
          </a:prstGeom>
        </p:spPr>
        <p:style>
          <a:lnRef idx="1">
            <a:schemeClr val="accent1"/>
          </a:lnRef>
          <a:fillRef idx="0">
            <a:schemeClr val="accent1"/>
          </a:fillRef>
          <a:effectRef idx="0">
            <a:schemeClr val="accent1"/>
          </a:effectRef>
          <a:fontRef idx="minor">
            <a:schemeClr val="tx1"/>
          </a:fontRef>
        </p:style>
      </p:cxnSp>
      <p:sp>
        <p:nvSpPr>
          <p:cNvPr id="25" name="Rounded Rectangle 49">
            <a:extLst>
              <a:ext uri="{FF2B5EF4-FFF2-40B4-BE49-F238E27FC236}">
                <a16:creationId xmlns:a16="http://schemas.microsoft.com/office/drawing/2014/main" id="{EEB55716-3BEC-FEC4-2859-274E304AA81B}"/>
              </a:ext>
            </a:extLst>
          </p:cNvPr>
          <p:cNvSpPr/>
          <p:nvPr/>
        </p:nvSpPr>
        <p:spPr>
          <a:xfrm>
            <a:off x="9570035" y="4406108"/>
            <a:ext cx="2456978"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Membership &amp; Retention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26" name="Straight Connector 25">
            <a:extLst>
              <a:ext uri="{FF2B5EF4-FFF2-40B4-BE49-F238E27FC236}">
                <a16:creationId xmlns:a16="http://schemas.microsoft.com/office/drawing/2014/main" id="{8C6FE10A-4211-DF93-28AC-CADC25625958}"/>
              </a:ext>
            </a:extLst>
          </p:cNvPr>
          <p:cNvCxnSpPr>
            <a:cxnSpLocks/>
            <a:stCxn id="25" idx="1"/>
          </p:cNvCxnSpPr>
          <p:nvPr/>
        </p:nvCxnSpPr>
        <p:spPr>
          <a:xfrm flipH="1" flipV="1">
            <a:off x="9164538" y="4172146"/>
            <a:ext cx="405497" cy="741156"/>
          </a:xfrm>
          <a:prstGeom prst="line">
            <a:avLst/>
          </a:prstGeom>
        </p:spPr>
        <p:style>
          <a:lnRef idx="1">
            <a:schemeClr val="accent1"/>
          </a:lnRef>
          <a:fillRef idx="0">
            <a:schemeClr val="accent1"/>
          </a:fillRef>
          <a:effectRef idx="0">
            <a:schemeClr val="accent1"/>
          </a:effectRef>
          <a:fontRef idx="minor">
            <a:schemeClr val="tx1"/>
          </a:fontRef>
        </p:style>
      </p:cxnSp>
      <p:sp>
        <p:nvSpPr>
          <p:cNvPr id="13" name="Rounded Rectangle 32">
            <a:extLst>
              <a:ext uri="{FF2B5EF4-FFF2-40B4-BE49-F238E27FC236}">
                <a16:creationId xmlns:a16="http://schemas.microsoft.com/office/drawing/2014/main" id="{DAB0B5D1-81C8-D91D-DA2E-0A179E02CBEC}"/>
              </a:ext>
            </a:extLst>
          </p:cNvPr>
          <p:cNvSpPr/>
          <p:nvPr/>
        </p:nvSpPr>
        <p:spPr>
          <a:xfrm>
            <a:off x="3537895" y="5739208"/>
            <a:ext cx="2455546"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Safeguarding Youth/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Health &amp; Safety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17" name="Straight Connector 16">
            <a:extLst>
              <a:ext uri="{FF2B5EF4-FFF2-40B4-BE49-F238E27FC236}">
                <a16:creationId xmlns:a16="http://schemas.microsoft.com/office/drawing/2014/main" id="{18933042-ED02-CD9A-EE78-5D1EBA63A6B9}"/>
              </a:ext>
            </a:extLst>
          </p:cNvPr>
          <p:cNvCxnSpPr>
            <a:cxnSpLocks/>
          </p:cNvCxnSpPr>
          <p:nvPr/>
        </p:nvCxnSpPr>
        <p:spPr>
          <a:xfrm flipV="1">
            <a:off x="2413959" y="4304881"/>
            <a:ext cx="1093638" cy="1410509"/>
          </a:xfrm>
          <a:prstGeom prst="line">
            <a:avLst/>
          </a:prstGeom>
        </p:spPr>
        <p:style>
          <a:lnRef idx="1">
            <a:schemeClr val="accent1"/>
          </a:lnRef>
          <a:fillRef idx="0">
            <a:schemeClr val="accent1"/>
          </a:fillRef>
          <a:effectRef idx="0">
            <a:schemeClr val="accent1"/>
          </a:effectRef>
          <a:fontRef idx="minor">
            <a:schemeClr val="tx1"/>
          </a:fontRef>
        </p:style>
      </p:cxnSp>
      <p:sp>
        <p:nvSpPr>
          <p:cNvPr id="59" name="Rounded Rectangle 31">
            <a:extLst>
              <a:ext uri="{FF2B5EF4-FFF2-40B4-BE49-F238E27FC236}">
                <a16:creationId xmlns:a16="http://schemas.microsoft.com/office/drawing/2014/main" id="{74E35383-1589-D197-87AE-06E86BAC4E90}"/>
              </a:ext>
            </a:extLst>
          </p:cNvPr>
          <p:cNvSpPr/>
          <p:nvPr/>
        </p:nvSpPr>
        <p:spPr>
          <a:xfrm>
            <a:off x="8788703" y="5769912"/>
            <a:ext cx="2296240"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Marketing &amp; Social Media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60" name="Straight Connector 59">
            <a:extLst>
              <a:ext uri="{FF2B5EF4-FFF2-40B4-BE49-F238E27FC236}">
                <a16:creationId xmlns:a16="http://schemas.microsoft.com/office/drawing/2014/main" id="{F5FFDFCA-169B-A4BD-455C-2E7C3446FEDE}"/>
              </a:ext>
            </a:extLst>
          </p:cNvPr>
          <p:cNvCxnSpPr>
            <a:cxnSpLocks/>
          </p:cNvCxnSpPr>
          <p:nvPr/>
        </p:nvCxnSpPr>
        <p:spPr>
          <a:xfrm flipH="1" flipV="1">
            <a:off x="8422305" y="4314582"/>
            <a:ext cx="925637" cy="14553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4739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1012417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837998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943879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1417591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36455597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9857397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3314465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860380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0944050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180348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3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832845" y="1879181"/>
            <a:ext cx="3834432" cy="4185761"/>
          </a:xfrm>
          <a:prstGeom prst="rect">
            <a:avLst/>
          </a:prstGeom>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(1972)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Order of the Arrow Vigil Honor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Cubmaster</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Pack Committee Chairman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Assistant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Scoutmaster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Wood Badge Course Director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NYLT Course Director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District Chairman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Laurel Highlands Council’s Board of Directors (2013 - 2014)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2019 World Jamboree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Chair, National Venturing Committee (2020 - 2022)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2023 &amp; 2017 National Jamboree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Eagle Scout Association Scholarship Committee (2013 - Present)             </a:t>
            </a:r>
          </a:p>
        </p:txBody>
      </p:sp>
      <p:sp>
        <p:nvSpPr>
          <p:cNvPr id="3" name="TextBox 2"/>
          <p:cNvSpPr txBox="1"/>
          <p:nvPr/>
        </p:nvSpPr>
        <p:spPr>
          <a:xfrm>
            <a:off x="5821868" y="2111794"/>
            <a:ext cx="4683947" cy="2031325"/>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BSA Recognition…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Award of Merit – 1998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Beaver – 2001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Distinguished Citizen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Rockefeller Award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Antelope – 2014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Outstanding Eagle Scout Award - 2015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Venturing Leadership Award – 2022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Buffalo - 2024 </a:t>
            </a:r>
          </a:p>
        </p:txBody>
      </p:sp>
      <p:sp>
        <p:nvSpPr>
          <p:cNvPr id="4" name="TextBox 3"/>
          <p:cNvSpPr txBox="1"/>
          <p:nvPr/>
        </p:nvSpPr>
        <p:spPr>
          <a:xfrm>
            <a:off x="5821869" y="4249060"/>
            <a:ext cx="4683947" cy="1815882"/>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Personal…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Married to Robyn L. </a:t>
            </a: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Ashbridge</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father of five and grandfather of seven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The Lockard Company, Indiana, PA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Graduate of  Carnegie-Mellon University, Pittsburgh, PA, with B.S. in Administration and Management Science, Economics, Mathematics (Graduated With Honors)  </a:t>
            </a:r>
          </a:p>
        </p:txBody>
      </p:sp>
      <p:pic>
        <p:nvPicPr>
          <p:cNvPr id="2062" name="Picture 14" descr="Bernie Lockard">
            <a:extLst>
              <a:ext uri="{FF2B5EF4-FFF2-40B4-BE49-F238E27FC236}">
                <a16:creationId xmlns:a16="http://schemas.microsoft.com/office/drawing/2014/main" id="{905697BD-F092-6659-E1FB-DA8448A37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510" y="260693"/>
            <a:ext cx="1430948" cy="1430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A5C47A-CB26-2957-6A3D-9C666A40CCBC}"/>
              </a:ext>
            </a:extLst>
          </p:cNvPr>
          <p:cNvSpPr txBox="1"/>
          <p:nvPr/>
        </p:nvSpPr>
        <p:spPr>
          <a:xfrm>
            <a:off x="1706859" y="791177"/>
            <a:ext cx="6887591" cy="5001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196B24">
                    <a:lumMod val="60000"/>
                    <a:lumOff val="40000"/>
                  </a:srgbClr>
                </a:solidFill>
                <a:effectLst/>
                <a:uLnTx/>
                <a:uFillTx/>
                <a:latin typeface="Calibri"/>
                <a:ea typeface="+mn-ea"/>
                <a:cs typeface="+mn-cs"/>
              </a:rPr>
              <a:t>National Learning for Life Executive Board Chair</a:t>
            </a:r>
          </a:p>
        </p:txBody>
      </p:sp>
      <p:sp>
        <p:nvSpPr>
          <p:cNvPr id="8" name="TextBox 7">
            <a:extLst>
              <a:ext uri="{FF2B5EF4-FFF2-40B4-BE49-F238E27FC236}">
                <a16:creationId xmlns:a16="http://schemas.microsoft.com/office/drawing/2014/main" id="{F598E036-4942-2307-68D5-74E29E43829C}"/>
              </a:ext>
            </a:extLst>
          </p:cNvPr>
          <p:cNvSpPr txBox="1"/>
          <p:nvPr/>
        </p:nvSpPr>
        <p:spPr>
          <a:xfrm>
            <a:off x="8628510" y="1717051"/>
            <a:ext cx="16008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Bernie Lockard</a:t>
            </a:r>
          </a:p>
        </p:txBody>
      </p:sp>
    </p:spTree>
    <p:extLst>
      <p:ext uri="{BB962C8B-B14F-4D97-AF65-F5344CB8AC3E}">
        <p14:creationId xmlns:p14="http://schemas.microsoft.com/office/powerpoint/2010/main" val="7797570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8041743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898408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6525272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720722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0423147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3997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75387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9701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7606320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98086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5" y="11628"/>
            <a:ext cx="12106275" cy="6883121"/>
          </a:xfrm>
          <a:prstGeom prst="rect">
            <a:avLst/>
          </a:prstGeom>
        </p:spPr>
      </p:pic>
      <p:sp>
        <p:nvSpPr>
          <p:cNvPr id="2" name="Title 1"/>
          <p:cNvSpPr>
            <a:spLocks noGrp="1"/>
          </p:cNvSpPr>
          <p:nvPr>
            <p:ph type="ctrTitle"/>
          </p:nvPr>
        </p:nvSpPr>
        <p:spPr>
          <a:xfrm>
            <a:off x="1838848" y="122156"/>
            <a:ext cx="8624815" cy="642970"/>
          </a:xfrm>
        </p:spPr>
        <p:txBody>
          <a:bodyPr>
            <a:normAutofit/>
          </a:bodyPr>
          <a:lstStyle/>
          <a:p>
            <a:pPr algn="l"/>
            <a:r>
              <a:rPr lang="en-US" sz="2800" dirty="0">
                <a:solidFill>
                  <a:srgbClr val="1FC77F"/>
                </a:solidFill>
                <a:latin typeface="Arial Black"/>
                <a:cs typeface="Arial Black"/>
              </a:rPr>
              <a:t>    National Exploring Program Chair</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785276" y="941718"/>
            <a:ext cx="8624816" cy="66171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Craig Martin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bruin1967@aol.com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(719) 331-6406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&amp; Exploring Service Team Member, Pathway 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Rockies Council ~ 2013 -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Council Commissioner, Pikes Peak Council (now Pathway to the Rockies Council) ~ 2009 –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Chair, National LFL Executive Board ~ 2022 - Present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Committee Chair ~ 2022 -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2019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Service Team Chair, National LFL Executive Board  ~ 2018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Committee Chair, BSA Western Region (Area 2) – 2012- 2020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Non-Military 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Deputy Chief Engineer, GPS Systems Engineering &amp; Integration Program, TASC Inc. ~ 2015-2016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Program Manager and Senior System Engineer, TASC Inc. ~ 1998 –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Military Career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Colonel, United States Air Force  ~ Retired in 1998 after 30-year Career in USAF Space &amp; Missile and  Research &amp; Development Programs</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2">
            <a:extLst>
              <a:ext uri="{FF2B5EF4-FFF2-40B4-BE49-F238E27FC236}">
                <a16:creationId xmlns:a16="http://schemas.microsoft.com/office/drawing/2014/main" id="{A26DB2EC-4972-4087-86A9-FB6EC50A7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455" y="755710"/>
            <a:ext cx="1463172" cy="182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1740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176526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7368" y="196797"/>
            <a:ext cx="12104632" cy="5447645"/>
          </a:xfrm>
          <a:prstGeom prst="rect">
            <a:avLst/>
          </a:prstGeom>
          <a:noFill/>
        </p:spPr>
        <p:txBody>
          <a:bodyPr wrap="square" rtlCol="0">
            <a:spAutoFit/>
          </a:bodyPr>
          <a:lstStyle/>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Journey to Excellence </a:t>
            </a:r>
          </a:p>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(JTE) unit recognition program to be retired</a:t>
            </a: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Effective December 31, 2024, the Journey to Excellence unit recognition program will be retired. Moving forward, metrics for Scouting and Exploring unit </a:t>
            </a:r>
            <a:r>
              <a:rPr kumimoji="0" lang="en-US" sz="2400" b="0" i="0" u="none" strike="noStrike" kern="1200" cap="none" spc="-25"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success will be seamlessly integrated into unit leader support materials and resources. These metrics will be consistent with those used by the Commissioner corps to support Scouting and Exploring units.   This new approach aims to provide a consistent and more streamlined and effective method for evaluating and enhancing unit performance. Feedback from unit leaders and survey results played a crucial role in making this decision. We believe this transition will better support our unit leaders and ultimately improve the experience for all participants as we continue to develop and deliver relevant programs. Units can continue to purchase 2024 Journey to Excellence recognition items through December 31, 2025.</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p:txBody>
      </p:sp>
    </p:spTree>
    <p:extLst>
      <p:ext uri="{BB962C8B-B14F-4D97-AF65-F5344CB8AC3E}">
        <p14:creationId xmlns:p14="http://schemas.microsoft.com/office/powerpoint/2010/main" val="13111727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49"/>
            <a:ext cx="12192000" cy="6883121"/>
          </a:xfrm>
          <a:prstGeom prst="rect">
            <a:avLst/>
          </a:prstGeom>
        </p:spPr>
      </p:pic>
      <p:sp>
        <p:nvSpPr>
          <p:cNvPr id="2" name="Title 1"/>
          <p:cNvSpPr>
            <a:spLocks noGrp="1"/>
          </p:cNvSpPr>
          <p:nvPr>
            <p:ph type="ctrTitle"/>
          </p:nvPr>
        </p:nvSpPr>
        <p:spPr>
          <a:xfrm>
            <a:off x="2181710" y="1781569"/>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595012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8027035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9678288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958938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672210" y="-231790"/>
            <a:ext cx="8833606" cy="961124"/>
          </a:xfrm>
        </p:spPr>
        <p:txBody>
          <a:bodyPr>
            <a:normAutofit/>
          </a:bodyPr>
          <a:lstStyle/>
          <a:p>
            <a:r>
              <a:rPr lang="en-US" sz="3600" b="1" dirty="0">
                <a:solidFill>
                  <a:srgbClr val="1FC77F"/>
                </a:solidFill>
                <a:latin typeface="Arial Black" panose="020B0A04020102020204" pitchFamily="34" charset="0"/>
                <a:cs typeface="Arial" pitchFamily="34" charset="0"/>
              </a:rPr>
              <a:t>Barriers to Abuse Update</a:t>
            </a:r>
          </a:p>
        </p:txBody>
      </p:sp>
      <p:sp>
        <p:nvSpPr>
          <p:cNvPr id="2" name="TextBox 1"/>
          <p:cNvSpPr txBox="1"/>
          <p:nvPr/>
        </p:nvSpPr>
        <p:spPr>
          <a:xfrm>
            <a:off x="1774371" y="678536"/>
            <a:ext cx="8556172" cy="57631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 part of our ongoing commitment to abuse prevention, the Boy Scouts of America, to include Exploring,  is updating the adult supervision requirements for overnight activities</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This update enhances the minimum “two deep leadership” requirements by additionally requiring every adult present on overnight activities to be a registered member of the Boy Scouts of America or Exploring</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These adults must submit an adult application and registration fee, undergo a criminal background check, a volunteer screening database check and must complete mandatory Youth Protection training. </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limited exception for parents and legal guardians of Cub Scout youth attending overnight with their children is planned due to the family centric nature of Cub Scouting </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All Cub Scout Packs, Scouts BSA Troops, Venturing Crews, Sea Scouting Ships, Exploring Posts, council, and district overnight programs will be required to comply with this update by September 1, 2023. We encourage early adoption prior to the effective date</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his updated Barrier to Abuse will be referenced as part of the Guide to Safe Scouting, Exploring’s Safety First Guidelines, Youth Protection and Adult Leadership section, Scouting’s Barriers to Abuse.  Youth Protection and Barriers to Abuse FAQ’s will be expanded to include additional FAQ’s as they are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747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2884380" y="346031"/>
            <a:ext cx="6423240"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National Exploring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Volunteer of the Month</a:t>
            </a:r>
          </a:p>
        </p:txBody>
      </p:sp>
      <p:sp>
        <p:nvSpPr>
          <p:cNvPr id="2" name="Rectangle 1">
            <a:extLst>
              <a:ext uri="{FF2B5EF4-FFF2-40B4-BE49-F238E27FC236}">
                <a16:creationId xmlns:a16="http://schemas.microsoft.com/office/drawing/2014/main" id="{223BA1FE-79B5-469E-8838-76901A581ACA}"/>
              </a:ext>
            </a:extLst>
          </p:cNvPr>
          <p:cNvSpPr/>
          <p:nvPr/>
        </p:nvSpPr>
        <p:spPr>
          <a:xfrm>
            <a:off x="2646568" y="4319883"/>
            <a:ext cx="6647077" cy="123110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Nominees should be submitted using the link below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hlinkClick r:id="rId5"/>
              </a:rPr>
              <a:t>http://bit.ly/ExpVolMonth</a:t>
            </a: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551167" y="2184258"/>
            <a:ext cx="5089665"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 National Volunteer of the Month will be recognized on </a:t>
            </a:r>
            <a:r>
              <a:rPr kumimoji="0" lang="en-US" sz="2400" b="0" i="0" u="sng" strike="noStrike" kern="1200" cap="none" spc="0" normalizeH="0" baseline="0" noProof="0" dirty="0">
                <a:ln>
                  <a:noFill/>
                </a:ln>
                <a:solidFill>
                  <a:srgbClr val="FFFFFF"/>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www.exploring.org</a:t>
            </a:r>
            <a:endParaRPr kumimoji="0" lang="en-US" sz="2400" b="0" i="0" u="sng"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and will receive a certificate and polo shirt from the National Exploring Team!</a:t>
            </a:r>
          </a:p>
        </p:txBody>
      </p:sp>
    </p:spTree>
    <p:extLst>
      <p:ext uri="{BB962C8B-B14F-4D97-AF65-F5344CB8AC3E}">
        <p14:creationId xmlns:p14="http://schemas.microsoft.com/office/powerpoint/2010/main" val="609555385"/>
      </p:ext>
    </p:extLst>
  </p:cSld>
  <p:clrMapOvr>
    <a:masterClrMapping/>
  </p:clrMapOvr>
  <p:transition spd="slow">
    <p:cove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63600" y="1213950"/>
            <a:ext cx="10464800" cy="54784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prstClr val="white"/>
                </a:solidFill>
                <a:effectLst/>
                <a:uLnTx/>
                <a:uFillTx/>
                <a:latin typeface="Calibri"/>
                <a:ea typeface="+mn-ea"/>
                <a:cs typeface="+mn-cs"/>
              </a:rPr>
              <a:t>George Denise completed his Exploring Fast Start training on 1/01/2011 and his most recent position is Service Team Chair for my district since February 2018. He has been involved with every aspect from FOS and volunteer recruitment to membership, product sales, program and unit service. George helped Exploring District achieved significant growth in our FOS campaign and 5% membership growth last year. We are at 61% of our FOS goal for the year, second highest percentage in our council. As we shelter-in-place, he secured a dynamic guest speaker for our Science Night and saved us $650 in shipping cost in our Make A Mask Challenge. His efforts made it possible for us to donate thousands of pieces of protective medical gear to 7 medical facilities in 2 counties. He supported a 15 year old Scout in the Medical Explorer program whom has wanted to make a difference. What started as a local mask-making challenge turned into a multi-city effort through connections of Scouting friends in Dallas, TX and Orange County, CA to Santa Clara county</a:t>
            </a:r>
            <a:r>
              <a:rPr kumimoji="0" lang="en-US" sz="25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CBCBE75-7EA0-47CA-AECC-EFFF2A063FAB}"/>
              </a:ext>
            </a:extLst>
          </p:cNvPr>
          <p:cNvSpPr/>
          <p:nvPr/>
        </p:nvSpPr>
        <p:spPr>
          <a:xfrm>
            <a:off x="1564507" y="287380"/>
            <a:ext cx="8795869"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Example Nomination Write-Up</a:t>
            </a:r>
          </a:p>
        </p:txBody>
      </p:sp>
    </p:spTree>
    <p:extLst>
      <p:ext uri="{BB962C8B-B14F-4D97-AF65-F5344CB8AC3E}">
        <p14:creationId xmlns:p14="http://schemas.microsoft.com/office/powerpoint/2010/main" val="2619050187"/>
      </p:ext>
    </p:extLst>
  </p:cSld>
  <p:clrMapOvr>
    <a:masterClrMapping/>
  </p:clrMapOvr>
  <p:transition spd="slow">
    <p:cove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B1E6FE"/>
                </a:solidFill>
                <a:effectLst/>
                <a:uLnTx/>
                <a:uFillTx/>
                <a:latin typeface="Arial Black"/>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page	|  @lflexploring</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Exploring Success!</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National Explorer Alumni Association</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j-ea"/>
                <a:cs typeface="Arial Black"/>
              </a:rPr>
              <a:t>learningforlifeusa</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STAY CONNECTED</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hlinkClick r:id="rId7"/>
              </a:rPr>
              <a:t>exploring@lflmail.org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34743557"/>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263A873AC474438EB04F68AF2370A5" ma:contentTypeVersion="12" ma:contentTypeDescription="Create a new document." ma:contentTypeScope="" ma:versionID="5f668bb2372ab2997d30937854250a39">
  <xsd:schema xmlns:xsd="http://www.w3.org/2001/XMLSchema" xmlns:xs="http://www.w3.org/2001/XMLSchema" xmlns:p="http://schemas.microsoft.com/office/2006/metadata/properties" xmlns:ns3="820791a6-6a71-45f0-ae55-949f1499c53c" xmlns:ns4="4088bcce-7c3d-4e86-9daf-847c6549aed6" targetNamespace="http://schemas.microsoft.com/office/2006/metadata/properties" ma:root="true" ma:fieldsID="4984ca7ac3a164638b4f740144b80680" ns3:_="" ns4:_="">
    <xsd:import namespace="820791a6-6a71-45f0-ae55-949f1499c53c"/>
    <xsd:import namespace="4088bcce-7c3d-4e86-9daf-847c6549ae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791a6-6a71-45f0-ae55-949f1499c5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8bcce-7c3d-4e86-9daf-847c6549ae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C23089-C467-44B7-83ED-F93604A83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0791a6-6a71-45f0-ae55-949f1499c53c"/>
    <ds:schemaRef ds:uri="4088bcce-7c3d-4e86-9daf-847c6549ae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753FF5-4147-4FB2-9645-34559B8C5B94}">
  <ds:schemaRefs>
    <ds:schemaRef ds:uri="http://schemas.microsoft.com/office/2006/metadata/properties"/>
    <ds:schemaRef ds:uri="http://schemas.microsoft.com/office/2006/documentManagement/types"/>
    <ds:schemaRef ds:uri="820791a6-6a71-45f0-ae55-949f1499c53c"/>
    <ds:schemaRef ds:uri="http://schemas.microsoft.com/office/infopath/2007/PartnerControls"/>
    <ds:schemaRef ds:uri="http://purl.org/dc/dcmitype/"/>
    <ds:schemaRef ds:uri="http://purl.org/dc/terms/"/>
    <ds:schemaRef ds:uri="http://purl.org/dc/elements/1.1/"/>
    <ds:schemaRef ds:uri="http://schemas.openxmlformats.org/package/2006/metadata/core-properties"/>
    <ds:schemaRef ds:uri="4088bcce-7c3d-4e86-9daf-847c6549aed6"/>
    <ds:schemaRef ds:uri="http://www.w3.org/XML/1998/namespace"/>
  </ds:schemaRefs>
</ds:datastoreItem>
</file>

<file path=customXml/itemProps3.xml><?xml version="1.0" encoding="utf-8"?>
<ds:datastoreItem xmlns:ds="http://schemas.openxmlformats.org/officeDocument/2006/customXml" ds:itemID="{3FEE200A-AC6E-49C3-8D91-FBF9CB1DFB31}">
  <ds:schemaRefs>
    <ds:schemaRef ds:uri="http://schemas.microsoft.com/sharepoint/v3/contenttype/forms"/>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16642</TotalTime>
  <Words>12931</Words>
  <Application>Microsoft Office PowerPoint</Application>
  <PresentationFormat>Widescreen</PresentationFormat>
  <Paragraphs>1753</Paragraphs>
  <Slides>204</Slides>
  <Notes>54</Notes>
  <HiddenSlides>0</HiddenSlides>
  <MMClips>0</MMClips>
  <ScaleCrop>false</ScaleCrop>
  <HeadingPairs>
    <vt:vector size="6" baseType="variant">
      <vt:variant>
        <vt:lpstr>Fonts Used</vt:lpstr>
      </vt:variant>
      <vt:variant>
        <vt:i4>19</vt:i4>
      </vt:variant>
      <vt:variant>
        <vt:lpstr>Theme</vt:lpstr>
      </vt:variant>
      <vt:variant>
        <vt:i4>11</vt:i4>
      </vt:variant>
      <vt:variant>
        <vt:lpstr>Slide Titles</vt:lpstr>
      </vt:variant>
      <vt:variant>
        <vt:i4>204</vt:i4>
      </vt:variant>
    </vt:vector>
  </HeadingPairs>
  <TitlesOfParts>
    <vt:vector size="234" baseType="lpstr">
      <vt:lpstr>Aptos</vt:lpstr>
      <vt:lpstr>Aptos Display</vt:lpstr>
      <vt:lpstr>Arial</vt:lpstr>
      <vt:lpstr>Arial</vt:lpstr>
      <vt:lpstr>Arial Black</vt:lpstr>
      <vt:lpstr>Arial Narrow</vt:lpstr>
      <vt:lpstr>Arial-Black</vt:lpstr>
      <vt:lpstr>Calibri</vt:lpstr>
      <vt:lpstr>Calibri Light</vt:lpstr>
      <vt:lpstr>Calibri-Bold</vt:lpstr>
      <vt:lpstr>Calibri-BoldItalic</vt:lpstr>
      <vt:lpstr>Courier New</vt:lpstr>
      <vt:lpstr>Halis r black</vt:lpstr>
      <vt:lpstr>Helvetica</vt:lpstr>
      <vt:lpstr>Neue Haas Grotesk Text Pro</vt:lpstr>
      <vt:lpstr>Roboto</vt:lpstr>
      <vt:lpstr>Symbol</vt:lpstr>
      <vt:lpstr>Times New Roman</vt:lpstr>
      <vt:lpstr>Wingdings</vt:lpstr>
      <vt:lpstr>Office Theme</vt:lpstr>
      <vt:lpstr>1_Office Theme</vt:lpstr>
      <vt:lpstr>5_Office Theme</vt:lpstr>
      <vt:lpstr>6_Office Theme</vt:lpstr>
      <vt:lpstr>7_Office Theme</vt:lpstr>
      <vt:lpstr>2_Office Theme</vt:lpstr>
      <vt:lpstr>8_Office Theme</vt:lpstr>
      <vt:lpstr>10_Office Theme</vt:lpstr>
      <vt:lpstr>3_Office Theme</vt:lpstr>
      <vt:lpstr>11_Office Theme</vt:lpstr>
      <vt:lpstr>12_Office Theme</vt:lpstr>
      <vt:lpstr>PowerPoint Presentation</vt:lpstr>
      <vt:lpstr>PowerPoint Presentation</vt:lpstr>
      <vt:lpstr>PowerPoint Presentation</vt:lpstr>
      <vt:lpstr>PowerPoint Presentation</vt:lpstr>
      <vt:lpstr>A little about each program</vt:lpstr>
      <vt:lpstr>PowerPoint Presentation</vt:lpstr>
      <vt:lpstr>PowerPoint Presentation</vt:lpstr>
      <vt:lpstr>PowerPoint Presentation</vt:lpstr>
      <vt:lpstr>    National Exploring Program Chair</vt:lpstr>
      <vt:lpstr>National Exploring Program Commissioner</vt:lpstr>
      <vt:lpstr>Helen Stiff-Williams, Ed. D.  Consultant and Adjunct Professor</vt:lpstr>
      <vt:lpstr>PowerPoint Presentation</vt:lpstr>
      <vt:lpstr> Safety Moment ~  Distracted Driving*    * Source: Safety Moment Presentation by Dan Segersin (Chair, National  Outdoor Programs &amp; Properties Committee) @ 15 April 2025 Scouting America’s National Program Development Committee Meeting  ) </vt:lpstr>
      <vt:lpstr>PowerPoint Presentation</vt:lpstr>
      <vt:lpstr>Distracted Driving…</vt:lpstr>
      <vt:lpstr>Distracted Driving…</vt:lpstr>
      <vt:lpstr>Distracted Driving…</vt:lpstr>
      <vt:lpstr>What’s New for Exploring   in 2025  </vt:lpstr>
      <vt:lpstr>Scouting America’s New Program Initiatives*…</vt:lpstr>
      <vt:lpstr>Scouting America’s New Program Initiatives*…</vt:lpstr>
      <vt:lpstr>Exploring Quality Guidelines Replacing JTE for Posts &amp; Clubs</vt:lpstr>
      <vt:lpstr> Exploring Safety First Guidelines </vt:lpstr>
      <vt:lpstr>Exploring Leadership Experience*</vt:lpstr>
      <vt:lpstr>Exploring Service Corps Participation at 2026 National Jamboree</vt:lpstr>
      <vt:lpstr>2025 Scouting America’s  Organizational Goals</vt:lpstr>
      <vt:lpstr>2025 Scouting America's Organizational Goals</vt:lpstr>
      <vt:lpstr>2025 Scouting America's Organizational Goals continued</vt:lpstr>
      <vt:lpstr>2025 National Exploring Program Priorities Mapped to Scouting America’s 2025 Organizational Goals</vt:lpstr>
      <vt:lpstr>2025 National Exploring Priorities mapped to  Scouting America’s 2025 Organizational Goals</vt:lpstr>
      <vt:lpstr>2025 National Exploring Priorities mapped to  Scouting America’s 2025 Organizational Goals continued</vt:lpstr>
      <vt:lpstr>National Exploring Program Committee</vt:lpstr>
      <vt:lpstr>Nat’l Exploring Committee Members…</vt:lpstr>
      <vt:lpstr>National Exploring Subject Matter Experts &amp; Exploring Resource Associate Advisors</vt:lpstr>
      <vt:lpstr>Council Service Territories (CSTs)…</vt:lpstr>
      <vt:lpstr>Current National Exploring SMEs / RAAs Team...</vt:lpstr>
      <vt:lpstr>Current National Exploring SMEs / ERAs Team...</vt:lpstr>
      <vt:lpstr>Current National Exploring SMEs / ERAs Team...</vt:lpstr>
      <vt:lpstr>Current National Exploring SMEs / ERAs Team...</vt:lpstr>
      <vt:lpstr>Exploring Associate Resource Advisors  Serve the Entire Country</vt:lpstr>
      <vt:lpstr> THANK YOU FOR YOUR  SERVICE TO  </vt:lpstr>
      <vt:lpstr>Back-Up Slides</vt:lpstr>
      <vt:lpstr>What is Exploring?</vt:lpstr>
      <vt:lpstr>12 Exploring Career Fields</vt:lpstr>
      <vt:lpstr>Exploring Emphasis Areas ~ How the Program Works </vt:lpstr>
      <vt:lpstr>Exploring vs Traditional Scouting</vt:lpstr>
      <vt:lpstr>Exploring: Additive to Traditional Programs</vt:lpstr>
      <vt:lpstr>12 Exploring Career Fields</vt:lpstr>
      <vt:lpstr>PowerPoint Presentation</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PowerPoint Presentation</vt:lpstr>
      <vt:lpstr>        Exploring Youth Training Update</vt:lpstr>
      <vt:lpstr>PowerPoint Presentation</vt:lpstr>
      <vt:lpstr>PowerPoint Presentation</vt:lpstr>
      <vt:lpstr>PowerPoint Presentation</vt:lpstr>
      <vt:lpstr>Barriers to Abuse Update</vt:lpstr>
      <vt:lpstr>PowerPoint Presentation</vt:lpstr>
      <vt:lpstr>PowerPoint Presentation</vt:lpstr>
      <vt:lpstr>PowerPoint Presentation</vt:lpstr>
      <vt:lpstr>Questions?</vt:lpstr>
      <vt:lpstr>PowerPoint Presentation</vt:lpstr>
      <vt:lpstr>       Exploring at Home (Discuss Best Practices)  Idea Sharing  Questions and Answers from the Field   https://drive.google.com/file/d/1Bo7U0iJ8Ti-bmyIFtxGfG0TIt3dB1xX4/view?usp=sharing </vt:lpstr>
      <vt:lpstr>Good News from the Field! </vt:lpstr>
      <vt:lpstr>PowerPoint Presentation</vt:lpstr>
      <vt:lpstr>PowerPoint Presentation</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Newest Technology for Exploring</vt:lpstr>
      <vt:lpstr>*Exploring Leadership Experience</vt:lpstr>
      <vt:lpstr>PowerPoint Presentation</vt:lpstr>
      <vt:lpstr>PowerPoint Presentation</vt:lpstr>
      <vt:lpstr>Exploring Position-Specific Training Modules  Update Status</vt:lpstr>
      <vt:lpstr>Exploring Position-Specific Training Modules Update Status …</vt:lpstr>
      <vt:lpstr>Exploring Position-Specific Training Modules Update Status …</vt:lpstr>
      <vt:lpstr>PowerPoint Presentation</vt:lpstr>
      <vt:lpstr>PowerPoint Presentation</vt:lpstr>
      <vt:lpstr>        Youth Protection Training</vt:lpstr>
      <vt:lpstr>        Exploring Youth Training Update</vt:lpstr>
      <vt:lpstr>PowerPoint Presentation</vt:lpstr>
      <vt:lpstr>ADDITIONAL SLIDES FOR COUNCIL USE  All slides will be emailed to each  Exploring Live Hour Participant every month</vt:lpstr>
      <vt:lpstr>Successful Councils… Intentionally Providing a Pathway to Exploring Growth and  Strategic Planning In Your Council </vt:lpstr>
      <vt:lpstr> “Action Planning” The Beginning of your Strategic Plan</vt:lpstr>
      <vt:lpstr>PowerPoint Presentation</vt:lpstr>
      <vt:lpstr>12 Keys To Success </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PowerPoint Presentation</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Resources to help you…  www.exploring.org </vt:lpstr>
      <vt:lpstr>  ONLINE REGISTRATION FOR EXPLORING</vt:lpstr>
      <vt:lpstr>Invitation Manager  </vt:lpstr>
      <vt:lpstr>Create Account &amp; Complete Application</vt:lpstr>
      <vt:lpstr>  Membership and Unit Online Renewal  FOR EXPLORING</vt:lpstr>
      <vt:lpstr> Organization Manager</vt:lpstr>
      <vt:lpstr> Unit Renewal - Post View</vt:lpstr>
      <vt:lpstr> Unit Renewal - Post View</vt:lpstr>
      <vt:lpstr> Unit Renewal - Post View</vt:lpstr>
      <vt:lpstr> Unit Renewal - Council View</vt:lpstr>
      <vt:lpstr> Unit Renewal - Council View</vt:lpstr>
      <vt:lpstr> Member Renewal – Member/Parent</vt:lpstr>
      <vt:lpstr> Member Renewal – Member/Parent</vt:lpstr>
      <vt:lpstr> Member Renewal – Member/Parent</vt:lpstr>
      <vt:lpstr> Member Renewal – Member/Parent</vt:lpstr>
      <vt:lpstr> Member Renewal – Member/Parent</vt:lpstr>
      <vt:lpstr> Member Renewal – Member/Parent</vt:lpstr>
      <vt:lpstr> Member Renewal – Unit Pay</vt:lpstr>
      <vt:lpstr> Member Renewal – Unit Pay</vt:lpstr>
      <vt:lpstr> Member Renewal – Unit Pay</vt:lpstr>
      <vt:lpstr> Member Renewal – Unit Pay</vt:lpstr>
      <vt:lpstr> Member Renewal – Unit Pay</vt:lpstr>
      <vt:lpstr> Member Renewal – Unit Pay</vt:lpstr>
      <vt:lpstr> Member Renewal – Unit Pay</vt:lpstr>
      <vt:lpstr>Renewal Membership – Reports </vt:lpstr>
      <vt:lpstr>Renewal Membership – Members Who have Renewed </vt:lpstr>
      <vt:lpstr>Renewal Membership – Members Due to Renew Report </vt:lpstr>
      <vt:lpstr>Auto Renewal Membership – Members Opt-Out Report </vt:lpstr>
      <vt:lpstr>Auto Renewal Membership – Members Opt-Out Report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Srader</dc:creator>
  <cp:lastModifiedBy>Tim Anderson</cp:lastModifiedBy>
  <cp:revision>136</cp:revision>
  <cp:lastPrinted>2024-04-10T15:03:18Z</cp:lastPrinted>
  <dcterms:created xsi:type="dcterms:W3CDTF">2019-08-06T20:23:11Z</dcterms:created>
  <dcterms:modified xsi:type="dcterms:W3CDTF">2025-05-07T17:31:15Z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0x0101003F263A873AC474438EB04F68AF2370A5</vt:lpwstr>
  </property>
</Properties>
</file>