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886" r:id="rId14"/>
    <p:sldMasterId id="2147483898" r:id="rId15"/>
  </p:sldMasterIdLst>
  <p:notesMasterIdLst>
    <p:notesMasterId r:id="rId178"/>
  </p:notesMasterIdLst>
  <p:sldIdLst>
    <p:sldId id="882" r:id="rId16"/>
    <p:sldId id="1825" r:id="rId17"/>
    <p:sldId id="1826" r:id="rId18"/>
    <p:sldId id="1827" r:id="rId19"/>
    <p:sldId id="912" r:id="rId20"/>
    <p:sldId id="965" r:id="rId21"/>
    <p:sldId id="946" r:id="rId22"/>
    <p:sldId id="1828" r:id="rId23"/>
    <p:sldId id="1829" r:id="rId24"/>
    <p:sldId id="1830" r:id="rId25"/>
    <p:sldId id="1831" r:id="rId26"/>
    <p:sldId id="359" r:id="rId27"/>
    <p:sldId id="539" r:id="rId28"/>
    <p:sldId id="2145707840" r:id="rId29"/>
    <p:sldId id="611" r:id="rId30"/>
    <p:sldId id="659" r:id="rId31"/>
    <p:sldId id="706" r:id="rId32"/>
    <p:sldId id="643" r:id="rId33"/>
    <p:sldId id="2145707841" r:id="rId34"/>
    <p:sldId id="741" r:id="rId35"/>
    <p:sldId id="2145707842" r:id="rId36"/>
    <p:sldId id="2145707843" r:id="rId37"/>
    <p:sldId id="2145707832" r:id="rId38"/>
    <p:sldId id="2145707844" r:id="rId39"/>
    <p:sldId id="515" r:id="rId40"/>
    <p:sldId id="2145707834" r:id="rId41"/>
    <p:sldId id="1528" r:id="rId42"/>
    <p:sldId id="2145707845" r:id="rId43"/>
    <p:sldId id="2145707846" r:id="rId44"/>
    <p:sldId id="2145707847" r:id="rId45"/>
    <p:sldId id="1863" r:id="rId46"/>
    <p:sldId id="2145707848" r:id="rId47"/>
    <p:sldId id="2145707849" r:id="rId48"/>
    <p:sldId id="2145707850" r:id="rId49"/>
    <p:sldId id="2145707851" r:id="rId50"/>
    <p:sldId id="2145707852" r:id="rId51"/>
    <p:sldId id="2145707857" r:id="rId52"/>
    <p:sldId id="2145707853" r:id="rId53"/>
    <p:sldId id="2145707854" r:id="rId54"/>
    <p:sldId id="2145707855" r:id="rId55"/>
    <p:sldId id="2145707856" r:id="rId56"/>
    <p:sldId id="2145707858" r:id="rId57"/>
    <p:sldId id="823" r:id="rId58"/>
    <p:sldId id="824" r:id="rId59"/>
    <p:sldId id="825" r:id="rId60"/>
    <p:sldId id="1630" r:id="rId61"/>
    <p:sldId id="1743" r:id="rId62"/>
    <p:sldId id="1745" r:id="rId63"/>
    <p:sldId id="1746" r:id="rId64"/>
    <p:sldId id="1747" r:id="rId65"/>
    <p:sldId id="1748" r:id="rId66"/>
    <p:sldId id="1749" r:id="rId67"/>
    <p:sldId id="2145707839" r:id="rId68"/>
    <p:sldId id="257" r:id="rId69"/>
    <p:sldId id="367" r:id="rId70"/>
    <p:sldId id="899" r:id="rId71"/>
    <p:sldId id="335" r:id="rId72"/>
    <p:sldId id="304" r:id="rId73"/>
    <p:sldId id="1554" r:id="rId74"/>
    <p:sldId id="873" r:id="rId75"/>
    <p:sldId id="296" r:id="rId76"/>
    <p:sldId id="954" r:id="rId77"/>
    <p:sldId id="1693" r:id="rId78"/>
    <p:sldId id="911" r:id="rId79"/>
    <p:sldId id="1544" r:id="rId80"/>
    <p:sldId id="914" r:id="rId81"/>
    <p:sldId id="1035" r:id="rId82"/>
    <p:sldId id="897" r:id="rId83"/>
    <p:sldId id="1555" r:id="rId84"/>
    <p:sldId id="883" r:id="rId85"/>
    <p:sldId id="519" r:id="rId86"/>
    <p:sldId id="520" r:id="rId87"/>
    <p:sldId id="504" r:id="rId88"/>
    <p:sldId id="795" r:id="rId89"/>
    <p:sldId id="928" r:id="rId90"/>
    <p:sldId id="1039" r:id="rId91"/>
    <p:sldId id="1054" r:id="rId92"/>
    <p:sldId id="1541" r:id="rId93"/>
    <p:sldId id="898" r:id="rId94"/>
    <p:sldId id="915" r:id="rId95"/>
    <p:sldId id="918" r:id="rId96"/>
    <p:sldId id="329" r:id="rId97"/>
    <p:sldId id="330" r:id="rId98"/>
    <p:sldId id="916" r:id="rId99"/>
    <p:sldId id="577" r:id="rId100"/>
    <p:sldId id="917" r:id="rId101"/>
    <p:sldId id="578" r:id="rId102"/>
    <p:sldId id="1694" r:id="rId103"/>
    <p:sldId id="278" r:id="rId104"/>
    <p:sldId id="1695" r:id="rId105"/>
    <p:sldId id="1638" r:id="rId106"/>
    <p:sldId id="1696" r:id="rId107"/>
    <p:sldId id="1697" r:id="rId108"/>
    <p:sldId id="1698" r:id="rId109"/>
    <p:sldId id="1699" r:id="rId110"/>
    <p:sldId id="1700" r:id="rId111"/>
    <p:sldId id="1701" r:id="rId112"/>
    <p:sldId id="1702" r:id="rId113"/>
    <p:sldId id="1703" r:id="rId114"/>
    <p:sldId id="1704" r:id="rId115"/>
    <p:sldId id="1705" r:id="rId116"/>
    <p:sldId id="1706" r:id="rId117"/>
    <p:sldId id="1707" r:id="rId118"/>
    <p:sldId id="1708" r:id="rId119"/>
    <p:sldId id="1709" r:id="rId120"/>
    <p:sldId id="1710" r:id="rId121"/>
    <p:sldId id="1711" r:id="rId122"/>
    <p:sldId id="1712" r:id="rId123"/>
    <p:sldId id="1713" r:id="rId124"/>
    <p:sldId id="1714" r:id="rId125"/>
    <p:sldId id="1715" r:id="rId126"/>
    <p:sldId id="1658" r:id="rId127"/>
    <p:sldId id="1660" r:id="rId128"/>
    <p:sldId id="1716" r:id="rId129"/>
    <p:sldId id="1717" r:id="rId130"/>
    <p:sldId id="1718" r:id="rId131"/>
    <p:sldId id="968" r:id="rId132"/>
    <p:sldId id="324" r:id="rId133"/>
    <p:sldId id="326" r:id="rId134"/>
    <p:sldId id="960" r:id="rId135"/>
    <p:sldId id="1663" r:id="rId136"/>
    <p:sldId id="1664" r:id="rId137"/>
    <p:sldId id="969" r:id="rId138"/>
    <p:sldId id="936" r:id="rId139"/>
    <p:sldId id="1666" r:id="rId140"/>
    <p:sldId id="979" r:id="rId141"/>
    <p:sldId id="1667" r:id="rId142"/>
    <p:sldId id="1668" r:id="rId143"/>
    <p:sldId id="1719" r:id="rId144"/>
    <p:sldId id="1720" r:id="rId145"/>
    <p:sldId id="1670" r:id="rId146"/>
    <p:sldId id="1754" r:id="rId147"/>
    <p:sldId id="1755" r:id="rId148"/>
    <p:sldId id="1756" r:id="rId149"/>
    <p:sldId id="1757" r:id="rId150"/>
    <p:sldId id="1758" r:id="rId151"/>
    <p:sldId id="1655" r:id="rId152"/>
    <p:sldId id="1637" r:id="rId153"/>
    <p:sldId id="1759" r:id="rId154"/>
    <p:sldId id="1639" r:id="rId155"/>
    <p:sldId id="1640" r:id="rId156"/>
    <p:sldId id="1641" r:id="rId157"/>
    <p:sldId id="1642" r:id="rId158"/>
    <p:sldId id="1643" r:id="rId159"/>
    <p:sldId id="1644" r:id="rId160"/>
    <p:sldId id="1645" r:id="rId161"/>
    <p:sldId id="1646" r:id="rId162"/>
    <p:sldId id="1647" r:id="rId163"/>
    <p:sldId id="1648" r:id="rId164"/>
    <p:sldId id="1649" r:id="rId165"/>
    <p:sldId id="1650" r:id="rId166"/>
    <p:sldId id="1651" r:id="rId167"/>
    <p:sldId id="1652" r:id="rId168"/>
    <p:sldId id="1653" r:id="rId169"/>
    <p:sldId id="1656" r:id="rId170"/>
    <p:sldId id="1760" r:id="rId171"/>
    <p:sldId id="1761" r:id="rId172"/>
    <p:sldId id="1762" r:id="rId173"/>
    <p:sldId id="1657" r:id="rId174"/>
    <p:sldId id="1553" r:id="rId175"/>
    <p:sldId id="1519" r:id="rId176"/>
    <p:sldId id="859" r:id="rId17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FE98B-B8CF-42FF-9FA3-F543C694B645}" v="3" dt="2025-07-31T21:50:49.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74" d="100"/>
          <a:sy n="74" d="100"/>
        </p:scale>
        <p:origin x="304" y="56"/>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theme" Target="theme/theme1.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2" Type="http://schemas.openxmlformats.org/officeDocument/2006/relationships/slideMaster" Target="slideMasters/slideMaster9.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tableStyles" Target="tableStyles.xml"/><Relationship Id="rId6" Type="http://schemas.openxmlformats.org/officeDocument/2006/relationships/slideMaster" Target="slideMasters/slideMaster3.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72" Type="http://schemas.openxmlformats.org/officeDocument/2006/relationships/slide" Target="slides/slide157.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notesMaster" Target="notesMasters/notesMaster1.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presProps" Target="presProps.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viewProps" Target="viewProps.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 Type="http://schemas.openxmlformats.org/officeDocument/2006/relationships/customXml" Target="../customXml/item1.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697FE98B-B8CF-42FF-9FA3-F543C694B645}"/>
    <pc:docChg chg="custSel addSld delSld modSld sldOrd">
      <pc:chgData name="Tim Anderson" userId="29931dd9-6a8d-4aea-9bcf-bec880f70870" providerId="ADAL" clId="{697FE98B-B8CF-42FF-9FA3-F543C694B645}" dt="2025-07-31T22:05:23.872" v="300"/>
      <pc:docMkLst>
        <pc:docMk/>
      </pc:docMkLst>
      <pc:sldChg chg="modSp mod">
        <pc:chgData name="Tim Anderson" userId="29931dd9-6a8d-4aea-9bcf-bec880f70870" providerId="ADAL" clId="{697FE98B-B8CF-42FF-9FA3-F543C694B645}" dt="2025-07-31T21:59:28.772" v="273" actId="20577"/>
        <pc:sldMkLst>
          <pc:docMk/>
          <pc:sldMk cId="2342663775" sldId="359"/>
        </pc:sldMkLst>
        <pc:spChg chg="mod">
          <ac:chgData name="Tim Anderson" userId="29931dd9-6a8d-4aea-9bcf-bec880f70870" providerId="ADAL" clId="{697FE98B-B8CF-42FF-9FA3-F543C694B645}" dt="2025-07-31T21:59:28.772" v="273" actId="20577"/>
          <ac:spMkLst>
            <pc:docMk/>
            <pc:sldMk cId="2342663775" sldId="359"/>
            <ac:spMk id="10" creationId="{00000000-0000-0000-0000-000000000000}"/>
          </ac:spMkLst>
        </pc:spChg>
      </pc:sldChg>
      <pc:sldChg chg="del">
        <pc:chgData name="Tim Anderson" userId="29931dd9-6a8d-4aea-9bcf-bec880f70870" providerId="ADAL" clId="{697FE98B-B8CF-42FF-9FA3-F543C694B645}" dt="2025-07-31T21:52:27.796" v="197" actId="47"/>
        <pc:sldMkLst>
          <pc:docMk/>
          <pc:sldMk cId="191014108" sldId="511"/>
        </pc:sldMkLst>
      </pc:sldChg>
      <pc:sldChg chg="ord">
        <pc:chgData name="Tim Anderson" userId="29931dd9-6a8d-4aea-9bcf-bec880f70870" providerId="ADAL" clId="{697FE98B-B8CF-42FF-9FA3-F543C694B645}" dt="2025-07-31T22:00:39.074" v="275"/>
        <pc:sldMkLst>
          <pc:docMk/>
          <pc:sldMk cId="4169470733" sldId="515"/>
        </pc:sldMkLst>
      </pc:sldChg>
      <pc:sldChg chg="del">
        <pc:chgData name="Tim Anderson" userId="29931dd9-6a8d-4aea-9bcf-bec880f70870" providerId="ADAL" clId="{697FE98B-B8CF-42FF-9FA3-F543C694B645}" dt="2025-07-31T21:52:20.174" v="196" actId="47"/>
        <pc:sldMkLst>
          <pc:docMk/>
          <pc:sldMk cId="2386721584" sldId="521"/>
        </pc:sldMkLst>
      </pc:sldChg>
      <pc:sldChg chg="del">
        <pc:chgData name="Tim Anderson" userId="29931dd9-6a8d-4aea-9bcf-bec880f70870" providerId="ADAL" clId="{697FE98B-B8CF-42FF-9FA3-F543C694B645}" dt="2025-07-31T21:52:30.327" v="199" actId="47"/>
        <pc:sldMkLst>
          <pc:docMk/>
          <pc:sldMk cId="336026040" sldId="522"/>
        </pc:sldMkLst>
      </pc:sldChg>
      <pc:sldChg chg="modSp mod">
        <pc:chgData name="Tim Anderson" userId="29931dd9-6a8d-4aea-9bcf-bec880f70870" providerId="ADAL" clId="{697FE98B-B8CF-42FF-9FA3-F543C694B645}" dt="2025-07-31T21:34:21.119" v="14" actId="27636"/>
        <pc:sldMkLst>
          <pc:docMk/>
          <pc:sldMk cId="572548545" sldId="539"/>
        </pc:sldMkLst>
        <pc:spChg chg="mod">
          <ac:chgData name="Tim Anderson" userId="29931dd9-6a8d-4aea-9bcf-bec880f70870" providerId="ADAL" clId="{697FE98B-B8CF-42FF-9FA3-F543C694B645}" dt="2025-07-31T21:34:21.119" v="14" actId="27636"/>
          <ac:spMkLst>
            <pc:docMk/>
            <pc:sldMk cId="572548545" sldId="539"/>
            <ac:spMk id="4" creationId="{00000000-0000-0000-0000-000000000000}"/>
          </ac:spMkLst>
        </pc:spChg>
      </pc:sldChg>
      <pc:sldChg chg="del">
        <pc:chgData name="Tim Anderson" userId="29931dd9-6a8d-4aea-9bcf-bec880f70870" providerId="ADAL" clId="{697FE98B-B8CF-42FF-9FA3-F543C694B645}" dt="2025-07-31T21:52:18.404" v="195" actId="47"/>
        <pc:sldMkLst>
          <pc:docMk/>
          <pc:sldMk cId="234454622" sldId="571"/>
        </pc:sldMkLst>
      </pc:sldChg>
      <pc:sldChg chg="del">
        <pc:chgData name="Tim Anderson" userId="29931dd9-6a8d-4aea-9bcf-bec880f70870" providerId="ADAL" clId="{697FE98B-B8CF-42FF-9FA3-F543C694B645}" dt="2025-07-31T21:52:16.558" v="194" actId="47"/>
        <pc:sldMkLst>
          <pc:docMk/>
          <pc:sldMk cId="4284270421" sldId="590"/>
        </pc:sldMkLst>
      </pc:sldChg>
      <pc:sldChg chg="modSp add mod">
        <pc:chgData name="Tim Anderson" userId="29931dd9-6a8d-4aea-9bcf-bec880f70870" providerId="ADAL" clId="{697FE98B-B8CF-42FF-9FA3-F543C694B645}" dt="2025-07-31T21:48:51.862" v="183" actId="14100"/>
        <pc:sldMkLst>
          <pc:docMk/>
          <pc:sldMk cId="1367151359" sldId="611"/>
        </pc:sldMkLst>
        <pc:picChg chg="mod">
          <ac:chgData name="Tim Anderson" userId="29931dd9-6a8d-4aea-9bcf-bec880f70870" providerId="ADAL" clId="{697FE98B-B8CF-42FF-9FA3-F543C694B645}" dt="2025-07-31T21:48:51.862" v="183" actId="14100"/>
          <ac:picMkLst>
            <pc:docMk/>
            <pc:sldMk cId="1367151359" sldId="611"/>
            <ac:picMk id="7" creationId="{00000000-0000-0000-0000-000000000000}"/>
          </ac:picMkLst>
        </pc:picChg>
      </pc:sldChg>
      <pc:sldChg chg="del">
        <pc:chgData name="Tim Anderson" userId="29931dd9-6a8d-4aea-9bcf-bec880f70870" providerId="ADAL" clId="{697FE98B-B8CF-42FF-9FA3-F543C694B645}" dt="2025-07-31T21:52:32.401" v="201" actId="47"/>
        <pc:sldMkLst>
          <pc:docMk/>
          <pc:sldMk cId="184326165" sldId="630"/>
        </pc:sldMkLst>
      </pc:sldChg>
      <pc:sldChg chg="del">
        <pc:chgData name="Tim Anderson" userId="29931dd9-6a8d-4aea-9bcf-bec880f70870" providerId="ADAL" clId="{697FE98B-B8CF-42FF-9FA3-F543C694B645}" dt="2025-07-31T21:52:33.926" v="202" actId="47"/>
        <pc:sldMkLst>
          <pc:docMk/>
          <pc:sldMk cId="2418547990" sldId="631"/>
        </pc:sldMkLst>
      </pc:sldChg>
      <pc:sldChg chg="modSp add mod">
        <pc:chgData name="Tim Anderson" userId="29931dd9-6a8d-4aea-9bcf-bec880f70870" providerId="ADAL" clId="{697FE98B-B8CF-42FF-9FA3-F543C694B645}" dt="2025-07-31T21:49:14.256" v="189" actId="14100"/>
        <pc:sldMkLst>
          <pc:docMk/>
          <pc:sldMk cId="1879301432" sldId="643"/>
        </pc:sldMkLst>
        <pc:picChg chg="mod">
          <ac:chgData name="Tim Anderson" userId="29931dd9-6a8d-4aea-9bcf-bec880f70870" providerId="ADAL" clId="{697FE98B-B8CF-42FF-9FA3-F543C694B645}" dt="2025-07-31T21:49:14.256" v="189" actId="14100"/>
          <ac:picMkLst>
            <pc:docMk/>
            <pc:sldMk cId="1879301432" sldId="643"/>
            <ac:picMk id="7" creationId="{00000000-0000-0000-0000-000000000000}"/>
          </ac:picMkLst>
        </pc:picChg>
      </pc:sldChg>
      <pc:sldChg chg="modSp add mod">
        <pc:chgData name="Tim Anderson" userId="29931dd9-6a8d-4aea-9bcf-bec880f70870" providerId="ADAL" clId="{697FE98B-B8CF-42FF-9FA3-F543C694B645}" dt="2025-07-31T21:48:59.472" v="185" actId="14100"/>
        <pc:sldMkLst>
          <pc:docMk/>
          <pc:sldMk cId="237474942" sldId="659"/>
        </pc:sldMkLst>
        <pc:picChg chg="mod">
          <ac:chgData name="Tim Anderson" userId="29931dd9-6a8d-4aea-9bcf-bec880f70870" providerId="ADAL" clId="{697FE98B-B8CF-42FF-9FA3-F543C694B645}" dt="2025-07-31T21:48:59.472" v="185" actId="14100"/>
          <ac:picMkLst>
            <pc:docMk/>
            <pc:sldMk cId="237474942" sldId="659"/>
            <ac:picMk id="7" creationId="{00000000-0000-0000-0000-000000000000}"/>
          </ac:picMkLst>
        </pc:picChg>
      </pc:sldChg>
      <pc:sldChg chg="del">
        <pc:chgData name="Tim Anderson" userId="29931dd9-6a8d-4aea-9bcf-bec880f70870" providerId="ADAL" clId="{697FE98B-B8CF-42FF-9FA3-F543C694B645}" dt="2025-07-31T21:52:31.376" v="200" actId="47"/>
        <pc:sldMkLst>
          <pc:docMk/>
          <pc:sldMk cId="792024164" sldId="704"/>
        </pc:sldMkLst>
      </pc:sldChg>
      <pc:sldChg chg="modSp add mod">
        <pc:chgData name="Tim Anderson" userId="29931dd9-6a8d-4aea-9bcf-bec880f70870" providerId="ADAL" clId="{697FE98B-B8CF-42FF-9FA3-F543C694B645}" dt="2025-07-31T21:49:05.641" v="187" actId="14100"/>
        <pc:sldMkLst>
          <pc:docMk/>
          <pc:sldMk cId="532478150" sldId="706"/>
        </pc:sldMkLst>
        <pc:picChg chg="mod">
          <ac:chgData name="Tim Anderson" userId="29931dd9-6a8d-4aea-9bcf-bec880f70870" providerId="ADAL" clId="{697FE98B-B8CF-42FF-9FA3-F543C694B645}" dt="2025-07-31T21:49:05.641" v="187" actId="14100"/>
          <ac:picMkLst>
            <pc:docMk/>
            <pc:sldMk cId="532478150" sldId="706"/>
            <ac:picMk id="7" creationId="{00000000-0000-0000-0000-000000000000}"/>
          </ac:picMkLst>
        </pc:picChg>
      </pc:sldChg>
      <pc:sldChg chg="del">
        <pc:chgData name="Tim Anderson" userId="29931dd9-6a8d-4aea-9bcf-bec880f70870" providerId="ADAL" clId="{697FE98B-B8CF-42FF-9FA3-F543C694B645}" dt="2025-07-31T21:52:42.863" v="204" actId="47"/>
        <pc:sldMkLst>
          <pc:docMk/>
          <pc:sldMk cId="3848329330" sldId="710"/>
        </pc:sldMkLst>
      </pc:sldChg>
      <pc:sldChg chg="del">
        <pc:chgData name="Tim Anderson" userId="29931dd9-6a8d-4aea-9bcf-bec880f70870" providerId="ADAL" clId="{697FE98B-B8CF-42FF-9FA3-F543C694B645}" dt="2025-07-31T21:50:57.667" v="191" actId="47"/>
        <pc:sldMkLst>
          <pc:docMk/>
          <pc:sldMk cId="1121899203" sldId="726"/>
        </pc:sldMkLst>
      </pc:sldChg>
      <pc:sldChg chg="del">
        <pc:chgData name="Tim Anderson" userId="29931dd9-6a8d-4aea-9bcf-bec880f70870" providerId="ADAL" clId="{697FE98B-B8CF-42FF-9FA3-F543C694B645}" dt="2025-07-31T21:52:29.165" v="198" actId="47"/>
        <pc:sldMkLst>
          <pc:docMk/>
          <pc:sldMk cId="2151839122" sldId="740"/>
        </pc:sldMkLst>
      </pc:sldChg>
      <pc:sldChg chg="delSp modSp mod ord">
        <pc:chgData name="Tim Anderson" userId="29931dd9-6a8d-4aea-9bcf-bec880f70870" providerId="ADAL" clId="{697FE98B-B8CF-42FF-9FA3-F543C694B645}" dt="2025-07-31T22:04:30.443" v="298" actId="478"/>
        <pc:sldMkLst>
          <pc:docMk/>
          <pc:sldMk cId="2876673739" sldId="741"/>
        </pc:sldMkLst>
        <pc:spChg chg="mod">
          <ac:chgData name="Tim Anderson" userId="29931dd9-6a8d-4aea-9bcf-bec880f70870" providerId="ADAL" clId="{697FE98B-B8CF-42FF-9FA3-F543C694B645}" dt="2025-07-31T21:36:48.705" v="73" actId="20577"/>
          <ac:spMkLst>
            <pc:docMk/>
            <pc:sldMk cId="2876673739" sldId="741"/>
            <ac:spMk id="2" creationId="{00000000-0000-0000-0000-000000000000}"/>
          </ac:spMkLst>
        </pc:spChg>
        <pc:spChg chg="mod">
          <ac:chgData name="Tim Anderson" userId="29931dd9-6a8d-4aea-9bcf-bec880f70870" providerId="ADAL" clId="{697FE98B-B8CF-42FF-9FA3-F543C694B645}" dt="2025-07-31T22:04:18.928" v="290" actId="6549"/>
          <ac:spMkLst>
            <pc:docMk/>
            <pc:sldMk cId="2876673739" sldId="741"/>
            <ac:spMk id="9" creationId="{95B1A46A-3BAE-42BA-31BF-3CD9E6051EC0}"/>
          </ac:spMkLst>
        </pc:spChg>
        <pc:spChg chg="del">
          <ac:chgData name="Tim Anderson" userId="29931dd9-6a8d-4aea-9bcf-bec880f70870" providerId="ADAL" clId="{697FE98B-B8CF-42FF-9FA3-F543C694B645}" dt="2025-07-31T22:04:21.248" v="292" actId="478"/>
          <ac:spMkLst>
            <pc:docMk/>
            <pc:sldMk cId="2876673739" sldId="741"/>
            <ac:spMk id="13" creationId="{3C0027EC-5A9E-E820-F43A-5FB2693DCA8E}"/>
          </ac:spMkLst>
        </pc:spChg>
        <pc:spChg chg="del">
          <ac:chgData name="Tim Anderson" userId="29931dd9-6a8d-4aea-9bcf-bec880f70870" providerId="ADAL" clId="{697FE98B-B8CF-42FF-9FA3-F543C694B645}" dt="2025-07-31T22:04:23.346" v="294" actId="478"/>
          <ac:spMkLst>
            <pc:docMk/>
            <pc:sldMk cId="2876673739" sldId="741"/>
            <ac:spMk id="16" creationId="{4518D73D-B75D-9B98-9E37-C8E4670AABE5}"/>
          </ac:spMkLst>
        </pc:spChg>
        <pc:spChg chg="del">
          <ac:chgData name="Tim Anderson" userId="29931dd9-6a8d-4aea-9bcf-bec880f70870" providerId="ADAL" clId="{697FE98B-B8CF-42FF-9FA3-F543C694B645}" dt="2025-07-31T22:04:20.037" v="291" actId="478"/>
          <ac:spMkLst>
            <pc:docMk/>
            <pc:sldMk cId="2876673739" sldId="741"/>
            <ac:spMk id="17" creationId="{423AE1DF-65C0-30C9-BB5E-6D67F8FE8F34}"/>
          </ac:spMkLst>
        </pc:spChg>
        <pc:spChg chg="del">
          <ac:chgData name="Tim Anderson" userId="29931dd9-6a8d-4aea-9bcf-bec880f70870" providerId="ADAL" clId="{697FE98B-B8CF-42FF-9FA3-F543C694B645}" dt="2025-07-31T22:04:22.317" v="293" actId="478"/>
          <ac:spMkLst>
            <pc:docMk/>
            <pc:sldMk cId="2876673739" sldId="741"/>
            <ac:spMk id="18" creationId="{D6880A20-0952-1B1C-B5A3-305EA3F6B645}"/>
          </ac:spMkLst>
        </pc:spChg>
        <pc:spChg chg="del mod">
          <ac:chgData name="Tim Anderson" userId="29931dd9-6a8d-4aea-9bcf-bec880f70870" providerId="ADAL" clId="{697FE98B-B8CF-42FF-9FA3-F543C694B645}" dt="2025-07-31T22:04:30.443" v="298" actId="478"/>
          <ac:spMkLst>
            <pc:docMk/>
            <pc:sldMk cId="2876673739" sldId="741"/>
            <ac:spMk id="20" creationId="{5DA1B7FF-D80F-CE28-A540-55517A189BFB}"/>
          </ac:spMkLst>
        </pc:spChg>
        <pc:spChg chg="del">
          <ac:chgData name="Tim Anderson" userId="29931dd9-6a8d-4aea-9bcf-bec880f70870" providerId="ADAL" clId="{697FE98B-B8CF-42FF-9FA3-F543C694B645}" dt="2025-07-31T22:04:25.697" v="295" actId="478"/>
          <ac:spMkLst>
            <pc:docMk/>
            <pc:sldMk cId="2876673739" sldId="741"/>
            <ac:spMk id="21" creationId="{D005FEA9-BB8C-5A58-531B-850C478E75B5}"/>
          </ac:spMkLst>
        </pc:spChg>
      </pc:sldChg>
      <pc:sldChg chg="del">
        <pc:chgData name="Tim Anderson" userId="29931dd9-6a8d-4aea-9bcf-bec880f70870" providerId="ADAL" clId="{697FE98B-B8CF-42FF-9FA3-F543C694B645}" dt="2025-07-31T21:52:40.692" v="203" actId="47"/>
        <pc:sldMkLst>
          <pc:docMk/>
          <pc:sldMk cId="3510601494" sldId="813"/>
        </pc:sldMkLst>
      </pc:sldChg>
      <pc:sldChg chg="del">
        <pc:chgData name="Tim Anderson" userId="29931dd9-6a8d-4aea-9bcf-bec880f70870" providerId="ADAL" clId="{697FE98B-B8CF-42FF-9FA3-F543C694B645}" dt="2025-07-31T21:52:54.999" v="205" actId="47"/>
        <pc:sldMkLst>
          <pc:docMk/>
          <pc:sldMk cId="4096493389" sldId="832"/>
        </pc:sldMkLst>
      </pc:sldChg>
      <pc:sldChg chg="del">
        <pc:chgData name="Tim Anderson" userId="29931dd9-6a8d-4aea-9bcf-bec880f70870" providerId="ADAL" clId="{697FE98B-B8CF-42FF-9FA3-F543C694B645}" dt="2025-07-31T21:54:17.307" v="213" actId="47"/>
        <pc:sldMkLst>
          <pc:docMk/>
          <pc:sldMk cId="1315788671" sldId="833"/>
        </pc:sldMkLst>
      </pc:sldChg>
      <pc:sldChg chg="del ord">
        <pc:chgData name="Tim Anderson" userId="29931dd9-6a8d-4aea-9bcf-bec880f70870" providerId="ADAL" clId="{697FE98B-B8CF-42FF-9FA3-F543C694B645}" dt="2025-07-31T22:01:37.493" v="281" actId="47"/>
        <pc:sldMkLst>
          <pc:docMk/>
          <pc:sldMk cId="1767019108" sldId="834"/>
        </pc:sldMkLst>
      </pc:sldChg>
      <pc:sldChg chg="del ord">
        <pc:chgData name="Tim Anderson" userId="29931dd9-6a8d-4aea-9bcf-bec880f70870" providerId="ADAL" clId="{697FE98B-B8CF-42FF-9FA3-F543C694B645}" dt="2025-07-31T22:01:38.541" v="282" actId="47"/>
        <pc:sldMkLst>
          <pc:docMk/>
          <pc:sldMk cId="1363099311" sldId="835"/>
        </pc:sldMkLst>
      </pc:sldChg>
      <pc:sldChg chg="modSp mod">
        <pc:chgData name="Tim Anderson" userId="29931dd9-6a8d-4aea-9bcf-bec880f70870" providerId="ADAL" clId="{697FE98B-B8CF-42FF-9FA3-F543C694B645}" dt="2025-07-31T21:33:47.083" v="12" actId="20577"/>
        <pc:sldMkLst>
          <pc:docMk/>
          <pc:sldMk cId="852748643" sldId="882"/>
        </pc:sldMkLst>
        <pc:spChg chg="mod">
          <ac:chgData name="Tim Anderson" userId="29931dd9-6a8d-4aea-9bcf-bec880f70870" providerId="ADAL" clId="{697FE98B-B8CF-42FF-9FA3-F543C694B645}" dt="2025-07-31T21:33:47.083" v="12" actId="20577"/>
          <ac:spMkLst>
            <pc:docMk/>
            <pc:sldMk cId="852748643" sldId="882"/>
            <ac:spMk id="5" creationId="{CAF789A2-1D0C-4508-9DE0-9AAFADD8C21F}"/>
          </ac:spMkLst>
        </pc:spChg>
      </pc:sldChg>
      <pc:sldChg chg="modSp mod">
        <pc:chgData name="Tim Anderson" userId="29931dd9-6a8d-4aea-9bcf-bec880f70870" providerId="ADAL" clId="{697FE98B-B8CF-42FF-9FA3-F543C694B645}" dt="2025-07-31T21:44:59.894" v="178" actId="20577"/>
        <pc:sldMkLst>
          <pc:docMk/>
          <pc:sldMk cId="2117734731" sldId="954"/>
        </pc:sldMkLst>
        <pc:spChg chg="mod">
          <ac:chgData name="Tim Anderson" userId="29931dd9-6a8d-4aea-9bcf-bec880f70870" providerId="ADAL" clId="{697FE98B-B8CF-42FF-9FA3-F543C694B645}" dt="2025-07-31T21:44:59.894" v="178" actId="20577"/>
          <ac:spMkLst>
            <pc:docMk/>
            <pc:sldMk cId="2117734731" sldId="954"/>
            <ac:spMk id="10" creationId="{00000000-0000-0000-0000-000000000000}"/>
          </ac:spMkLst>
        </pc:spChg>
      </pc:sldChg>
      <pc:sldChg chg="ord">
        <pc:chgData name="Tim Anderson" userId="29931dd9-6a8d-4aea-9bcf-bec880f70870" providerId="ADAL" clId="{697FE98B-B8CF-42FF-9FA3-F543C694B645}" dt="2025-07-31T22:05:23.872" v="300"/>
        <pc:sldMkLst>
          <pc:docMk/>
          <pc:sldMk cId="1311172795" sldId="1528"/>
        </pc:sldMkLst>
      </pc:sldChg>
      <pc:sldChg chg="modSp mod">
        <pc:chgData name="Tim Anderson" userId="29931dd9-6a8d-4aea-9bcf-bec880f70870" providerId="ADAL" clId="{697FE98B-B8CF-42FF-9FA3-F543C694B645}" dt="2025-07-31T21:43:58.243" v="168" actId="20577"/>
        <pc:sldMkLst>
          <pc:docMk/>
          <pc:sldMk cId="3755006541" sldId="1630"/>
        </pc:sldMkLst>
        <pc:spChg chg="mod">
          <ac:chgData name="Tim Anderson" userId="29931dd9-6a8d-4aea-9bcf-bec880f70870" providerId="ADAL" clId="{697FE98B-B8CF-42FF-9FA3-F543C694B645}" dt="2025-07-31T21:43:58.243" v="168" actId="20577"/>
          <ac:spMkLst>
            <pc:docMk/>
            <pc:sldMk cId="3755006541" sldId="1630"/>
            <ac:spMk id="3" creationId="{82C08D27-B6DC-449E-859F-135C2BC1C73A}"/>
          </ac:spMkLst>
        </pc:spChg>
      </pc:sldChg>
      <pc:sldChg chg="add">
        <pc:chgData name="Tim Anderson" userId="29931dd9-6a8d-4aea-9bcf-bec880f70870" providerId="ADAL" clId="{697FE98B-B8CF-42FF-9FA3-F543C694B645}" dt="2025-07-31T21:41:15.289" v="137"/>
        <pc:sldMkLst>
          <pc:docMk/>
          <pc:sldMk cId="1359613979" sldId="1743"/>
        </pc:sldMkLst>
      </pc:sldChg>
      <pc:sldChg chg="add">
        <pc:chgData name="Tim Anderson" userId="29931dd9-6a8d-4aea-9bcf-bec880f70870" providerId="ADAL" clId="{697FE98B-B8CF-42FF-9FA3-F543C694B645}" dt="2025-07-31T21:41:15.289" v="137"/>
        <pc:sldMkLst>
          <pc:docMk/>
          <pc:sldMk cId="2724267165" sldId="1745"/>
        </pc:sldMkLst>
      </pc:sldChg>
      <pc:sldChg chg="add">
        <pc:chgData name="Tim Anderson" userId="29931dd9-6a8d-4aea-9bcf-bec880f70870" providerId="ADAL" clId="{697FE98B-B8CF-42FF-9FA3-F543C694B645}" dt="2025-07-31T21:41:15.289" v="137"/>
        <pc:sldMkLst>
          <pc:docMk/>
          <pc:sldMk cId="3823357748" sldId="1746"/>
        </pc:sldMkLst>
      </pc:sldChg>
      <pc:sldChg chg="add">
        <pc:chgData name="Tim Anderson" userId="29931dd9-6a8d-4aea-9bcf-bec880f70870" providerId="ADAL" clId="{697FE98B-B8CF-42FF-9FA3-F543C694B645}" dt="2025-07-31T21:41:15.289" v="137"/>
        <pc:sldMkLst>
          <pc:docMk/>
          <pc:sldMk cId="3793932378" sldId="1747"/>
        </pc:sldMkLst>
      </pc:sldChg>
      <pc:sldChg chg="add">
        <pc:chgData name="Tim Anderson" userId="29931dd9-6a8d-4aea-9bcf-bec880f70870" providerId="ADAL" clId="{697FE98B-B8CF-42FF-9FA3-F543C694B645}" dt="2025-07-31T21:41:15.289" v="137"/>
        <pc:sldMkLst>
          <pc:docMk/>
          <pc:sldMk cId="3193103123" sldId="1748"/>
        </pc:sldMkLst>
      </pc:sldChg>
      <pc:sldChg chg="modSp add mod">
        <pc:chgData name="Tim Anderson" userId="29931dd9-6a8d-4aea-9bcf-bec880f70870" providerId="ADAL" clId="{697FE98B-B8CF-42FF-9FA3-F543C694B645}" dt="2025-07-31T21:43:34.614" v="164" actId="20577"/>
        <pc:sldMkLst>
          <pc:docMk/>
          <pc:sldMk cId="3273883499" sldId="1749"/>
        </pc:sldMkLst>
        <pc:spChg chg="mod">
          <ac:chgData name="Tim Anderson" userId="29931dd9-6a8d-4aea-9bcf-bec880f70870" providerId="ADAL" clId="{697FE98B-B8CF-42FF-9FA3-F543C694B645}" dt="2025-07-31T21:43:34.614" v="164" actId="20577"/>
          <ac:spMkLst>
            <pc:docMk/>
            <pc:sldMk cId="3273883499" sldId="1749"/>
            <ac:spMk id="2" creationId="{00000000-0000-0000-0000-000000000000}"/>
          </ac:spMkLst>
        </pc:spChg>
      </pc:sldChg>
      <pc:sldChg chg="del">
        <pc:chgData name="Tim Anderson" userId="29931dd9-6a8d-4aea-9bcf-bec880f70870" providerId="ADAL" clId="{697FE98B-B8CF-42FF-9FA3-F543C694B645}" dt="2025-07-31T21:43:52.176" v="165" actId="47"/>
        <pc:sldMkLst>
          <pc:docMk/>
          <pc:sldMk cId="1959501252" sldId="1750"/>
        </pc:sldMkLst>
      </pc:sldChg>
      <pc:sldChg chg="del">
        <pc:chgData name="Tim Anderson" userId="29931dd9-6a8d-4aea-9bcf-bec880f70870" providerId="ADAL" clId="{697FE98B-B8CF-42FF-9FA3-F543C694B645}" dt="2025-07-31T21:53:06.587" v="206" actId="47"/>
        <pc:sldMkLst>
          <pc:docMk/>
          <pc:sldMk cId="1110643954" sldId="1858"/>
        </pc:sldMkLst>
      </pc:sldChg>
      <pc:sldChg chg="del">
        <pc:chgData name="Tim Anderson" userId="29931dd9-6a8d-4aea-9bcf-bec880f70870" providerId="ADAL" clId="{697FE98B-B8CF-42FF-9FA3-F543C694B645}" dt="2025-07-31T21:53:11.923" v="207" actId="47"/>
        <pc:sldMkLst>
          <pc:docMk/>
          <pc:sldMk cId="3594097036" sldId="1859"/>
        </pc:sldMkLst>
      </pc:sldChg>
      <pc:sldChg chg="del">
        <pc:chgData name="Tim Anderson" userId="29931dd9-6a8d-4aea-9bcf-bec880f70870" providerId="ADAL" clId="{697FE98B-B8CF-42FF-9FA3-F543C694B645}" dt="2025-07-31T21:53:13.792" v="208" actId="47"/>
        <pc:sldMkLst>
          <pc:docMk/>
          <pc:sldMk cId="1270790373" sldId="1860"/>
        </pc:sldMkLst>
      </pc:sldChg>
      <pc:sldChg chg="del">
        <pc:chgData name="Tim Anderson" userId="29931dd9-6a8d-4aea-9bcf-bec880f70870" providerId="ADAL" clId="{697FE98B-B8CF-42FF-9FA3-F543C694B645}" dt="2025-07-31T21:53:16.187" v="209" actId="47"/>
        <pc:sldMkLst>
          <pc:docMk/>
          <pc:sldMk cId="2688662201" sldId="1861"/>
        </pc:sldMkLst>
      </pc:sldChg>
      <pc:sldChg chg="del">
        <pc:chgData name="Tim Anderson" userId="29931dd9-6a8d-4aea-9bcf-bec880f70870" providerId="ADAL" clId="{697FE98B-B8CF-42FF-9FA3-F543C694B645}" dt="2025-07-31T21:53:20.184" v="210" actId="47"/>
        <pc:sldMkLst>
          <pc:docMk/>
          <pc:sldMk cId="3605313691" sldId="1862"/>
        </pc:sldMkLst>
      </pc:sldChg>
      <pc:sldChg chg="ord">
        <pc:chgData name="Tim Anderson" userId="29931dd9-6a8d-4aea-9bcf-bec880f70870" providerId="ADAL" clId="{697FE98B-B8CF-42FF-9FA3-F543C694B645}" dt="2025-07-31T22:01:08.065" v="279"/>
        <pc:sldMkLst>
          <pc:docMk/>
          <pc:sldMk cId="772582263" sldId="1863"/>
        </pc:sldMkLst>
      </pc:sldChg>
      <pc:sldChg chg="del">
        <pc:chgData name="Tim Anderson" userId="29931dd9-6a8d-4aea-9bcf-bec880f70870" providerId="ADAL" clId="{697FE98B-B8CF-42FF-9FA3-F543C694B645}" dt="2025-07-31T21:37:24.829" v="74" actId="47"/>
        <pc:sldMkLst>
          <pc:docMk/>
          <pc:sldMk cId="1389682171" sldId="2145707822"/>
        </pc:sldMkLst>
      </pc:sldChg>
      <pc:sldChg chg="del">
        <pc:chgData name="Tim Anderson" userId="29931dd9-6a8d-4aea-9bcf-bec880f70870" providerId="ADAL" clId="{697FE98B-B8CF-42FF-9FA3-F543C694B645}" dt="2025-07-31T21:37:24.829" v="74" actId="47"/>
        <pc:sldMkLst>
          <pc:docMk/>
          <pc:sldMk cId="3415429379" sldId="2145707826"/>
        </pc:sldMkLst>
      </pc:sldChg>
      <pc:sldChg chg="del">
        <pc:chgData name="Tim Anderson" userId="29931dd9-6a8d-4aea-9bcf-bec880f70870" providerId="ADAL" clId="{697FE98B-B8CF-42FF-9FA3-F543C694B645}" dt="2025-07-31T21:37:24.829" v="74" actId="47"/>
        <pc:sldMkLst>
          <pc:docMk/>
          <pc:sldMk cId="1310674203" sldId="2145707827"/>
        </pc:sldMkLst>
      </pc:sldChg>
      <pc:sldChg chg="add">
        <pc:chgData name="Tim Anderson" userId="29931dd9-6a8d-4aea-9bcf-bec880f70870" providerId="ADAL" clId="{697FE98B-B8CF-42FF-9FA3-F543C694B645}" dt="2025-07-31T21:50:49.336" v="190"/>
        <pc:sldMkLst>
          <pc:docMk/>
          <pc:sldMk cId="4031499254" sldId="2145707832"/>
        </pc:sldMkLst>
      </pc:sldChg>
      <pc:sldChg chg="modSp add del mod">
        <pc:chgData name="Tim Anderson" userId="29931dd9-6a8d-4aea-9bcf-bec880f70870" providerId="ADAL" clId="{697FE98B-B8CF-42FF-9FA3-F543C694B645}" dt="2025-07-31T22:01:51.584" v="283" actId="47"/>
        <pc:sldMkLst>
          <pc:docMk/>
          <pc:sldMk cId="1967324559" sldId="2145707833"/>
        </pc:sldMkLst>
        <pc:picChg chg="mod">
          <ac:chgData name="Tim Anderson" userId="29931dd9-6a8d-4aea-9bcf-bec880f70870" providerId="ADAL" clId="{697FE98B-B8CF-42FF-9FA3-F543C694B645}" dt="2025-07-31T21:56:33.367" v="221" actId="14100"/>
          <ac:picMkLst>
            <pc:docMk/>
            <pc:sldMk cId="1967324559" sldId="2145707833"/>
            <ac:picMk id="7" creationId="{BFDD0B3A-8054-9B27-4E84-47EAA11D627E}"/>
          </ac:picMkLst>
        </pc:picChg>
      </pc:sldChg>
      <pc:sldChg chg="ord">
        <pc:chgData name="Tim Anderson" userId="29931dd9-6a8d-4aea-9bcf-bec880f70870" providerId="ADAL" clId="{697FE98B-B8CF-42FF-9FA3-F543C694B645}" dt="2025-07-31T22:00:39.074" v="275"/>
        <pc:sldMkLst>
          <pc:docMk/>
          <pc:sldMk cId="1302905711" sldId="2145707834"/>
        </pc:sldMkLst>
      </pc:sldChg>
      <pc:sldChg chg="del ord">
        <pc:chgData name="Tim Anderson" userId="29931dd9-6a8d-4aea-9bcf-bec880f70870" providerId="ADAL" clId="{697FE98B-B8CF-42FF-9FA3-F543C694B645}" dt="2025-07-31T22:01:23.817" v="280" actId="47"/>
        <pc:sldMkLst>
          <pc:docMk/>
          <pc:sldMk cId="2182996945" sldId="2145707838"/>
        </pc:sldMkLst>
      </pc:sldChg>
      <pc:sldChg chg="add">
        <pc:chgData name="Tim Anderson" userId="29931dd9-6a8d-4aea-9bcf-bec880f70870" providerId="ADAL" clId="{697FE98B-B8CF-42FF-9FA3-F543C694B645}" dt="2025-07-31T21:41:15.289" v="137"/>
        <pc:sldMkLst>
          <pc:docMk/>
          <pc:sldMk cId="937112755" sldId="2145707839"/>
        </pc:sldMkLst>
      </pc:sldChg>
      <pc:sldChg chg="modSp add mod">
        <pc:chgData name="Tim Anderson" userId="29931dd9-6a8d-4aea-9bcf-bec880f70870" providerId="ADAL" clId="{697FE98B-B8CF-42FF-9FA3-F543C694B645}" dt="2025-07-31T21:48:45.087" v="181" actId="14100"/>
        <pc:sldMkLst>
          <pc:docMk/>
          <pc:sldMk cId="4215882214" sldId="2145707840"/>
        </pc:sldMkLst>
        <pc:picChg chg="mod">
          <ac:chgData name="Tim Anderson" userId="29931dd9-6a8d-4aea-9bcf-bec880f70870" providerId="ADAL" clId="{697FE98B-B8CF-42FF-9FA3-F543C694B645}" dt="2025-07-31T21:48:45.087" v="181" actId="14100"/>
          <ac:picMkLst>
            <pc:docMk/>
            <pc:sldMk cId="4215882214" sldId="2145707840"/>
            <ac:picMk id="7" creationId="{00000000-0000-0000-0000-000000000000}"/>
          </ac:picMkLst>
        </pc:picChg>
      </pc:sldChg>
      <pc:sldChg chg="modSp add mod">
        <pc:chgData name="Tim Anderson" userId="29931dd9-6a8d-4aea-9bcf-bec880f70870" providerId="ADAL" clId="{697FE98B-B8CF-42FF-9FA3-F543C694B645}" dt="2025-07-31T22:02:48.743" v="285" actId="14100"/>
        <pc:sldMkLst>
          <pc:docMk/>
          <pc:sldMk cId="3270301082" sldId="2145707841"/>
        </pc:sldMkLst>
        <pc:picChg chg="mod">
          <ac:chgData name="Tim Anderson" userId="29931dd9-6a8d-4aea-9bcf-bec880f70870" providerId="ADAL" clId="{697FE98B-B8CF-42FF-9FA3-F543C694B645}" dt="2025-07-31T22:02:48.743" v="285" actId="14100"/>
          <ac:picMkLst>
            <pc:docMk/>
            <pc:sldMk cId="3270301082" sldId="2145707841"/>
            <ac:picMk id="7" creationId="{00000000-0000-0000-0000-000000000000}"/>
          </ac:picMkLst>
        </pc:picChg>
      </pc:sldChg>
      <pc:sldChg chg="modSp add mod">
        <pc:chgData name="Tim Anderson" userId="29931dd9-6a8d-4aea-9bcf-bec880f70870" providerId="ADAL" clId="{697FE98B-B8CF-42FF-9FA3-F543C694B645}" dt="2025-07-31T22:03:01.251" v="287" actId="14100"/>
        <pc:sldMkLst>
          <pc:docMk/>
          <pc:sldMk cId="825496674" sldId="2145707842"/>
        </pc:sldMkLst>
        <pc:picChg chg="mod">
          <ac:chgData name="Tim Anderson" userId="29931dd9-6a8d-4aea-9bcf-bec880f70870" providerId="ADAL" clId="{697FE98B-B8CF-42FF-9FA3-F543C694B645}" dt="2025-07-31T22:03:01.251" v="287" actId="14100"/>
          <ac:picMkLst>
            <pc:docMk/>
            <pc:sldMk cId="825496674" sldId="2145707842"/>
            <ac:picMk id="7" creationId="{00000000-0000-0000-0000-000000000000}"/>
          </ac:picMkLst>
        </pc:picChg>
      </pc:sldChg>
      <pc:sldChg chg="modSp add mod">
        <pc:chgData name="Tim Anderson" userId="29931dd9-6a8d-4aea-9bcf-bec880f70870" providerId="ADAL" clId="{697FE98B-B8CF-42FF-9FA3-F543C694B645}" dt="2025-07-31T22:03:13.995" v="289" actId="14100"/>
        <pc:sldMkLst>
          <pc:docMk/>
          <pc:sldMk cId="1765347812" sldId="2145707843"/>
        </pc:sldMkLst>
        <pc:picChg chg="mod">
          <ac:chgData name="Tim Anderson" userId="29931dd9-6a8d-4aea-9bcf-bec880f70870" providerId="ADAL" clId="{697FE98B-B8CF-42FF-9FA3-F543C694B645}" dt="2025-07-31T22:03:13.995" v="289" actId="14100"/>
          <ac:picMkLst>
            <pc:docMk/>
            <pc:sldMk cId="1765347812" sldId="2145707843"/>
            <ac:picMk id="7" creationId="{3619D1A9-8579-4CDB-4714-BD9172824DC2}"/>
          </ac:picMkLst>
        </pc:picChg>
      </pc:sldChg>
      <pc:sldChg chg="add">
        <pc:chgData name="Tim Anderson" userId="29931dd9-6a8d-4aea-9bcf-bec880f70870" providerId="ADAL" clId="{697FE98B-B8CF-42FF-9FA3-F543C694B645}" dt="2025-07-31T21:50:49.336" v="190"/>
        <pc:sldMkLst>
          <pc:docMk/>
          <pc:sldMk cId="2168060623" sldId="2145707844"/>
        </pc:sldMkLst>
      </pc:sldChg>
      <pc:sldChg chg="modSp add mod ord">
        <pc:chgData name="Tim Anderson" userId="29931dd9-6a8d-4aea-9bcf-bec880f70870" providerId="ADAL" clId="{697FE98B-B8CF-42FF-9FA3-F543C694B645}" dt="2025-07-31T22:00:50.613" v="277"/>
        <pc:sldMkLst>
          <pc:docMk/>
          <pc:sldMk cId="303390911" sldId="2145707845"/>
        </pc:sldMkLst>
        <pc:picChg chg="mod">
          <ac:chgData name="Tim Anderson" userId="29931dd9-6a8d-4aea-9bcf-bec880f70870" providerId="ADAL" clId="{697FE98B-B8CF-42FF-9FA3-F543C694B645}" dt="2025-07-31T21:54:30.787" v="215" actId="14100"/>
          <ac:picMkLst>
            <pc:docMk/>
            <pc:sldMk cId="303390911" sldId="2145707845"/>
            <ac:picMk id="7" creationId="{C02B06AE-9C8A-C938-9FE9-64337E40BCEB}"/>
          </ac:picMkLst>
        </pc:picChg>
      </pc:sldChg>
      <pc:sldChg chg="modSp add mod">
        <pc:chgData name="Tim Anderson" userId="29931dd9-6a8d-4aea-9bcf-bec880f70870" providerId="ADAL" clId="{697FE98B-B8CF-42FF-9FA3-F543C694B645}" dt="2025-07-31T21:56:19.441" v="217" actId="14100"/>
        <pc:sldMkLst>
          <pc:docMk/>
          <pc:sldMk cId="111900051" sldId="2145707846"/>
        </pc:sldMkLst>
        <pc:picChg chg="mod">
          <ac:chgData name="Tim Anderson" userId="29931dd9-6a8d-4aea-9bcf-bec880f70870" providerId="ADAL" clId="{697FE98B-B8CF-42FF-9FA3-F543C694B645}" dt="2025-07-31T21:56:19.441" v="217" actId="14100"/>
          <ac:picMkLst>
            <pc:docMk/>
            <pc:sldMk cId="111900051" sldId="2145707846"/>
            <ac:picMk id="7" creationId="{0E9C6C79-3D2F-113E-EC01-1B142584141D}"/>
          </ac:picMkLst>
        </pc:picChg>
      </pc:sldChg>
      <pc:sldChg chg="modSp add mod">
        <pc:chgData name="Tim Anderson" userId="29931dd9-6a8d-4aea-9bcf-bec880f70870" providerId="ADAL" clId="{697FE98B-B8CF-42FF-9FA3-F543C694B645}" dt="2025-07-31T21:56:26.550" v="219" actId="14100"/>
        <pc:sldMkLst>
          <pc:docMk/>
          <pc:sldMk cId="1627339947" sldId="2145707847"/>
        </pc:sldMkLst>
        <pc:picChg chg="mod">
          <ac:chgData name="Tim Anderson" userId="29931dd9-6a8d-4aea-9bcf-bec880f70870" providerId="ADAL" clId="{697FE98B-B8CF-42FF-9FA3-F543C694B645}" dt="2025-07-31T21:56:26.550" v="219" actId="14100"/>
          <ac:picMkLst>
            <pc:docMk/>
            <pc:sldMk cId="1627339947" sldId="2145707847"/>
            <ac:picMk id="7" creationId="{6D27CA22-41BF-02FD-F1EE-61D128327435}"/>
          </ac:picMkLst>
        </pc:picChg>
      </pc:sldChg>
      <pc:sldChg chg="modSp add mod">
        <pc:chgData name="Tim Anderson" userId="29931dd9-6a8d-4aea-9bcf-bec880f70870" providerId="ADAL" clId="{697FE98B-B8CF-42FF-9FA3-F543C694B645}" dt="2025-07-31T21:56:39.281" v="223" actId="14100"/>
        <pc:sldMkLst>
          <pc:docMk/>
          <pc:sldMk cId="3409082745" sldId="2145707848"/>
        </pc:sldMkLst>
        <pc:picChg chg="mod">
          <ac:chgData name="Tim Anderson" userId="29931dd9-6a8d-4aea-9bcf-bec880f70870" providerId="ADAL" clId="{697FE98B-B8CF-42FF-9FA3-F543C694B645}" dt="2025-07-31T21:56:39.281" v="223" actId="14100"/>
          <ac:picMkLst>
            <pc:docMk/>
            <pc:sldMk cId="3409082745" sldId="2145707848"/>
            <ac:picMk id="7" creationId="{00000000-0000-0000-0000-000000000000}"/>
          </ac:picMkLst>
        </pc:picChg>
      </pc:sldChg>
      <pc:sldChg chg="modSp add mod">
        <pc:chgData name="Tim Anderson" userId="29931dd9-6a8d-4aea-9bcf-bec880f70870" providerId="ADAL" clId="{697FE98B-B8CF-42FF-9FA3-F543C694B645}" dt="2025-07-31T21:56:45.154" v="225" actId="14100"/>
        <pc:sldMkLst>
          <pc:docMk/>
          <pc:sldMk cId="729793001" sldId="2145707849"/>
        </pc:sldMkLst>
        <pc:picChg chg="mod">
          <ac:chgData name="Tim Anderson" userId="29931dd9-6a8d-4aea-9bcf-bec880f70870" providerId="ADAL" clId="{697FE98B-B8CF-42FF-9FA3-F543C694B645}" dt="2025-07-31T21:56:45.154" v="225" actId="14100"/>
          <ac:picMkLst>
            <pc:docMk/>
            <pc:sldMk cId="729793001" sldId="2145707849"/>
            <ac:picMk id="7" creationId="{00000000-0000-0000-0000-000000000000}"/>
          </ac:picMkLst>
        </pc:picChg>
      </pc:sldChg>
      <pc:sldChg chg="modSp add mod">
        <pc:chgData name="Tim Anderson" userId="29931dd9-6a8d-4aea-9bcf-bec880f70870" providerId="ADAL" clId="{697FE98B-B8CF-42FF-9FA3-F543C694B645}" dt="2025-07-31T21:56:53" v="227" actId="14100"/>
        <pc:sldMkLst>
          <pc:docMk/>
          <pc:sldMk cId="2511712650" sldId="2145707850"/>
        </pc:sldMkLst>
        <pc:picChg chg="mod">
          <ac:chgData name="Tim Anderson" userId="29931dd9-6a8d-4aea-9bcf-bec880f70870" providerId="ADAL" clId="{697FE98B-B8CF-42FF-9FA3-F543C694B645}" dt="2025-07-31T21:56:53" v="227" actId="14100"/>
          <ac:picMkLst>
            <pc:docMk/>
            <pc:sldMk cId="2511712650" sldId="2145707850"/>
            <ac:picMk id="7" creationId="{00000000-0000-0000-0000-000000000000}"/>
          </ac:picMkLst>
        </pc:picChg>
      </pc:sldChg>
      <pc:sldChg chg="modSp add mod">
        <pc:chgData name="Tim Anderson" userId="29931dd9-6a8d-4aea-9bcf-bec880f70870" providerId="ADAL" clId="{697FE98B-B8CF-42FF-9FA3-F543C694B645}" dt="2025-07-31T21:56:58.567" v="229" actId="14100"/>
        <pc:sldMkLst>
          <pc:docMk/>
          <pc:sldMk cId="2763689936" sldId="2145707851"/>
        </pc:sldMkLst>
        <pc:picChg chg="mod">
          <ac:chgData name="Tim Anderson" userId="29931dd9-6a8d-4aea-9bcf-bec880f70870" providerId="ADAL" clId="{697FE98B-B8CF-42FF-9FA3-F543C694B645}" dt="2025-07-31T21:56:58.567" v="229" actId="14100"/>
          <ac:picMkLst>
            <pc:docMk/>
            <pc:sldMk cId="2763689936" sldId="2145707851"/>
            <ac:picMk id="7" creationId="{00000000-0000-0000-0000-000000000000}"/>
          </ac:picMkLst>
        </pc:picChg>
      </pc:sldChg>
      <pc:sldChg chg="modSp add mod">
        <pc:chgData name="Tim Anderson" userId="29931dd9-6a8d-4aea-9bcf-bec880f70870" providerId="ADAL" clId="{697FE98B-B8CF-42FF-9FA3-F543C694B645}" dt="2025-07-31T21:57:05.440" v="231" actId="14100"/>
        <pc:sldMkLst>
          <pc:docMk/>
          <pc:sldMk cId="302495443" sldId="2145707852"/>
        </pc:sldMkLst>
        <pc:picChg chg="mod">
          <ac:chgData name="Tim Anderson" userId="29931dd9-6a8d-4aea-9bcf-bec880f70870" providerId="ADAL" clId="{697FE98B-B8CF-42FF-9FA3-F543C694B645}" dt="2025-07-31T21:57:05.440" v="231" actId="14100"/>
          <ac:picMkLst>
            <pc:docMk/>
            <pc:sldMk cId="302495443" sldId="2145707852"/>
            <ac:picMk id="7" creationId="{00000000-0000-0000-0000-000000000000}"/>
          </ac:picMkLst>
        </pc:picChg>
      </pc:sldChg>
      <pc:sldChg chg="modSp add mod">
        <pc:chgData name="Tim Anderson" userId="29931dd9-6a8d-4aea-9bcf-bec880f70870" providerId="ADAL" clId="{697FE98B-B8CF-42FF-9FA3-F543C694B645}" dt="2025-07-31T21:57:14.028" v="233" actId="14100"/>
        <pc:sldMkLst>
          <pc:docMk/>
          <pc:sldMk cId="1274129076" sldId="2145707853"/>
        </pc:sldMkLst>
        <pc:picChg chg="mod">
          <ac:chgData name="Tim Anderson" userId="29931dd9-6a8d-4aea-9bcf-bec880f70870" providerId="ADAL" clId="{697FE98B-B8CF-42FF-9FA3-F543C694B645}" dt="2025-07-31T21:57:14.028" v="233" actId="14100"/>
          <ac:picMkLst>
            <pc:docMk/>
            <pc:sldMk cId="1274129076" sldId="2145707853"/>
            <ac:picMk id="7" creationId="{00000000-0000-0000-0000-000000000000}"/>
          </ac:picMkLst>
        </pc:picChg>
      </pc:sldChg>
      <pc:sldChg chg="modSp add mod">
        <pc:chgData name="Tim Anderson" userId="29931dd9-6a8d-4aea-9bcf-bec880f70870" providerId="ADAL" clId="{697FE98B-B8CF-42FF-9FA3-F543C694B645}" dt="2025-07-31T21:57:28.104" v="237" actId="14100"/>
        <pc:sldMkLst>
          <pc:docMk/>
          <pc:sldMk cId="694538082" sldId="2145707854"/>
        </pc:sldMkLst>
        <pc:picChg chg="mod">
          <ac:chgData name="Tim Anderson" userId="29931dd9-6a8d-4aea-9bcf-bec880f70870" providerId="ADAL" clId="{697FE98B-B8CF-42FF-9FA3-F543C694B645}" dt="2025-07-31T21:57:28.104" v="237" actId="14100"/>
          <ac:picMkLst>
            <pc:docMk/>
            <pc:sldMk cId="694538082" sldId="2145707854"/>
            <ac:picMk id="7" creationId="{00000000-0000-0000-0000-000000000000}"/>
          </ac:picMkLst>
        </pc:picChg>
      </pc:sldChg>
      <pc:sldChg chg="modSp add mod">
        <pc:chgData name="Tim Anderson" userId="29931dd9-6a8d-4aea-9bcf-bec880f70870" providerId="ADAL" clId="{697FE98B-B8CF-42FF-9FA3-F543C694B645}" dt="2025-07-31T21:57:35.185" v="239" actId="14100"/>
        <pc:sldMkLst>
          <pc:docMk/>
          <pc:sldMk cId="2063817931" sldId="2145707855"/>
        </pc:sldMkLst>
        <pc:picChg chg="mod">
          <ac:chgData name="Tim Anderson" userId="29931dd9-6a8d-4aea-9bcf-bec880f70870" providerId="ADAL" clId="{697FE98B-B8CF-42FF-9FA3-F543C694B645}" dt="2025-07-31T21:57:35.185" v="239" actId="14100"/>
          <ac:picMkLst>
            <pc:docMk/>
            <pc:sldMk cId="2063817931" sldId="2145707855"/>
            <ac:picMk id="7" creationId="{00000000-0000-0000-0000-000000000000}"/>
          </ac:picMkLst>
        </pc:picChg>
      </pc:sldChg>
      <pc:sldChg chg="modSp add mod">
        <pc:chgData name="Tim Anderson" userId="29931dd9-6a8d-4aea-9bcf-bec880f70870" providerId="ADAL" clId="{697FE98B-B8CF-42FF-9FA3-F543C694B645}" dt="2025-07-31T21:57:43.993" v="241" actId="14100"/>
        <pc:sldMkLst>
          <pc:docMk/>
          <pc:sldMk cId="3225502927" sldId="2145707856"/>
        </pc:sldMkLst>
        <pc:picChg chg="mod">
          <ac:chgData name="Tim Anderson" userId="29931dd9-6a8d-4aea-9bcf-bec880f70870" providerId="ADAL" clId="{697FE98B-B8CF-42FF-9FA3-F543C694B645}" dt="2025-07-31T21:57:43.993" v="241" actId="14100"/>
          <ac:picMkLst>
            <pc:docMk/>
            <pc:sldMk cId="3225502927" sldId="2145707856"/>
            <ac:picMk id="7" creationId="{00000000-0000-0000-0000-000000000000}"/>
          </ac:picMkLst>
        </pc:picChg>
      </pc:sldChg>
      <pc:sldChg chg="modSp add mod ord">
        <pc:chgData name="Tim Anderson" userId="29931dd9-6a8d-4aea-9bcf-bec880f70870" providerId="ADAL" clId="{697FE98B-B8CF-42FF-9FA3-F543C694B645}" dt="2025-07-31T21:58:24.629" v="252"/>
        <pc:sldMkLst>
          <pc:docMk/>
          <pc:sldMk cId="3853666576" sldId="2145707857"/>
        </pc:sldMkLst>
        <pc:picChg chg="mod">
          <ac:chgData name="Tim Anderson" userId="29931dd9-6a8d-4aea-9bcf-bec880f70870" providerId="ADAL" clId="{697FE98B-B8CF-42FF-9FA3-F543C694B645}" dt="2025-07-31T21:57:58.860" v="246" actId="14100"/>
          <ac:picMkLst>
            <pc:docMk/>
            <pc:sldMk cId="3853666576" sldId="2145707857"/>
            <ac:picMk id="7" creationId="{00000000-0000-0000-0000-000000000000}"/>
          </ac:picMkLst>
        </pc:picChg>
      </pc:sldChg>
      <pc:sldChg chg="modSp add mod ord setBg">
        <pc:chgData name="Tim Anderson" userId="29931dd9-6a8d-4aea-9bcf-bec880f70870" providerId="ADAL" clId="{697FE98B-B8CF-42FF-9FA3-F543C694B645}" dt="2025-07-31T21:58:36.479" v="254"/>
        <pc:sldMkLst>
          <pc:docMk/>
          <pc:sldMk cId="2909743964" sldId="2145707858"/>
        </pc:sldMkLst>
        <pc:picChg chg="mod">
          <ac:chgData name="Tim Anderson" userId="29931dd9-6a8d-4aea-9bcf-bec880f70870" providerId="ADAL" clId="{697FE98B-B8CF-42FF-9FA3-F543C694B645}" dt="2025-07-31T21:57:49.063" v="243" actId="14100"/>
          <ac:picMkLst>
            <pc:docMk/>
            <pc:sldMk cId="2909743964" sldId="2145707858"/>
            <ac:picMk id="7" creationId="{42996365-7C3E-4406-7604-45E8207FA018}"/>
          </ac:picMkLst>
        </pc:picChg>
      </pc:sldChg>
      <pc:sldMasterChg chg="delSldLayout">
        <pc:chgData name="Tim Anderson" userId="29931dd9-6a8d-4aea-9bcf-bec880f70870" providerId="ADAL" clId="{697FE98B-B8CF-42FF-9FA3-F543C694B645}" dt="2025-07-31T21:37:24.829" v="74" actId="47"/>
        <pc:sldMasterMkLst>
          <pc:docMk/>
          <pc:sldMasterMk cId="109577500" sldId="2147483648"/>
        </pc:sldMasterMkLst>
        <pc:sldLayoutChg chg="del">
          <pc:chgData name="Tim Anderson" userId="29931dd9-6a8d-4aea-9bcf-bec880f70870" providerId="ADAL" clId="{697FE98B-B8CF-42FF-9FA3-F543C694B645}" dt="2025-07-31T21:37:24.829" v="74" actId="47"/>
          <pc:sldLayoutMkLst>
            <pc:docMk/>
            <pc:sldMasterMk cId="109577500" sldId="2147483648"/>
            <pc:sldLayoutMk cId="2905343938" sldId="214748390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7/28/2025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128</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91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6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91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26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5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12</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E833B1-2A20-4C4C-BE33-B00584E23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84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5285-88DB-BA27-5C58-363AF021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5B824-41C5-937F-F1B4-065A77ECB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893F-E692-6182-06C4-37FE22ADF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1F241-AB99-EC44-75E9-CEB63C1F155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E833B1-2A20-4C4C-BE33-B00584E23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5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31</a:t>
            </a:fld>
            <a:endParaRPr lang="en-US"/>
          </a:p>
        </p:txBody>
      </p:sp>
    </p:spTree>
    <p:extLst>
      <p:ext uri="{BB962C8B-B14F-4D97-AF65-F5344CB8AC3E}">
        <p14:creationId xmlns:p14="http://schemas.microsoft.com/office/powerpoint/2010/main" val="327178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7/28/2025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7/28/2025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7/28/2025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7/28/2025</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93ACCE-C11C-44C1-A789-739D1787B2CF}"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22881383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2115AA-DAF9-4A5F-A117-0F51712496FE}"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3932109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AFD141-5394-4C07-834D-EC07865CA13F}"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19039153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26B9F9-0711-439B-970D-A9ECA556D479}"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22336629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3ECAF-84FE-460B-91BE-A8A729BE6EB2}" type="datetime1">
              <a:rPr lang="en-US" smtClean="0"/>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13198969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E96C38-FBF8-4815-9C5C-C52F19B706A1}" type="datetime1">
              <a:rPr lang="en-US" smtClean="0"/>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38589580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5A832-D024-4A69-A744-9AD0C72DBBD0}" type="datetime1">
              <a:rPr lang="en-US" smtClean="0"/>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20980007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EAA2E8-71EF-457A-B2F8-2D36AD4CB680}"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15975874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97F74-1A98-405D-8DFD-453F65BF2A22}"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11628995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8AF0C-20BC-4364-ADD6-AE778F5A0127}"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3672037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46D0E-6289-4190-AB5B-80E97A4BD28A}"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21699595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7/31/2025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3962300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7/28/2025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7/28/2025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7/28/2025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7/28/2025</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7/28/2025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7/28/2025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7/28/2025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7/28/2025</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4DC8E-891D-4EE9-AFBC-E7CBD8F81EDF}" type="datetime1">
              <a:rPr lang="en-US" smtClean="0"/>
              <a:t>7/31/2025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a:p>
        </p:txBody>
      </p:sp>
    </p:spTree>
    <p:extLst>
      <p:ext uri="{BB962C8B-B14F-4D97-AF65-F5344CB8AC3E}">
        <p14:creationId xmlns:p14="http://schemas.microsoft.com/office/powerpoint/2010/main" val="10929205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7/28/2025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7/28/2025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7/28/2025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7/28/2025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7/28/2025</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7/28/2025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7/28/2025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7/28/2025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7.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hyperlink" Target="http://www.exploringyourcareer.or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image" Target="../media/image62.png"/></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60.xml"/><Relationship Id="rId4" Type="http://schemas.openxmlformats.org/officeDocument/2006/relationships/image" Target="../media/image64.pn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65.wmf"/></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2.xml"/><Relationship Id="rId4" Type="http://schemas.openxmlformats.org/officeDocument/2006/relationships/image" Target="../media/image66.jp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2.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67.png"/></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72.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84.xml"/><Relationship Id="rId5" Type="http://schemas.openxmlformats.org/officeDocument/2006/relationships/image" Target="../media/image30.png"/><Relationship Id="rId4" Type="http://schemas.openxmlformats.org/officeDocument/2006/relationships/image" Target="../media/image29.png"/></Relationships>
</file>

<file path=ppt/slides/_rels/slide1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8.png"/></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24.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1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2.jpg"/></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1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g"/></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1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9.jpg"/></Relationships>
</file>

<file path=ppt/slides/_rels/slide1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81.png"/></Relationships>
</file>

<file path=ppt/slides/_rels/slide1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9.jpg"/></Relationships>
</file>

<file path=ppt/slides/_rels/slide1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1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 Id="rId6" Type="http://schemas.openxmlformats.org/officeDocument/2006/relationships/hyperlink" Target="http://www.exploring.org/about-us"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16.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16.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17.xml"/><Relationship Id="rId5" Type="http://schemas.openxmlformats.org/officeDocument/2006/relationships/image" Target="../media/image27.jp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17.xml"/><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16.xml"/><Relationship Id="rId4" Type="http://schemas.openxmlformats.org/officeDocument/2006/relationships/hyperlink" Target="https://my.scouting.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16.xml"/><Relationship Id="rId4" Type="http://schemas.openxmlformats.org/officeDocument/2006/relationships/hyperlink" Target="https://www.scouting.org/training/youth-protection/venturi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mailto:exploring@lflmail.org" TargetMode="External"/><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56865abcd"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8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hyperlink" Target="https://drive.google.com/file/d/1Bo7U0iJ8Ti-bmyIFtxGfG0TIt3dB1xX4/view?usp=sharin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9.jpg"/><Relationship Id="rId4" Type="http://schemas.openxmlformats.org/officeDocument/2006/relationships/hyperlink" Target="http://filestore.scouting.org/filestore/se-packet/2020-08-10/Exploring-Participant-Policy-FINAL-2.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9.jpg"/></Relationships>
</file>

<file path=ppt/slides/_rels/slide6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1.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2.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1.jpg"/><Relationship Id="rId5" Type="http://schemas.openxmlformats.org/officeDocument/2006/relationships/image" Target="../media/image32.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72.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7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84.xml"/><Relationship Id="rId5" Type="http://schemas.openxmlformats.org/officeDocument/2006/relationships/image" Target="../media/image30.png"/><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94.xml"/><Relationship Id="rId4" Type="http://schemas.openxmlformats.org/officeDocument/2006/relationships/hyperlink" Target="https://my.scouting.or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94.xml"/><Relationship Id="rId4" Type="http://schemas.openxmlformats.org/officeDocument/2006/relationships/hyperlink" Target="https://www.scouting.org/training/youth-protection/venturing/"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7.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jpg"/></Relationships>
</file>

<file path=ppt/slides/_rels/slide8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4.jp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3.xml"/><Relationship Id="rId4" Type="http://schemas.openxmlformats.org/officeDocument/2006/relationships/image" Target="../media/image45.jpg"/></Relationships>
</file>

<file path=ppt/slides/_rels/slide8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46.jpe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16.xml"/></Relationships>
</file>

<file path=ppt/slides/_rels/slide8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7.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29.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310945" y="5168090"/>
            <a:ext cx="519270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August 13</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2025</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1565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105</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106</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4F0D-3BB5-2B0A-4681-12CB40F2BA33}"/>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0104C6C0-E988-3A95-F9B7-B37AE9ADB568}"/>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CE597557-2494-8650-36DF-2CF1F3F50577}"/>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A0B0CB51-2811-48AD-B279-DD1CEAFFEC1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2D120EE6-E898-E96D-54DA-4CA63333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1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783454" y="1222310"/>
            <a:ext cx="352575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9600" b="1" dirty="0">
                <a:solidFill>
                  <a:srgbClr val="FFFFFF"/>
                </a:solidFill>
                <a:latin typeface="Arial Black" panose="020B0A04020102020204" pitchFamily="34" charset="0"/>
                <a:cs typeface="Arial" panose="020B0604020202020204" pitchFamily="34" charset="0"/>
              </a:rPr>
              <a:t>National Exploring Live Hour</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August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12</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444854852"/>
      </p:ext>
    </p:extLst>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4272132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2078514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4214091143"/>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2448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2951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62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084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Charcoal Safety*</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Safety Moments’  Charcoal Safety (https://www.scouting.org/health-and-safety/safety-moments/charcoal-safety/)</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2158822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508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4313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8612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75040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4618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5529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9336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0977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49145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746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Charcoal Safety…</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747957" y="3938879"/>
            <a:ext cx="8757859"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day has come to an end and now your next adventure is cooking some hamburgers for your post’s evening meal. Soon, you’ll be ready to light a charcoal fire using your choice of approved equipment. However, when using charcoal, it is important to keep in mind that chemical fuels are not permitted for use in Exploring activities.</a:t>
            </a:r>
          </a:p>
        </p:txBody>
      </p:sp>
      <p:pic>
        <p:nvPicPr>
          <p:cNvPr id="3" name="Picture 2"/>
          <p:cNvPicPr>
            <a:picLocks noChangeAspect="1"/>
          </p:cNvPicPr>
          <p:nvPr/>
        </p:nvPicPr>
        <p:blipFill>
          <a:blip r:embed="rId4"/>
          <a:stretch>
            <a:fillRect/>
          </a:stretch>
        </p:blipFill>
        <p:spPr>
          <a:xfrm>
            <a:off x="1902244" y="894693"/>
            <a:ext cx="8297456" cy="2965157"/>
          </a:xfrm>
          <a:prstGeom prst="rect">
            <a:avLst/>
          </a:prstGeom>
        </p:spPr>
      </p:pic>
    </p:spTree>
    <p:extLst>
      <p:ext uri="{BB962C8B-B14F-4D97-AF65-F5344CB8AC3E}">
        <p14:creationId xmlns:p14="http://schemas.microsoft.com/office/powerpoint/2010/main" val="13671513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5074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7187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1513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2097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9805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401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51890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0754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095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341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11628"/>
            <a:ext cx="12122989" cy="6883121"/>
          </a:xfrm>
          <a:prstGeom prst="rect">
            <a:avLst/>
          </a:prstGeom>
        </p:spPr>
      </p:pic>
      <p:sp>
        <p:nvSpPr>
          <p:cNvPr id="2" name="Title 1"/>
          <p:cNvSpPr>
            <a:spLocks noGrp="1"/>
          </p:cNvSpPr>
          <p:nvPr>
            <p:ph type="ctrTitle"/>
          </p:nvPr>
        </p:nvSpPr>
        <p:spPr>
          <a:xfrm>
            <a:off x="1747957" y="199384"/>
            <a:ext cx="8658786" cy="959546"/>
          </a:xfrm>
        </p:spPr>
        <p:txBody>
          <a:bodyPr>
            <a:normAutofit/>
          </a:bodyPr>
          <a:lstStyle/>
          <a:p>
            <a:pPr algn="l"/>
            <a:r>
              <a:rPr lang="en-US" sz="3400" b="1" dirty="0">
                <a:solidFill>
                  <a:srgbClr val="1FC77F"/>
                </a:solidFill>
                <a:latin typeface="Arial Black" panose="020B0A04020102020204" pitchFamily="34" charset="0"/>
                <a:cs typeface="Arial" panose="020B0604020202020204" pitchFamily="34" charset="0"/>
              </a:rPr>
              <a:t>Charcoal Safety General Info… </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747958" y="1119305"/>
            <a:ext cx="8757859" cy="46782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Lighting a charcoal fire without using a liquid or gel accelerant is possible. When you light charcoal, it takes less time to prepare your briquettes and is a better way to control your fire output. Here are some tips for lighting your charcoal: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Instant lighting charcoal  ~ This is probably the safest and most feasible for an Explorer. Simply take a match to your charcoal assembly and watch it come ablaze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Starter cubes ~ These are small blocks or cubes typically made of oil, wax, or quick-burning wood placed within your briquettes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Homemade fire starters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Cardboard egg cartons/toilet paper tubes/newspaper—Any of these will work as a fire starter. Place your briquettes or newspaper inside the carton slots where the eggs would sit or inside a toilet paper tube. Strike a match and light all corners or edges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Processed corn chips—You read correctly. Processed corn chips are hydrocarbons (which burn) that are stored in fatty oil (which also burn). Much like starter cubes, you place the chips within and around your charcoal for best results and then light</a:t>
            </a:r>
          </a:p>
        </p:txBody>
      </p:sp>
    </p:spTree>
    <p:extLst>
      <p:ext uri="{BB962C8B-B14F-4D97-AF65-F5344CB8AC3E}">
        <p14:creationId xmlns:p14="http://schemas.microsoft.com/office/powerpoint/2010/main" val="2374749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5904285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4468633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069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343876"/>
            <a:ext cx="8833604" cy="1169239"/>
          </a:xfrm>
        </p:spPr>
        <p:txBody>
          <a:bodyPr>
            <a:normAutofit fontScale="90000"/>
          </a:bodyPr>
          <a:lstStyle/>
          <a:p>
            <a:pPr algn="l"/>
            <a:br>
              <a:rPr lang="en-US" sz="4000" b="1" dirty="0">
                <a:solidFill>
                  <a:srgbClr val="1FC77F"/>
                </a:solidFill>
                <a:latin typeface="Arial Black" panose="020B0A04020102020204" pitchFamily="34" charset="0"/>
                <a:cs typeface="Arial" panose="020B0604020202020204" pitchFamily="34" charset="0"/>
              </a:rPr>
            </a:br>
            <a:r>
              <a:rPr lang="en-US" sz="4000" b="1" dirty="0">
                <a:solidFill>
                  <a:srgbClr val="1FC77F"/>
                </a:solidFill>
                <a:latin typeface="Arial Black" panose="020B0A04020102020204" pitchFamily="34" charset="0"/>
                <a:cs typeface="Arial" panose="020B0604020202020204" pitchFamily="34" charset="0"/>
              </a:rPr>
              <a:t>Charcoal Safety: Fire Safety Reminders</a:t>
            </a:r>
            <a:br>
              <a:rPr lang="en-US" sz="4000" dirty="0">
                <a:solidFill>
                  <a:srgbClr val="FFFF00"/>
                </a:solidFill>
                <a:latin typeface="Arial" panose="020B0604020202020204" pitchFamily="34" charset="0"/>
                <a:cs typeface="Arial" panose="020B0604020202020204" pitchFamily="34" charset="0"/>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747957" y="1565786"/>
            <a:ext cx="8757859" cy="4524315"/>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Follow manufacturer’s product and safety instructions for BBQ Equipment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knowledgeable adult should provide supervision when Explorers are starting or using fire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Start fires in a safe, outside area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Fires should never be left unattended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Thoroughly extinguish all fires after use</a:t>
            </a:r>
          </a:p>
        </p:txBody>
      </p:sp>
    </p:spTree>
    <p:extLst>
      <p:ext uri="{BB962C8B-B14F-4D97-AF65-F5344CB8AC3E}">
        <p14:creationId xmlns:p14="http://schemas.microsoft.com/office/powerpoint/2010/main" val="53247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514"/>
            <a:ext cx="12120113" cy="6883121"/>
          </a:xfrm>
          <a:prstGeom prst="rect">
            <a:avLst/>
          </a:prstGeom>
        </p:spPr>
      </p:pic>
      <p:sp>
        <p:nvSpPr>
          <p:cNvPr id="2" name="Title 1"/>
          <p:cNvSpPr>
            <a:spLocks noGrp="1"/>
          </p:cNvSpPr>
          <p:nvPr>
            <p:ph type="ctrTitle"/>
          </p:nvPr>
        </p:nvSpPr>
        <p:spPr>
          <a:xfrm>
            <a:off x="1672210" y="328590"/>
            <a:ext cx="8758950" cy="642970"/>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Charcoal Safety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747957" y="1315429"/>
            <a:ext cx="8757859" cy="3801041"/>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rPr>
              <a:t>How to Start Your Barbecue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https://www.youtube.com/watch?v=rkZl-KkSjD4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rPr>
              <a:t>Chemical Fuels and Equipment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https://www.scouting.org/health-and-safety/gss/gss06/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rPr>
              <a:t>How to Light Charcoal Without Lighter Fluid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https://www.youtube.com/watch?v=jnpKztcPH9s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rPr>
              <a:t>Unit Fireguard Plan Chart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https://www.scoutshop.org/unit-fireguard-plan-chart-616620.html</a:t>
            </a:r>
          </a:p>
        </p:txBody>
      </p:sp>
    </p:spTree>
    <p:extLst>
      <p:ext uri="{BB962C8B-B14F-4D97-AF65-F5344CB8AC3E}">
        <p14:creationId xmlns:p14="http://schemas.microsoft.com/office/powerpoint/2010/main" val="1879301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11628"/>
            <a:ext cx="12122989"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327030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543539D7-0133-4550-1B22-163059E6B0D4}"/>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719804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28740" cy="6883121"/>
          </a:xfrm>
          <a:prstGeom prst="rect">
            <a:avLst/>
          </a:prstGeom>
        </p:spPr>
      </p:pic>
      <p:sp>
        <p:nvSpPr>
          <p:cNvPr id="2" name="Title 1"/>
          <p:cNvSpPr>
            <a:spLocks noGrp="1"/>
          </p:cNvSpPr>
          <p:nvPr>
            <p:ph type="ctrTitle"/>
          </p:nvPr>
        </p:nvSpPr>
        <p:spPr>
          <a:xfrm>
            <a:off x="1848379" y="2995636"/>
            <a:ext cx="8431981" cy="1833711"/>
          </a:xfrm>
        </p:spPr>
        <p:txBody>
          <a:bodyPr>
            <a:normAutofit fontScale="90000"/>
          </a:bodyPr>
          <a:lstStyle/>
          <a:p>
            <a:r>
              <a:rPr lang="en-US" sz="4000" dirty="0">
                <a:solidFill>
                  <a:srgbClr val="1FC77F"/>
                </a:solidFill>
                <a:latin typeface="Arial Black"/>
                <a:cs typeface="Arial Black"/>
              </a:rPr>
              <a:t>Exploring Membership</a:t>
            </a:r>
            <a:br>
              <a:rPr lang="en-US" sz="4000" dirty="0">
                <a:solidFill>
                  <a:srgbClr val="1FC77F"/>
                </a:solidFill>
                <a:latin typeface="Arial Black"/>
                <a:cs typeface="Arial Black"/>
              </a:rPr>
            </a:br>
            <a:r>
              <a:rPr lang="en-US" sz="4000" dirty="0">
                <a:solidFill>
                  <a:srgbClr val="1FC77F"/>
                </a:solidFill>
                <a:latin typeface="Arial Black"/>
                <a:cs typeface="Arial Black"/>
              </a:rPr>
              <a:t>Positive in July !!!</a:t>
            </a:r>
            <a:br>
              <a:rPr lang="en-US" sz="4000" dirty="0">
                <a:solidFill>
                  <a:srgbClr val="1FC77F"/>
                </a:solidFill>
                <a:latin typeface="Arial Black"/>
                <a:cs typeface="Arial Black"/>
              </a:rPr>
            </a:br>
            <a:br>
              <a:rPr lang="en-US" sz="4000" dirty="0">
                <a:solidFill>
                  <a:srgbClr val="1FC77F"/>
                </a:solidFill>
                <a:latin typeface="Arial Black"/>
                <a:cs typeface="Arial Black"/>
              </a:rPr>
            </a:br>
            <a:r>
              <a:rPr lang="en-US" sz="4000" dirty="0">
                <a:solidFill>
                  <a:srgbClr val="1FC77F"/>
                </a:solidFill>
                <a:latin typeface="Arial Black"/>
                <a:cs typeface="Arial Black"/>
              </a:rPr>
              <a:t>Started Growing Again…</a:t>
            </a:r>
            <a:br>
              <a:rPr lang="en-US" sz="4000" dirty="0">
                <a:solidFill>
                  <a:srgbClr val="1FC77F"/>
                </a:solidFill>
                <a:latin typeface="Arial Black"/>
                <a:cs typeface="Arial Black"/>
              </a:rPr>
            </a:br>
            <a:r>
              <a:rPr lang="en-US" sz="4000" dirty="0">
                <a:solidFill>
                  <a:srgbClr val="1FC77F"/>
                </a:solidFill>
                <a:latin typeface="Arial Black"/>
                <a:cs typeface="Arial Black"/>
              </a:rPr>
              <a:t> and Posted Growth April 2022</a:t>
            </a:r>
            <a:br>
              <a:rPr lang="en-US" sz="4000" dirty="0">
                <a:solidFill>
                  <a:srgbClr val="1FC77F"/>
                </a:solidFill>
                <a:latin typeface="Arial Black"/>
                <a:cs typeface="Arial Black"/>
              </a:rPr>
            </a:br>
            <a:br>
              <a:rPr lang="en-US" sz="4000" dirty="0">
                <a:solidFill>
                  <a:srgbClr val="1FC77F"/>
                </a:solidFill>
                <a:latin typeface="Arial Black"/>
                <a:cs typeface="Arial Black"/>
              </a:rPr>
            </a:br>
            <a:r>
              <a:rPr lang="en-US" sz="4000" dirty="0">
                <a:solidFill>
                  <a:srgbClr val="1FC77F"/>
                </a:solidFill>
                <a:latin typeface="Arial Black"/>
                <a:cs typeface="Arial Black"/>
              </a:rPr>
              <a:t>Currently ...</a:t>
            </a:r>
            <a:br>
              <a:rPr lang="en-US" sz="4000" dirty="0">
                <a:solidFill>
                  <a:srgbClr val="1FC77F"/>
                </a:solidFill>
                <a:latin typeface="Arial Black"/>
                <a:cs typeface="Arial Black"/>
              </a:rPr>
            </a:br>
            <a:r>
              <a:rPr lang="en-US" sz="4000" dirty="0">
                <a:solidFill>
                  <a:srgbClr val="1FC77F"/>
                </a:solidFill>
                <a:latin typeface="Arial Black"/>
                <a:cs typeface="Arial Black"/>
              </a:rPr>
              <a:t>39 out of the last 40 months</a:t>
            </a:r>
            <a:br>
              <a:rPr lang="en-US" sz="4000" dirty="0">
                <a:solidFill>
                  <a:srgbClr val="1FC77F"/>
                </a:solidFill>
                <a:latin typeface="Arial Black"/>
                <a:cs typeface="Arial Black"/>
              </a:rPr>
            </a:br>
            <a:br>
              <a:rPr lang="en-US" sz="4000" dirty="0">
                <a:solidFill>
                  <a:srgbClr val="1FC77F"/>
                </a:solidFill>
                <a:latin typeface="Arial Black"/>
                <a:cs typeface="Arial Black"/>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sp>
        <p:nvSpPr>
          <p:cNvPr id="9" name="Up Arrow 19">
            <a:extLst>
              <a:ext uri="{FF2B5EF4-FFF2-40B4-BE49-F238E27FC236}">
                <a16:creationId xmlns:a16="http://schemas.microsoft.com/office/drawing/2014/main" id="{95B1A46A-3BAE-42BA-31BF-3CD9E6051EC0}"/>
              </a:ext>
            </a:extLst>
          </p:cNvPr>
          <p:cNvSpPr/>
          <p:nvPr/>
        </p:nvSpPr>
        <p:spPr>
          <a:xfrm rot="10800000" flipV="1">
            <a:off x="3817539" y="3740407"/>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r</a:t>
            </a:r>
          </a:p>
        </p:txBody>
      </p:sp>
    </p:spTree>
    <p:extLst>
      <p:ext uri="{BB962C8B-B14F-4D97-AF65-F5344CB8AC3E}">
        <p14:creationId xmlns:p14="http://schemas.microsoft.com/office/powerpoint/2010/main" val="2876673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 name="Rectangle 4"/>
          <p:cNvSpPr/>
          <p:nvPr/>
        </p:nvSpPr>
        <p:spPr>
          <a:xfrm>
            <a:off x="1891126" y="1091301"/>
            <a:ext cx="8409746" cy="1477328"/>
          </a:xfrm>
          <a:prstGeom prst="rect">
            <a:avLst/>
          </a:prstGeom>
        </p:spPr>
        <p:txBody>
          <a:bodyPr wrap="square">
            <a:spAutoFit/>
          </a:bodyPr>
          <a:lstStyle/>
          <a:p>
            <a:pPr marL="0" lvl="1" defTabSz="457200"/>
            <a:endParaRPr lang="en-US" sz="2000" b="1" dirty="0">
              <a:solidFill>
                <a:srgbClr val="FFFF00"/>
              </a:solidFill>
              <a:latin typeface="Arial Black" panose="020B0A04020102020204" pitchFamily="34" charset="0"/>
            </a:endParaRPr>
          </a:p>
          <a:p>
            <a:pPr marL="0" lvl="1" defTabSz="457200"/>
            <a:endParaRPr lang="en-US" sz="2000" dirty="0">
              <a:solidFill>
                <a:srgbClr val="FFFF00"/>
              </a:solidFill>
              <a:latin typeface="Arial Black" panose="020B0A04020102020204" pitchFamily="34" charset="0"/>
            </a:endParaRPr>
          </a:p>
          <a:p>
            <a:pPr marL="0" lvl="1" defTabSz="457200"/>
            <a:endParaRPr lang="en-US" b="1" dirty="0">
              <a:solidFill>
                <a:srgbClr val="FFFF00"/>
              </a:solidFill>
              <a:latin typeface="Calibri"/>
            </a:endParaRPr>
          </a:p>
          <a:p>
            <a:pPr marL="0" lvl="1" defTabSz="457200"/>
            <a:endParaRPr lang="en-US" b="1" dirty="0">
              <a:solidFill>
                <a:srgbClr val="FFFF00"/>
              </a:solidFill>
              <a:latin typeface="Calibri"/>
            </a:endParaRPr>
          </a:p>
          <a:p>
            <a:pPr marL="690563" lvl="1" indent="-233363" defTabSz="457200">
              <a:buFont typeface="Arial" panose="020B0604020202020204" pitchFamily="34" charset="0"/>
              <a:buChar char="•"/>
            </a:pPr>
            <a:endParaRPr lang="en-US" sz="1400" b="1" dirty="0">
              <a:solidFill>
                <a:srgbClr val="FFFF00"/>
              </a:solidFill>
              <a:latin typeface="Calibri"/>
            </a:endParaRPr>
          </a:p>
        </p:txBody>
      </p:sp>
      <p:graphicFrame>
        <p:nvGraphicFramePr>
          <p:cNvPr id="3" name="Table 2"/>
          <p:cNvGraphicFramePr>
            <a:graphicFrameLocks noGrp="1"/>
          </p:cNvGraphicFramePr>
          <p:nvPr/>
        </p:nvGraphicFramePr>
        <p:xfrm>
          <a:off x="1649880" y="2111763"/>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202921">
                  <a:extLst>
                    <a:ext uri="{9D8B030D-6E8A-4147-A177-3AD203B41FA5}">
                      <a16:colId xmlns:a16="http://schemas.microsoft.com/office/drawing/2014/main" val="20004"/>
                    </a:ext>
                  </a:extLst>
                </a:gridCol>
                <a:gridCol w="1202921">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20 June 2025</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178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1,461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3,567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22,503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740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9,088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217</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2,594</a:t>
                      </a:r>
                      <a:r>
                        <a:rPr lang="en-US" sz="1800" b="1" dirty="0">
                          <a:solidFill>
                            <a:srgbClr val="C00000"/>
                          </a:solidFill>
                          <a:effectLst/>
                          <a:latin typeface="Arial Black" panose="020B0A04020102020204" pitchFamily="34" charset="0"/>
                          <a:cs typeface="Arial" panose="020B0604020202020204" pitchFamily="34" charset="0"/>
                        </a:rPr>
                        <a:t> </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11,336</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57,971</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36+</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10,007</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p:cNvSpPr txBox="1"/>
          <p:nvPr/>
        </p:nvSpPr>
        <p:spPr>
          <a:xfrm>
            <a:off x="1891127" y="4752452"/>
            <a:ext cx="8196943" cy="369332"/>
          </a:xfrm>
          <a:prstGeom prst="rect">
            <a:avLst/>
          </a:prstGeom>
          <a:noFill/>
        </p:spPr>
        <p:txBody>
          <a:bodyPr wrap="square" rtlCol="0">
            <a:spAutoFit/>
          </a:bodyPr>
          <a:lstStyle/>
          <a:p>
            <a:pPr defTabSz="457200"/>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p:cNvSpPr txBox="1"/>
          <p:nvPr/>
        </p:nvSpPr>
        <p:spPr>
          <a:xfrm>
            <a:off x="2013853" y="5201156"/>
            <a:ext cx="8287019" cy="369332"/>
          </a:xfrm>
          <a:prstGeom prst="rect">
            <a:avLst/>
          </a:prstGeom>
          <a:noFill/>
        </p:spPr>
        <p:txBody>
          <a:bodyPr wrap="square" rtlCol="0">
            <a:spAutoFit/>
          </a:bodyPr>
          <a:lstStyle/>
          <a:p>
            <a:pPr defTabSz="457200"/>
            <a:r>
              <a:rPr lang="en-US" b="1" dirty="0">
                <a:solidFill>
                  <a:srgbClr val="FFFF00"/>
                </a:solidFill>
                <a:latin typeface="Arial" panose="020B0604020202020204" pitchFamily="34" charset="0"/>
                <a:cs typeface="Arial" panose="020B0604020202020204" pitchFamily="34" charset="0"/>
              </a:rPr>
              <a:t> Positive upward trend since 22 May 2025</a:t>
            </a:r>
          </a:p>
        </p:txBody>
      </p:sp>
      <p:sp>
        <p:nvSpPr>
          <p:cNvPr id="9" name="Up Arrow 19">
            <a:extLst>
              <a:ext uri="{FF2B5EF4-FFF2-40B4-BE49-F238E27FC236}">
                <a16:creationId xmlns:a16="http://schemas.microsoft.com/office/drawing/2014/main" id="{95B1A46A-3BAE-42BA-31BF-3CD9E6051EC0}"/>
              </a:ext>
            </a:extLst>
          </p:cNvPr>
          <p:cNvSpPr/>
          <p:nvPr/>
        </p:nvSpPr>
        <p:spPr>
          <a:xfrm rot="10800000" flipV="1">
            <a:off x="3817539" y="3740407"/>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3" name="Up Arrow 19">
            <a:extLst>
              <a:ext uri="{FF2B5EF4-FFF2-40B4-BE49-F238E27FC236}">
                <a16:creationId xmlns:a16="http://schemas.microsoft.com/office/drawing/2014/main" id="{3C0027EC-5A9E-E820-F43A-5FB2693DCA8E}"/>
              </a:ext>
            </a:extLst>
          </p:cNvPr>
          <p:cNvSpPr/>
          <p:nvPr/>
        </p:nvSpPr>
        <p:spPr>
          <a:xfrm rot="10800000" flipV="1">
            <a:off x="6646131" y="3735256"/>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6" name="Up Arrow 19">
            <a:extLst>
              <a:ext uri="{FF2B5EF4-FFF2-40B4-BE49-F238E27FC236}">
                <a16:creationId xmlns:a16="http://schemas.microsoft.com/office/drawing/2014/main" id="{4518D73D-B75D-9B98-9E37-C8E4670AABE5}"/>
              </a:ext>
            </a:extLst>
          </p:cNvPr>
          <p:cNvSpPr/>
          <p:nvPr/>
        </p:nvSpPr>
        <p:spPr>
          <a:xfrm rot="10800000" flipV="1">
            <a:off x="9042851" y="3729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7" name="Up Arrow 19">
            <a:extLst>
              <a:ext uri="{FF2B5EF4-FFF2-40B4-BE49-F238E27FC236}">
                <a16:creationId xmlns:a16="http://schemas.microsoft.com/office/drawing/2014/main" id="{423AE1DF-65C0-30C9-BB5E-6D67F8FE8F34}"/>
              </a:ext>
            </a:extLst>
          </p:cNvPr>
          <p:cNvSpPr/>
          <p:nvPr/>
        </p:nvSpPr>
        <p:spPr>
          <a:xfrm rot="10800000" flipV="1">
            <a:off x="5183164" y="3729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8" name="Up Arrow 19">
            <a:extLst>
              <a:ext uri="{FF2B5EF4-FFF2-40B4-BE49-F238E27FC236}">
                <a16:creationId xmlns:a16="http://schemas.microsoft.com/office/drawing/2014/main" id="{D6880A20-0952-1B1C-B5A3-305EA3F6B645}"/>
              </a:ext>
            </a:extLst>
          </p:cNvPr>
          <p:cNvSpPr/>
          <p:nvPr/>
        </p:nvSpPr>
        <p:spPr>
          <a:xfrm rot="10800000" flipV="1">
            <a:off x="7924040" y="3720415"/>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20" name="Up Arrow 19">
            <a:extLst>
              <a:ext uri="{FF2B5EF4-FFF2-40B4-BE49-F238E27FC236}">
                <a16:creationId xmlns:a16="http://schemas.microsoft.com/office/drawing/2014/main" id="{5DA1B7FF-D80F-CE28-A540-55517A189BFB}"/>
              </a:ext>
            </a:extLst>
          </p:cNvPr>
          <p:cNvSpPr/>
          <p:nvPr/>
        </p:nvSpPr>
        <p:spPr>
          <a:xfrm rot="10800000" flipV="1">
            <a:off x="10316436" y="374040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21" name="Up Arrow 19">
            <a:extLst>
              <a:ext uri="{FF2B5EF4-FFF2-40B4-BE49-F238E27FC236}">
                <a16:creationId xmlns:a16="http://schemas.microsoft.com/office/drawing/2014/main" id="{D005FEA9-BB8C-5A58-531B-850C478E75B5}"/>
              </a:ext>
            </a:extLst>
          </p:cNvPr>
          <p:cNvSpPr/>
          <p:nvPr/>
        </p:nvSpPr>
        <p:spPr>
          <a:xfrm rot="10800000" flipV="1">
            <a:off x="1939927" y="5256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Tree>
    <p:extLst>
      <p:ext uri="{BB962C8B-B14F-4D97-AF65-F5344CB8AC3E}">
        <p14:creationId xmlns:p14="http://schemas.microsoft.com/office/powerpoint/2010/main" val="825496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B1D1-9D07-DC2A-D4AD-A11318AC7AB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619D1A9-8579-4CDB-4714-BD917282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a:extLst>
              <a:ext uri="{FF2B5EF4-FFF2-40B4-BE49-F238E27FC236}">
                <a16:creationId xmlns:a16="http://schemas.microsoft.com/office/drawing/2014/main" id="{8D595892-EFFA-DDA2-08D7-841EDA036419}"/>
              </a:ext>
            </a:extLst>
          </p:cNvPr>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a:extLst>
              <a:ext uri="{FF2B5EF4-FFF2-40B4-BE49-F238E27FC236}">
                <a16:creationId xmlns:a16="http://schemas.microsoft.com/office/drawing/2014/main" id="{266B8622-0D65-98E7-4EDE-162A408BB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2024C6DB-2943-D048-D7E6-39C4FAA9EA9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 name="Rectangle 4">
            <a:extLst>
              <a:ext uri="{FF2B5EF4-FFF2-40B4-BE49-F238E27FC236}">
                <a16:creationId xmlns:a16="http://schemas.microsoft.com/office/drawing/2014/main" id="{A25C7C77-37E9-1781-9410-4FDF28023D9D}"/>
              </a:ext>
            </a:extLst>
          </p:cNvPr>
          <p:cNvSpPr/>
          <p:nvPr/>
        </p:nvSpPr>
        <p:spPr>
          <a:xfrm>
            <a:off x="1891126" y="1091301"/>
            <a:ext cx="8409746" cy="1477328"/>
          </a:xfrm>
          <a:prstGeom prst="rect">
            <a:avLst/>
          </a:prstGeom>
        </p:spPr>
        <p:txBody>
          <a:bodyPr wrap="square">
            <a:spAutoFit/>
          </a:bodyPr>
          <a:lstStyle/>
          <a:p>
            <a:pPr marL="0" lvl="1" defTabSz="457200"/>
            <a:endParaRPr lang="en-US" sz="2000" b="1" dirty="0">
              <a:solidFill>
                <a:srgbClr val="FFFF00"/>
              </a:solidFill>
              <a:latin typeface="Arial Black" panose="020B0A04020102020204" pitchFamily="34" charset="0"/>
            </a:endParaRPr>
          </a:p>
          <a:p>
            <a:pPr marL="0" lvl="1" defTabSz="457200"/>
            <a:endParaRPr lang="en-US" sz="2000" dirty="0">
              <a:solidFill>
                <a:srgbClr val="FFFF00"/>
              </a:solidFill>
              <a:latin typeface="Arial Black" panose="020B0A04020102020204" pitchFamily="34" charset="0"/>
            </a:endParaRPr>
          </a:p>
          <a:p>
            <a:pPr marL="0" lvl="1" defTabSz="457200"/>
            <a:endParaRPr lang="en-US" b="1" dirty="0">
              <a:solidFill>
                <a:srgbClr val="FFFF00"/>
              </a:solidFill>
              <a:latin typeface="Calibri"/>
            </a:endParaRPr>
          </a:p>
          <a:p>
            <a:pPr marL="0" lvl="1" defTabSz="457200"/>
            <a:endParaRPr lang="en-US" b="1" dirty="0">
              <a:solidFill>
                <a:srgbClr val="FFFF00"/>
              </a:solidFill>
              <a:latin typeface="Calibri"/>
            </a:endParaRPr>
          </a:p>
          <a:p>
            <a:pPr marL="690563" lvl="1" indent="-233363" defTabSz="457200">
              <a:buFont typeface="Arial" panose="020B0604020202020204" pitchFamily="34" charset="0"/>
              <a:buChar char="•"/>
            </a:pPr>
            <a:endParaRPr lang="en-US" sz="1400" b="1" dirty="0">
              <a:solidFill>
                <a:srgbClr val="FFFF00"/>
              </a:solidFill>
              <a:latin typeface="Calibri"/>
            </a:endParaRPr>
          </a:p>
        </p:txBody>
      </p:sp>
      <p:graphicFrame>
        <p:nvGraphicFramePr>
          <p:cNvPr id="3" name="Table 2">
            <a:extLst>
              <a:ext uri="{FF2B5EF4-FFF2-40B4-BE49-F238E27FC236}">
                <a16:creationId xmlns:a16="http://schemas.microsoft.com/office/drawing/2014/main" id="{557C1E96-7475-1448-54F2-3B4D33BD1FF4}"/>
              </a:ext>
            </a:extLst>
          </p:cNvPr>
          <p:cNvGraphicFramePr>
            <a:graphicFrameLocks noGrp="1"/>
          </p:cNvGraphicFramePr>
          <p:nvPr/>
        </p:nvGraphicFramePr>
        <p:xfrm>
          <a:off x="1649880" y="2111763"/>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202921">
                  <a:extLst>
                    <a:ext uri="{9D8B030D-6E8A-4147-A177-3AD203B41FA5}">
                      <a16:colId xmlns:a16="http://schemas.microsoft.com/office/drawing/2014/main" val="20004"/>
                    </a:ext>
                  </a:extLst>
                </a:gridCol>
                <a:gridCol w="1202921">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21 July 2025</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181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1,485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3,723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23,972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749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9,178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214</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2,570</a:t>
                      </a:r>
                      <a:r>
                        <a:rPr lang="en-US" sz="1800" b="1" dirty="0">
                          <a:solidFill>
                            <a:srgbClr val="C00000"/>
                          </a:solidFill>
                          <a:effectLst/>
                          <a:latin typeface="Arial Black" panose="020B0A04020102020204" pitchFamily="34" charset="0"/>
                          <a:cs typeface="Arial" panose="020B0604020202020204" pitchFamily="34" charset="0"/>
                        </a:rPr>
                        <a:t> </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11,180</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56,502</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45+</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 9,917</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D7BCABEA-EB46-232A-7A36-DA4E5D2328BD}"/>
              </a:ext>
            </a:extLst>
          </p:cNvPr>
          <p:cNvSpPr txBox="1"/>
          <p:nvPr/>
        </p:nvSpPr>
        <p:spPr>
          <a:xfrm>
            <a:off x="1891127" y="4752452"/>
            <a:ext cx="8196943" cy="369332"/>
          </a:xfrm>
          <a:prstGeom prst="rect">
            <a:avLst/>
          </a:prstGeom>
          <a:noFill/>
        </p:spPr>
        <p:txBody>
          <a:bodyPr wrap="square" rtlCol="0">
            <a:spAutoFit/>
          </a:bodyPr>
          <a:lstStyle/>
          <a:p>
            <a:pPr defTabSz="457200"/>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a:extLst>
              <a:ext uri="{FF2B5EF4-FFF2-40B4-BE49-F238E27FC236}">
                <a16:creationId xmlns:a16="http://schemas.microsoft.com/office/drawing/2014/main" id="{B2702B18-05AD-572E-179F-7AA85DFD55B0}"/>
              </a:ext>
            </a:extLst>
          </p:cNvPr>
          <p:cNvSpPr txBox="1"/>
          <p:nvPr/>
        </p:nvSpPr>
        <p:spPr>
          <a:xfrm>
            <a:off x="2013853" y="5201156"/>
            <a:ext cx="8287019" cy="369332"/>
          </a:xfrm>
          <a:prstGeom prst="rect">
            <a:avLst/>
          </a:prstGeom>
          <a:noFill/>
        </p:spPr>
        <p:txBody>
          <a:bodyPr wrap="square" rtlCol="0">
            <a:spAutoFit/>
          </a:bodyPr>
          <a:lstStyle/>
          <a:p>
            <a:pPr defTabSz="457200"/>
            <a:r>
              <a:rPr lang="en-US" b="1" dirty="0">
                <a:solidFill>
                  <a:srgbClr val="FFFF00"/>
                </a:solidFill>
                <a:latin typeface="Arial" panose="020B0604020202020204" pitchFamily="34" charset="0"/>
                <a:cs typeface="Arial" panose="020B0604020202020204" pitchFamily="34" charset="0"/>
              </a:rPr>
              <a:t> Positive upward trend since 20 June 2025</a:t>
            </a:r>
          </a:p>
        </p:txBody>
      </p:sp>
      <p:sp>
        <p:nvSpPr>
          <p:cNvPr id="9" name="Up Arrow 19">
            <a:extLst>
              <a:ext uri="{FF2B5EF4-FFF2-40B4-BE49-F238E27FC236}">
                <a16:creationId xmlns:a16="http://schemas.microsoft.com/office/drawing/2014/main" id="{694F81B4-A179-79F7-656C-8019918FE484}"/>
              </a:ext>
            </a:extLst>
          </p:cNvPr>
          <p:cNvSpPr/>
          <p:nvPr/>
        </p:nvSpPr>
        <p:spPr>
          <a:xfrm rot="10800000" flipV="1">
            <a:off x="3817539" y="3740407"/>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3" name="Up Arrow 19">
            <a:extLst>
              <a:ext uri="{FF2B5EF4-FFF2-40B4-BE49-F238E27FC236}">
                <a16:creationId xmlns:a16="http://schemas.microsoft.com/office/drawing/2014/main" id="{5621C9B6-0B9D-E077-42A3-BD92523DE217}"/>
              </a:ext>
            </a:extLst>
          </p:cNvPr>
          <p:cNvSpPr/>
          <p:nvPr/>
        </p:nvSpPr>
        <p:spPr>
          <a:xfrm rot="10800000" flipV="1">
            <a:off x="6646131" y="3735256"/>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6" name="Up Arrow 19">
            <a:extLst>
              <a:ext uri="{FF2B5EF4-FFF2-40B4-BE49-F238E27FC236}">
                <a16:creationId xmlns:a16="http://schemas.microsoft.com/office/drawing/2014/main" id="{94F093A9-E33F-17A9-2638-9FFA1EB15579}"/>
              </a:ext>
            </a:extLst>
          </p:cNvPr>
          <p:cNvSpPr/>
          <p:nvPr/>
        </p:nvSpPr>
        <p:spPr>
          <a:xfrm rot="10800000" flipV="1">
            <a:off x="9042851" y="3729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7" name="Up Arrow 19">
            <a:extLst>
              <a:ext uri="{FF2B5EF4-FFF2-40B4-BE49-F238E27FC236}">
                <a16:creationId xmlns:a16="http://schemas.microsoft.com/office/drawing/2014/main" id="{7DC61CC8-0840-101A-8D81-2CCBFEE43B55}"/>
              </a:ext>
            </a:extLst>
          </p:cNvPr>
          <p:cNvSpPr/>
          <p:nvPr/>
        </p:nvSpPr>
        <p:spPr>
          <a:xfrm rot="10800000" flipV="1">
            <a:off x="5183164" y="3729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18" name="Up Arrow 19">
            <a:extLst>
              <a:ext uri="{FF2B5EF4-FFF2-40B4-BE49-F238E27FC236}">
                <a16:creationId xmlns:a16="http://schemas.microsoft.com/office/drawing/2014/main" id="{05EAECDB-1191-16CE-C335-C893B0E7579E}"/>
              </a:ext>
            </a:extLst>
          </p:cNvPr>
          <p:cNvSpPr/>
          <p:nvPr/>
        </p:nvSpPr>
        <p:spPr>
          <a:xfrm rot="10800000" flipV="1">
            <a:off x="7924040" y="3720415"/>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20" name="Up Arrow 19">
            <a:extLst>
              <a:ext uri="{FF2B5EF4-FFF2-40B4-BE49-F238E27FC236}">
                <a16:creationId xmlns:a16="http://schemas.microsoft.com/office/drawing/2014/main" id="{F3690507-7A6A-3125-026A-289914984BC6}"/>
              </a:ext>
            </a:extLst>
          </p:cNvPr>
          <p:cNvSpPr/>
          <p:nvPr/>
        </p:nvSpPr>
        <p:spPr>
          <a:xfrm rot="10800000" flipV="1">
            <a:off x="10316436" y="374040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
        <p:nvSpPr>
          <p:cNvPr id="21" name="Up Arrow 19">
            <a:extLst>
              <a:ext uri="{FF2B5EF4-FFF2-40B4-BE49-F238E27FC236}">
                <a16:creationId xmlns:a16="http://schemas.microsoft.com/office/drawing/2014/main" id="{7301F137-15B2-5F9B-B4AE-2EC1994A74AB}"/>
              </a:ext>
            </a:extLst>
          </p:cNvPr>
          <p:cNvSpPr/>
          <p:nvPr/>
        </p:nvSpPr>
        <p:spPr>
          <a:xfrm rot="10800000" flipV="1">
            <a:off x="1939927" y="5256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1C81FB"/>
              </a:solidFill>
              <a:latin typeface="Calibri"/>
            </a:endParaRPr>
          </a:p>
        </p:txBody>
      </p:sp>
    </p:spTree>
    <p:extLst>
      <p:ext uri="{BB962C8B-B14F-4D97-AF65-F5344CB8AC3E}">
        <p14:creationId xmlns:p14="http://schemas.microsoft.com/office/powerpoint/2010/main" val="1765347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20 June 2025</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p:cNvSpPr>
            <a:spLocks noChangeArrowheads="1"/>
          </p:cNvSpPr>
          <p:nvPr/>
        </p:nvSpPr>
        <p:spPr bwMode="auto">
          <a:xfrm>
            <a:off x="2242457" y="714481"/>
            <a:ext cx="7554686" cy="612090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1,639 </a:t>
            </a:r>
            <a:r>
              <a:rPr lang="en-US" sz="1450" b="1" dirty="0">
                <a:solidFill>
                  <a:srgbClr val="1C81FB"/>
                </a:solidFill>
                <a:latin typeface="Arial" panose="020B0604020202020204" pitchFamily="34" charset="0"/>
                <a:cs typeface="Arial" panose="020B0604020202020204" pitchFamily="34" charset="0"/>
              </a:rPr>
              <a:t>(+36) </a:t>
            </a:r>
            <a:r>
              <a:rPr lang="en-US" sz="1450" b="1" dirty="0">
                <a:solidFill>
                  <a:prstClr val="black"/>
                </a:solidFill>
                <a:latin typeface="Arial" panose="020B0604020202020204" pitchFamily="34" charset="0"/>
                <a:cs typeface="Arial" panose="020B0604020202020204" pitchFamily="34" charset="0"/>
              </a:rPr>
              <a:t>Youth = 26,070 </a:t>
            </a:r>
            <a:r>
              <a:rPr lang="en-US" sz="1450" b="1" dirty="0">
                <a:solidFill>
                  <a:srgbClr val="1C81FB"/>
                </a:solidFill>
                <a:latin typeface="Arial" panose="020B0604020202020204" pitchFamily="34" charset="0"/>
                <a:cs typeface="Arial" panose="020B0604020202020204" pitchFamily="34" charset="0"/>
              </a:rPr>
              <a:t>(+1149) </a:t>
            </a:r>
            <a:r>
              <a:rPr lang="en-US" sz="1450" b="1" dirty="0">
                <a:solidFill>
                  <a:prstClr val="black"/>
                </a:solidFill>
                <a:latin typeface="Arial" panose="020B0604020202020204" pitchFamily="34" charset="0"/>
                <a:cs typeface="Arial" panose="020B0604020202020204" pitchFamily="34" charset="0"/>
              </a:rPr>
              <a:t>Adults = 9,828 </a:t>
            </a:r>
            <a:r>
              <a:rPr lang="en-US" sz="1450" b="1" dirty="0">
                <a:solidFill>
                  <a:srgbClr val="1C81FB"/>
                </a:solidFill>
                <a:latin typeface="Arial" panose="020B0604020202020204" pitchFamily="34" charset="0"/>
                <a:cs typeface="Arial" panose="020B0604020202020204" pitchFamily="34" charset="0"/>
              </a:rPr>
              <a:t>(+176)</a:t>
            </a:r>
            <a:endParaRPr lang="en-US" sz="600" b="1" dirty="0">
              <a:solidFill>
                <a:srgbClr val="1C81FB"/>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14		  5</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4 		 123 </a:t>
            </a:r>
            <a:r>
              <a:rPr lang="en-US" sz="1350" b="1" dirty="0">
                <a:solidFill>
                  <a:srgbClr val="C00000"/>
                </a:solidFill>
                <a:latin typeface="Arial" panose="020B0604020202020204" pitchFamily="34" charset="0"/>
                <a:cs typeface="Arial" panose="020B0604020202020204" pitchFamily="34" charset="0"/>
              </a:rPr>
              <a:t>(-3)                </a:t>
            </a:r>
            <a:r>
              <a:rPr lang="en-US" sz="1350" b="1" dirty="0">
                <a:solidFill>
                  <a:prstClr val="black"/>
                </a:solidFill>
                <a:latin typeface="Arial" panose="020B0604020202020204" pitchFamily="34" charset="0"/>
                <a:cs typeface="Arial" panose="020B0604020202020204" pitchFamily="34" charset="0"/>
              </a:rPr>
              <a:t>42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44 </a:t>
            </a:r>
            <a:r>
              <a:rPr lang="en-US" sz="1350" b="1" dirty="0">
                <a:solidFill>
                  <a:srgbClr val="1C81FB"/>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591</a:t>
            </a:r>
            <a:r>
              <a:rPr lang="en-US" sz="1350" b="1" dirty="0">
                <a:solidFill>
                  <a:srgbClr val="C00000"/>
                </a:solidFill>
                <a:latin typeface="Arial" panose="020B0604020202020204" pitchFamily="34" charset="0"/>
                <a:cs typeface="Arial" panose="020B0604020202020204" pitchFamily="34" charset="0"/>
              </a:rPr>
              <a:t> (-7)              </a:t>
            </a:r>
            <a:r>
              <a:rPr lang="en-US" sz="1350" b="1" dirty="0">
                <a:solidFill>
                  <a:prstClr val="black"/>
                </a:solidFill>
                <a:latin typeface="Arial" panose="020B0604020202020204" pitchFamily="34" charset="0"/>
                <a:cs typeface="Arial" panose="020B0604020202020204" pitchFamily="34" charset="0"/>
              </a:rPr>
              <a:t>313</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(+11)</a:t>
            </a:r>
            <a:endParaRPr lang="en-US" sz="1350" b="1" dirty="0">
              <a:solidFill>
                <a:srgbClr val="C00000"/>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9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314 </a:t>
            </a:r>
            <a:r>
              <a:rPr lang="en-US" sz="1350" b="1" dirty="0">
                <a:solidFill>
                  <a:srgbClr val="C00000"/>
                </a:solidFill>
                <a:latin typeface="Arial" panose="020B0604020202020204" pitchFamily="34" charset="0"/>
                <a:cs typeface="Arial" panose="020B0604020202020204" pitchFamily="34" charset="0"/>
              </a:rPr>
              <a:t>(-5)               </a:t>
            </a:r>
            <a:r>
              <a:rPr lang="en-US" sz="1350" b="1" dirty="0">
                <a:solidFill>
                  <a:prstClr val="black"/>
                </a:solidFill>
                <a:latin typeface="Arial" panose="020B0604020202020204" pitchFamily="34" charset="0"/>
                <a:cs typeface="Arial" panose="020B0604020202020204" pitchFamily="34" charset="0"/>
              </a:rPr>
              <a:t>45</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37 </a:t>
            </a:r>
            <a:r>
              <a:rPr lang="en-US" sz="1350" b="1" dirty="0">
                <a:solidFill>
                  <a:srgbClr val="1C81FB"/>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1,236 </a:t>
            </a:r>
            <a:r>
              <a:rPr lang="en-US" sz="1350" b="1" dirty="0">
                <a:solidFill>
                  <a:srgbClr val="1C81FB"/>
                </a:solidFill>
                <a:latin typeface="Arial" panose="020B0604020202020204" pitchFamily="34" charset="0"/>
                <a:cs typeface="Arial" panose="020B0604020202020204" pitchFamily="34" charset="0"/>
              </a:rPr>
              <a:t>(+60)          </a:t>
            </a:r>
            <a:r>
              <a:rPr lang="en-US" sz="1350" b="1" dirty="0">
                <a:solidFill>
                  <a:prstClr val="black"/>
                </a:solidFill>
                <a:latin typeface="Arial" panose="020B0604020202020204" pitchFamily="34" charset="0"/>
                <a:cs typeface="Arial" panose="020B0604020202020204" pitchFamily="34" charset="0"/>
              </a:rPr>
              <a:t>178 </a:t>
            </a:r>
            <a:r>
              <a:rPr lang="en-US" sz="1350" b="1" dirty="0">
                <a:solidFill>
                  <a:srgbClr val="1C81FB"/>
                </a:solidFill>
                <a:latin typeface="Arial" panose="020B0604020202020204" pitchFamily="34" charset="0"/>
                <a:cs typeface="Arial" panose="020B0604020202020204" pitchFamily="34" charset="0"/>
              </a:rPr>
              <a:t>(+5)</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145 </a:t>
            </a:r>
            <a:r>
              <a:rPr lang="en-US" sz="1350" b="1" dirty="0">
                <a:solidFill>
                  <a:srgbClr val="1C81FB"/>
                </a:solidFill>
                <a:latin typeface="Arial" panose="020B0604020202020204" pitchFamily="34" charset="0"/>
                <a:cs typeface="Arial" panose="020B0604020202020204" pitchFamily="34" charset="0"/>
              </a:rPr>
              <a:t>(+4)</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29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24</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611 </a:t>
            </a:r>
            <a:r>
              <a:rPr lang="en-US" sz="1350" b="1" dirty="0">
                <a:solidFill>
                  <a:srgbClr val="1C81FB"/>
                </a:solidFill>
                <a:latin typeface="Arial" panose="020B0604020202020204" pitchFamily="34" charset="0"/>
                <a:cs typeface="Arial" panose="020B0604020202020204" pitchFamily="34" charset="0"/>
              </a:rPr>
              <a:t>(+9)            </a:t>
            </a:r>
            <a:r>
              <a:rPr lang="en-US" sz="1350" b="1" dirty="0">
                <a:solidFill>
                  <a:prstClr val="black"/>
                </a:solidFill>
                <a:latin typeface="Arial" panose="020B0604020202020204" pitchFamily="34" charset="0"/>
                <a:cs typeface="Arial" panose="020B0604020202020204" pitchFamily="34" charset="0"/>
              </a:rPr>
              <a:t>144 </a:t>
            </a:r>
            <a:r>
              <a:rPr lang="en-US" sz="1350" b="1" dirty="0">
                <a:solidFill>
                  <a:srgbClr val="C00000"/>
                </a:solidFill>
                <a:latin typeface="Arial" panose="020B0604020202020204" pitchFamily="34" charset="0"/>
                <a:cs typeface="Arial" panose="020B0604020202020204" pitchFamily="34" charset="0"/>
              </a:rPr>
              <a:t>(-4)</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169 </a:t>
            </a:r>
            <a:r>
              <a:rPr lang="en-US" sz="1350" b="1" dirty="0">
                <a:solidFill>
                  <a:srgbClr val="1C81FB"/>
                </a:solidFill>
                <a:latin typeface="Arial" panose="020B0604020202020204" pitchFamily="34" charset="0"/>
                <a:cs typeface="Arial" panose="020B0604020202020204" pitchFamily="34" charset="0"/>
              </a:rPr>
              <a:t>(+16)       </a:t>
            </a:r>
            <a:r>
              <a:rPr lang="en-US" sz="1350" b="1" dirty="0">
                <a:solidFill>
                  <a:srgbClr val="7030A0"/>
                </a:solidFill>
                <a:latin typeface="Arial" panose="020B0604020202020204" pitchFamily="34" charset="0"/>
                <a:cs typeface="Arial" panose="020B0604020202020204" pitchFamily="34" charset="0"/>
              </a:rPr>
              <a:t>3,346 </a:t>
            </a:r>
            <a:r>
              <a:rPr lang="en-US" sz="1350" b="1" dirty="0">
                <a:solidFill>
                  <a:srgbClr val="1C81FB"/>
                </a:solidFill>
                <a:latin typeface="Arial" panose="020B0604020202020204" pitchFamily="34" charset="0"/>
                <a:cs typeface="Arial" panose="020B0604020202020204" pitchFamily="34" charset="0"/>
              </a:rPr>
              <a:t>(+165)        </a:t>
            </a:r>
            <a:r>
              <a:rPr lang="en-US" sz="1350" b="1" dirty="0">
                <a:solidFill>
                  <a:srgbClr val="7030A0"/>
                </a:solidFill>
                <a:latin typeface="Arial" panose="020B0604020202020204" pitchFamily="34" charset="0"/>
                <a:cs typeface="Arial" panose="020B0604020202020204" pitchFamily="34" charset="0"/>
              </a:rPr>
              <a:t>721 </a:t>
            </a:r>
            <a:r>
              <a:rPr lang="en-US" sz="1350" b="1" dirty="0">
                <a:solidFill>
                  <a:srgbClr val="1C81FB"/>
                </a:solidFill>
                <a:latin typeface="Arial" panose="020B0604020202020204" pitchFamily="34" charset="0"/>
                <a:cs typeface="Arial" panose="020B0604020202020204" pitchFamily="34" charset="0"/>
              </a:rPr>
              <a:t>(+78)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418 </a:t>
            </a:r>
            <a:r>
              <a:rPr lang="en-US" sz="1350" b="1" dirty="0">
                <a:solidFill>
                  <a:srgbClr val="1C81FB"/>
                </a:solidFill>
                <a:latin typeface="Arial" panose="020B0604020202020204" pitchFamily="34" charset="0"/>
                <a:cs typeface="Arial" panose="020B0604020202020204" pitchFamily="34" charset="0"/>
              </a:rPr>
              <a:t>(+3)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4,736 </a:t>
            </a:r>
            <a:r>
              <a:rPr lang="en-US" sz="1350" b="1" dirty="0">
                <a:solidFill>
                  <a:srgbClr val="1C81FB"/>
                </a:solidFill>
                <a:latin typeface="Arial" panose="020B0604020202020204" pitchFamily="34" charset="0"/>
                <a:cs typeface="Arial" panose="020B0604020202020204" pitchFamily="34" charset="0"/>
              </a:rPr>
              <a:t>(+14)       </a:t>
            </a:r>
            <a:r>
              <a:rPr lang="en-US" sz="1350" b="1" dirty="0">
                <a:solidFill>
                  <a:prstClr val="black"/>
                </a:solidFill>
                <a:latin typeface="Arial" panose="020B0604020202020204" pitchFamily="34" charset="0"/>
                <a:cs typeface="Arial" panose="020B0604020202020204" pitchFamily="34" charset="0"/>
              </a:rPr>
              <a:t>2,626 </a:t>
            </a:r>
            <a:r>
              <a:rPr lang="en-US" sz="1350" b="1" dirty="0">
                <a:solidFill>
                  <a:srgbClr val="1C81FB"/>
                </a:solidFill>
                <a:latin typeface="Arial" panose="020B0604020202020204" pitchFamily="34" charset="0"/>
                <a:cs typeface="Arial" panose="020B0604020202020204" pitchFamily="34" charset="0"/>
              </a:rPr>
              <a:t>(+28)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67</a:t>
            </a:r>
            <a:r>
              <a:rPr lang="en-US" sz="1350" b="1" dirty="0">
                <a:solidFill>
                  <a:srgbClr val="1C81FB"/>
                </a:solidFill>
                <a:latin typeface="Arial" panose="020B0604020202020204" pitchFamily="34" charset="0"/>
                <a:cs typeface="Arial" panose="020B0604020202020204" pitchFamily="34" charset="0"/>
              </a:rPr>
              <a:t> (+2)         </a:t>
            </a:r>
            <a:r>
              <a:rPr lang="en-US" sz="1350" b="1" dirty="0">
                <a:solidFill>
                  <a:prstClr val="black"/>
                </a:solidFill>
                <a:latin typeface="Arial" panose="020B0604020202020204" pitchFamily="34" charset="0"/>
                <a:cs typeface="Arial" panose="020B0604020202020204" pitchFamily="34" charset="0"/>
              </a:rPr>
              <a:t>2,595 </a:t>
            </a:r>
            <a:r>
              <a:rPr lang="en-US" sz="1350" b="1" dirty="0">
                <a:solidFill>
                  <a:srgbClr val="1C81FB"/>
                </a:solidFill>
                <a:latin typeface="Arial" panose="020B0604020202020204" pitchFamily="34" charset="0"/>
                <a:cs typeface="Arial" panose="020B0604020202020204" pitchFamily="34" charset="0"/>
              </a:rPr>
              <a:t>(+350)        </a:t>
            </a:r>
            <a:r>
              <a:rPr lang="en-US" sz="1350" b="1" dirty="0">
                <a:solidFill>
                  <a:prstClr val="black"/>
                </a:solidFill>
                <a:latin typeface="Arial" panose="020B0604020202020204" pitchFamily="34" charset="0"/>
                <a:cs typeface="Arial" panose="020B0604020202020204" pitchFamily="34" charset="0"/>
              </a:rPr>
              <a:t>398 </a:t>
            </a:r>
            <a:r>
              <a:rPr lang="en-US" sz="1350" b="1" dirty="0">
                <a:solidFill>
                  <a:srgbClr val="1C81FB"/>
                </a:solidFill>
                <a:latin typeface="Arial" panose="020B0604020202020204" pitchFamily="34" charset="0"/>
                <a:cs typeface="Arial" panose="020B0604020202020204" pitchFamily="34" charset="0"/>
              </a:rPr>
              <a:t>(+9)</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64 </a:t>
            </a:r>
            <a:r>
              <a:rPr lang="en-US" sz="1350" b="1" dirty="0">
                <a:solidFill>
                  <a:srgbClr val="1C81FB"/>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1,595 </a:t>
            </a:r>
            <a:r>
              <a:rPr lang="en-US" sz="1350" b="1" dirty="0">
                <a:solidFill>
                  <a:srgbClr val="1C81FB"/>
                </a:solidFill>
                <a:latin typeface="Arial" panose="020B0604020202020204" pitchFamily="34" charset="0"/>
                <a:cs typeface="Arial" panose="020B0604020202020204" pitchFamily="34" charset="0"/>
              </a:rPr>
              <a:t>(+36)          </a:t>
            </a:r>
            <a:r>
              <a:rPr lang="en-US" sz="1350" b="1" dirty="0">
                <a:solidFill>
                  <a:prstClr val="black"/>
                </a:solidFill>
                <a:latin typeface="Arial" panose="020B0604020202020204" pitchFamily="34" charset="0"/>
                <a:cs typeface="Arial" panose="020B0604020202020204" pitchFamily="34" charset="0"/>
              </a:rPr>
              <a:t>329</a:t>
            </a:r>
            <a:r>
              <a:rPr lang="en-US" sz="1350" b="1" dirty="0">
                <a:solidFill>
                  <a:srgbClr val="1C81FB"/>
                </a:solidFill>
                <a:latin typeface="Arial" panose="020B0604020202020204" pitchFamily="34" charset="0"/>
                <a:cs typeface="Arial" panose="020B0604020202020204" pitchFamily="34" charset="0"/>
              </a:rPr>
              <a:t> (+2)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606 </a:t>
            </a:r>
            <a:r>
              <a:rPr lang="en-US" sz="1350" b="1" dirty="0">
                <a:solidFill>
                  <a:srgbClr val="1C81FB"/>
                </a:solidFill>
                <a:latin typeface="Arial" panose="020B0604020202020204" pitchFamily="34" charset="0"/>
                <a:cs typeface="Arial" panose="020B0604020202020204" pitchFamily="34" charset="0"/>
              </a:rPr>
              <a:t>(+8)         </a:t>
            </a:r>
            <a:r>
              <a:rPr lang="en-US" sz="1350" b="1" dirty="0">
                <a:solidFill>
                  <a:prstClr val="black"/>
                </a:solidFill>
                <a:latin typeface="Arial" panose="020B0604020202020204" pitchFamily="34" charset="0"/>
                <a:cs typeface="Arial" panose="020B0604020202020204" pitchFamily="34" charset="0"/>
              </a:rPr>
              <a:t>6,752 </a:t>
            </a:r>
            <a:r>
              <a:rPr lang="en-US" sz="1350" b="1" dirty="0">
                <a:solidFill>
                  <a:srgbClr val="1C81FB"/>
                </a:solidFill>
                <a:latin typeface="Arial" panose="020B0604020202020204" pitchFamily="34" charset="0"/>
                <a:cs typeface="Arial" panose="020B0604020202020204" pitchFamily="34" charset="0"/>
              </a:rPr>
              <a:t>(+247)     </a:t>
            </a:r>
            <a:r>
              <a:rPr lang="en-US" sz="1350" b="1" dirty="0">
                <a:solidFill>
                  <a:prstClr val="black"/>
                </a:solidFill>
                <a:latin typeface="Arial" panose="020B0604020202020204" pitchFamily="34" charset="0"/>
                <a:cs typeface="Arial" panose="020B0604020202020204" pitchFamily="34" charset="0"/>
              </a:rPr>
              <a:t>3,778 </a:t>
            </a:r>
            <a:r>
              <a:rPr lang="en-US" sz="1350" b="1" dirty="0">
                <a:solidFill>
                  <a:srgbClr val="1C81FB"/>
                </a:solidFill>
                <a:latin typeface="Arial" panose="020B0604020202020204" pitchFamily="34" charset="0"/>
                <a:cs typeface="Arial" panose="020B0604020202020204" pitchFamily="34" charset="0"/>
              </a:rPr>
              <a:t>(+45)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75 </a:t>
            </a:r>
            <a:r>
              <a:rPr lang="en-US" sz="1350" b="1" dirty="0">
                <a:solidFill>
                  <a:srgbClr val="1C81FB"/>
                </a:solidFill>
                <a:latin typeface="Arial" panose="020B0604020202020204" pitchFamily="34" charset="0"/>
                <a:cs typeface="Arial" panose="020B0604020202020204" pitchFamily="34" charset="0"/>
              </a:rPr>
              <a:t>(+4)</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1,527</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(+97)          </a:t>
            </a:r>
            <a:r>
              <a:rPr lang="en-US" sz="1350" b="1" dirty="0">
                <a:solidFill>
                  <a:prstClr val="black"/>
                </a:solidFill>
                <a:latin typeface="Arial" panose="020B0604020202020204" pitchFamily="34" charset="0"/>
                <a:cs typeface="Arial" panose="020B0604020202020204" pitchFamily="34" charset="0"/>
              </a:rPr>
              <a:t>480 </a:t>
            </a:r>
            <a:r>
              <a:rPr lang="en-US" sz="1350" b="1" dirty="0">
                <a:solidFill>
                  <a:srgbClr val="1C81FB"/>
                </a:solidFill>
                <a:latin typeface="Arial" panose="020B0604020202020204" pitchFamily="34" charset="0"/>
                <a:cs typeface="Arial" panose="020B0604020202020204" pitchFamily="34" charset="0"/>
              </a:rPr>
              <a:t>(+34)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14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802 </a:t>
            </a:r>
            <a:r>
              <a:rPr lang="en-US" sz="1350" b="1" dirty="0">
                <a:solidFill>
                  <a:srgbClr val="1C81FB"/>
                </a:solidFill>
                <a:latin typeface="Arial" panose="020B0604020202020204" pitchFamily="34" charset="0"/>
                <a:cs typeface="Arial" panose="020B0604020202020204" pitchFamily="34" charset="0"/>
              </a:rPr>
              <a:t>(+54)            </a:t>
            </a:r>
            <a:r>
              <a:rPr lang="en-US" sz="1350" b="1" dirty="0">
                <a:solidFill>
                  <a:prstClr val="black"/>
                </a:solidFill>
                <a:latin typeface="Arial" panose="020B0604020202020204" pitchFamily="34" charset="0"/>
                <a:cs typeface="Arial" panose="020B0604020202020204" pitchFamily="34" charset="0"/>
              </a:rPr>
              <a:t>76 </a:t>
            </a:r>
            <a:r>
              <a:rPr lang="en-US" sz="1350" b="1" dirty="0">
                <a:solidFill>
                  <a:srgbClr val="1C81FB"/>
                </a:solidFill>
                <a:latin typeface="Arial" panose="020B0604020202020204" pitchFamily="34" charset="0"/>
                <a:cs typeface="Arial" panose="020B0604020202020204" pitchFamily="34" charset="0"/>
              </a:rPr>
              <a:t>(+8)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12 </a:t>
            </a:r>
            <a:r>
              <a:rPr lang="en-US" sz="1350" b="1" dirty="0">
                <a:solidFill>
                  <a:srgbClr val="1C81FB"/>
                </a:solidFill>
                <a:latin typeface="Arial" panose="020B0604020202020204" pitchFamily="34" charset="0"/>
                <a:cs typeface="Arial" panose="020B0604020202020204" pitchFamily="34" charset="0"/>
              </a:rPr>
              <a:t>(+2)            </a:t>
            </a:r>
            <a:r>
              <a:rPr lang="en-US" sz="1350" b="1" dirty="0">
                <a:solidFill>
                  <a:srgbClr val="231950"/>
                </a:solidFill>
                <a:latin typeface="Arial" panose="020B0604020202020204" pitchFamily="34" charset="0"/>
                <a:cs typeface="Arial" panose="020B0604020202020204" pitchFamily="34" charset="0"/>
              </a:rPr>
              <a:t>20</a:t>
            </a:r>
            <a:r>
              <a:rPr lang="en-US" sz="1350" b="1" dirty="0">
                <a:solidFill>
                  <a:prstClr val="black"/>
                </a:solidFill>
                <a:latin typeface="Arial" panose="020B0604020202020204" pitchFamily="34" charset="0"/>
                <a:cs typeface="Arial" panose="020B0604020202020204" pitchFamily="34" charset="0"/>
              </a:rPr>
              <a:t>1 </a:t>
            </a:r>
            <a:r>
              <a:rPr lang="en-US" sz="1350" b="1" dirty="0">
                <a:solidFill>
                  <a:srgbClr val="1C81FB"/>
                </a:solidFill>
                <a:latin typeface="Arial" panose="020B0604020202020204" pitchFamily="34" charset="0"/>
                <a:cs typeface="Arial" panose="020B0604020202020204" pitchFamily="34" charset="0"/>
              </a:rPr>
              <a:t>(+4)              </a:t>
            </a:r>
            <a:r>
              <a:rPr lang="en-US" sz="1350" b="1" dirty="0">
                <a:solidFill>
                  <a:prstClr val="black"/>
                </a:solidFill>
                <a:latin typeface="Arial" panose="020B0604020202020204" pitchFamily="34" charset="0"/>
                <a:cs typeface="Arial" panose="020B0604020202020204" pitchFamily="34" charset="0"/>
              </a:rPr>
              <a:t>96 </a:t>
            </a:r>
            <a:r>
              <a:rPr lang="en-US" sz="1350" b="1" dirty="0">
                <a:solidFill>
                  <a:srgbClr val="1C81FB"/>
                </a:solidFill>
                <a:latin typeface="Arial" panose="020B0604020202020204" pitchFamily="34" charset="0"/>
                <a:cs typeface="Arial" panose="020B0604020202020204" pitchFamily="34" charset="0"/>
              </a:rPr>
              <a:t>(+4)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112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16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Sports (Baseball/Softball)	          1		     19		    6</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9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287 </a:t>
            </a:r>
            <a:r>
              <a:rPr lang="en-US" sz="1350" b="1" dirty="0">
                <a:solidFill>
                  <a:srgbClr val="1C81FB"/>
                </a:solidFill>
                <a:latin typeface="Arial" panose="020B0604020202020204" pitchFamily="34" charset="0"/>
                <a:cs typeface="Arial" panose="020B0604020202020204" pitchFamily="34" charset="0"/>
              </a:rPr>
              <a:t>(+15)             </a:t>
            </a:r>
            <a:r>
              <a:rPr lang="en-US" sz="1350" b="1" dirty="0">
                <a:solidFill>
                  <a:prstClr val="black"/>
                </a:solidFill>
                <a:latin typeface="Arial" panose="020B0604020202020204" pitchFamily="34" charset="0"/>
                <a:cs typeface="Arial" panose="020B0604020202020204" pitchFamily="34" charset="0"/>
              </a:rPr>
              <a:t>79 </a:t>
            </a:r>
            <a:r>
              <a:rPr lang="en-US" sz="1350" b="1" dirty="0">
                <a:solidFill>
                  <a:srgbClr val="1C81FB"/>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69 </a:t>
            </a:r>
            <a:r>
              <a:rPr lang="en-US" sz="1350" b="1" dirty="0">
                <a:solidFill>
                  <a:srgbClr val="1C81FB"/>
                </a:solidFill>
                <a:latin typeface="Arial" panose="020B0604020202020204" pitchFamily="34" charset="0"/>
                <a:cs typeface="Arial" panose="020B0604020202020204" pitchFamily="34" charset="0"/>
              </a:rPr>
              <a:t>(+2)</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833 </a:t>
            </a:r>
            <a:r>
              <a:rPr lang="en-US" sz="1350" b="1" dirty="0">
                <a:solidFill>
                  <a:srgbClr val="1C81FB"/>
                </a:solidFill>
                <a:latin typeface="Arial" panose="020B0604020202020204" pitchFamily="34" charset="0"/>
                <a:cs typeface="Arial" panose="020B0604020202020204" pitchFamily="34" charset="0"/>
              </a:rPr>
              <a:t>(+20)           </a:t>
            </a:r>
            <a:r>
              <a:rPr lang="en-US" sz="1350" b="1" dirty="0">
                <a:solidFill>
                  <a:prstClr val="black"/>
                </a:solidFill>
                <a:latin typeface="Arial" panose="020B0604020202020204" pitchFamily="34" charset="0"/>
                <a:cs typeface="Arial" panose="020B0604020202020204" pitchFamily="34" charset="0"/>
              </a:rPr>
              <a:t>437 </a:t>
            </a:r>
            <a:r>
              <a:rPr lang="en-US" sz="1350" b="1" dirty="0">
                <a:solidFill>
                  <a:srgbClr val="1C81FB"/>
                </a:solidFill>
                <a:latin typeface="Arial" panose="020B0604020202020204" pitchFamily="34" charset="0"/>
                <a:cs typeface="Arial" panose="020B0604020202020204" pitchFamily="34" charset="0"/>
              </a:rPr>
              <a:t>(+8)</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22 May 2025. Jeff Schweiger, National Exploring Membership &amp; Retention Lead, discovered that previous reports had under-counted clubs &amp; over-counted posts because</a:t>
            </a:r>
            <a:r>
              <a:rPr lang="en-US" sz="1350" b="1" dirty="0">
                <a:solidFill>
                  <a:srgbClr val="C00000"/>
                </a:solidFill>
                <a:latin typeface="Arial" panose="020B0604020202020204" pitchFamily="34" charset="0"/>
                <a:cs typeface="Arial" panose="020B0604020202020204" pitchFamily="34" charset="0"/>
              </a:rPr>
              <a:t> currently 116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pPr defTabSz="457200"/>
            <a:fld id="{47383098-F627-5B4F-9D1B-3166CCBD3A8A}" type="slidenum">
              <a:rPr lang="en-US">
                <a:solidFill>
                  <a:prstClr val="black">
                    <a:tint val="75000"/>
                  </a:prstClr>
                </a:solidFill>
                <a:latin typeface="Calibri"/>
              </a:rPr>
              <a:pPr defTabSz="457200"/>
              <a:t>23</a:t>
            </a:fld>
            <a:endParaRPr lang="en-US">
              <a:solidFill>
                <a:prstClr val="black">
                  <a:tint val="75000"/>
                </a:prstClr>
              </a:solidFill>
              <a:latin typeface="Calibri"/>
            </a:endParaRPr>
          </a:p>
        </p:txBody>
      </p:sp>
    </p:spTree>
    <p:extLst>
      <p:ext uri="{BB962C8B-B14F-4D97-AF65-F5344CB8AC3E}">
        <p14:creationId xmlns:p14="http://schemas.microsoft.com/office/powerpoint/2010/main" val="4031499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C26D-54D3-2A68-911A-662F74F27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0785A-015B-8954-1952-C43A45E2CA09}"/>
              </a:ext>
            </a:extLst>
          </p:cNvPr>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21 July 2025</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6FAD9ED-81EC-1F05-99B9-71D7C62D79DC}"/>
              </a:ext>
            </a:extLst>
          </p:cNvPr>
          <p:cNvSpPr>
            <a:spLocks noChangeArrowheads="1"/>
          </p:cNvSpPr>
          <p:nvPr/>
        </p:nvSpPr>
        <p:spPr bwMode="auto">
          <a:xfrm>
            <a:off x="2242457" y="714481"/>
            <a:ext cx="7554686" cy="612090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1,666 </a:t>
            </a:r>
            <a:r>
              <a:rPr lang="en-US" sz="1450" b="1" dirty="0">
                <a:solidFill>
                  <a:srgbClr val="1C81FB"/>
                </a:solidFill>
                <a:latin typeface="Arial" panose="020B0604020202020204" pitchFamily="34" charset="0"/>
                <a:cs typeface="Arial" panose="020B0604020202020204" pitchFamily="34" charset="0"/>
              </a:rPr>
              <a:t>(+27) </a:t>
            </a:r>
            <a:r>
              <a:rPr lang="en-US" sz="1450" b="1" dirty="0">
                <a:solidFill>
                  <a:prstClr val="black"/>
                </a:solidFill>
                <a:latin typeface="Arial" panose="020B0604020202020204" pitchFamily="34" charset="0"/>
                <a:cs typeface="Arial" panose="020B0604020202020204" pitchFamily="34" charset="0"/>
              </a:rPr>
              <a:t>Youth = 27,695 </a:t>
            </a:r>
            <a:r>
              <a:rPr lang="en-US" sz="1450" b="1" dirty="0">
                <a:solidFill>
                  <a:srgbClr val="1C81FB"/>
                </a:solidFill>
                <a:latin typeface="Arial" panose="020B0604020202020204" pitchFamily="34" charset="0"/>
                <a:cs typeface="Arial" panose="020B0604020202020204" pitchFamily="34" charset="0"/>
              </a:rPr>
              <a:t>(+1625) </a:t>
            </a:r>
            <a:r>
              <a:rPr lang="en-US" sz="1450" b="1" dirty="0">
                <a:solidFill>
                  <a:prstClr val="black"/>
                </a:solidFill>
                <a:latin typeface="Arial" panose="020B0604020202020204" pitchFamily="34" charset="0"/>
                <a:cs typeface="Arial" panose="020B0604020202020204" pitchFamily="34" charset="0"/>
              </a:rPr>
              <a:t>Adults = 9,927 </a:t>
            </a:r>
            <a:r>
              <a:rPr lang="en-US" sz="1450" b="1" dirty="0">
                <a:solidFill>
                  <a:srgbClr val="1C81FB"/>
                </a:solidFill>
                <a:latin typeface="Arial" panose="020B0604020202020204" pitchFamily="34" charset="0"/>
                <a:cs typeface="Arial" panose="020B0604020202020204" pitchFamily="34" charset="0"/>
              </a:rPr>
              <a:t>(+99)</a:t>
            </a:r>
            <a:endParaRPr lang="en-US" sz="600" b="1" dirty="0">
              <a:solidFill>
                <a:srgbClr val="1C81FB"/>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35 </a:t>
            </a:r>
            <a:r>
              <a:rPr lang="en-US" sz="1350" b="1" dirty="0">
                <a:solidFill>
                  <a:srgbClr val="1C81FB"/>
                </a:solidFill>
                <a:latin typeface="Arial" panose="020B0604020202020204" pitchFamily="34" charset="0"/>
                <a:cs typeface="Arial" panose="020B0604020202020204" pitchFamily="34" charset="0"/>
              </a:rPr>
              <a:t>(+21)             </a:t>
            </a:r>
            <a:r>
              <a:rPr lang="en-US" sz="1350" b="1" dirty="0">
                <a:solidFill>
                  <a:prstClr val="black"/>
                </a:solidFill>
                <a:latin typeface="Arial" panose="020B0604020202020204" pitchFamily="34" charset="0"/>
                <a:cs typeface="Arial" panose="020B0604020202020204" pitchFamily="34" charset="0"/>
              </a:rPr>
              <a:t>  6 </a:t>
            </a:r>
            <a:r>
              <a:rPr lang="en-US" sz="1350" b="1" dirty="0">
                <a:solidFill>
                  <a:srgbClr val="1C81FB"/>
                </a:solidFill>
                <a:latin typeface="Arial" panose="020B0604020202020204" pitchFamily="34" charset="0"/>
                <a:cs typeface="Arial" panose="020B0604020202020204" pitchFamily="34" charset="0"/>
              </a:rPr>
              <a:t>(+1)</a:t>
            </a:r>
            <a:endParaRPr lang="en-US" sz="1350" b="1"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4 		 120 </a:t>
            </a:r>
            <a:r>
              <a:rPr lang="en-US" sz="1350" b="1" dirty="0">
                <a:solidFill>
                  <a:srgbClr val="C00000"/>
                </a:solidFill>
                <a:latin typeface="Arial" panose="020B0604020202020204" pitchFamily="34" charset="0"/>
                <a:cs typeface="Arial" panose="020B0604020202020204" pitchFamily="34" charset="0"/>
              </a:rPr>
              <a:t>(-3)                </a:t>
            </a:r>
            <a:r>
              <a:rPr lang="en-US" sz="1350" b="1" dirty="0">
                <a:solidFill>
                  <a:prstClr val="black"/>
                </a:solidFill>
                <a:latin typeface="Arial" panose="020B0604020202020204" pitchFamily="34" charset="0"/>
                <a:cs typeface="Arial" panose="020B0604020202020204" pitchFamily="34" charset="0"/>
              </a:rPr>
              <a:t>40 </a:t>
            </a:r>
            <a:r>
              <a:rPr lang="en-US" sz="1350" b="1" dirty="0">
                <a:solidFill>
                  <a:srgbClr val="C00000"/>
                </a:solidFill>
                <a:latin typeface="Arial" panose="020B0604020202020204" pitchFamily="34" charset="0"/>
                <a:cs typeface="Arial" panose="020B0604020202020204" pitchFamily="34" charset="0"/>
              </a:rPr>
              <a:t>(-2)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47 </a:t>
            </a:r>
            <a:r>
              <a:rPr lang="en-US" sz="1350" b="1" dirty="0">
                <a:solidFill>
                  <a:srgbClr val="1C81FB"/>
                </a:solidFill>
                <a:latin typeface="Arial" panose="020B0604020202020204" pitchFamily="34" charset="0"/>
                <a:cs typeface="Arial" panose="020B0604020202020204" pitchFamily="34" charset="0"/>
              </a:rPr>
              <a:t>(+3)            </a:t>
            </a:r>
            <a:r>
              <a:rPr lang="en-US" sz="1350" b="1" dirty="0">
                <a:solidFill>
                  <a:prstClr val="black"/>
                </a:solidFill>
                <a:latin typeface="Arial" panose="020B0604020202020204" pitchFamily="34" charset="0"/>
                <a:cs typeface="Arial" panose="020B0604020202020204" pitchFamily="34" charset="0"/>
              </a:rPr>
              <a:t>620</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(+19)           </a:t>
            </a:r>
            <a:r>
              <a:rPr lang="en-US" sz="1350" b="1" dirty="0">
                <a:solidFill>
                  <a:prstClr val="black"/>
                </a:solidFill>
                <a:latin typeface="Arial" panose="020B0604020202020204" pitchFamily="34" charset="0"/>
                <a:cs typeface="Arial" panose="020B0604020202020204" pitchFamily="34" charset="0"/>
              </a:rPr>
              <a:t>342</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(+29)</a:t>
            </a:r>
            <a:endParaRPr lang="en-US" sz="1350" b="1" dirty="0">
              <a:solidFill>
                <a:srgbClr val="C00000"/>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9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367</a:t>
            </a:r>
            <a:r>
              <a:rPr lang="en-US" sz="1350" b="1" dirty="0">
                <a:solidFill>
                  <a:srgbClr val="1C81FB"/>
                </a:solidFill>
                <a:latin typeface="Arial" panose="020B0604020202020204" pitchFamily="34" charset="0"/>
                <a:cs typeface="Arial" panose="020B0604020202020204" pitchFamily="34" charset="0"/>
              </a:rPr>
              <a:t> (+53)             </a:t>
            </a:r>
            <a:r>
              <a:rPr lang="en-US" sz="1350" b="1" dirty="0">
                <a:solidFill>
                  <a:prstClr val="black"/>
                </a:solidFill>
                <a:latin typeface="Arial" panose="020B0604020202020204" pitchFamily="34" charset="0"/>
                <a:cs typeface="Arial" panose="020B0604020202020204" pitchFamily="34" charset="0"/>
              </a:rPr>
              <a:t>45</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37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1,205 </a:t>
            </a:r>
            <a:r>
              <a:rPr lang="en-US" sz="1350" b="1" dirty="0">
                <a:solidFill>
                  <a:srgbClr val="C00000"/>
                </a:solidFill>
                <a:latin typeface="Arial" panose="020B0604020202020204" pitchFamily="34" charset="0"/>
                <a:cs typeface="Arial" panose="020B0604020202020204" pitchFamily="34" charset="0"/>
              </a:rPr>
              <a:t>(-31)            </a:t>
            </a:r>
            <a:r>
              <a:rPr lang="en-US" sz="1350" b="1" dirty="0">
                <a:solidFill>
                  <a:prstClr val="black"/>
                </a:solidFill>
                <a:latin typeface="Arial" panose="020B0604020202020204" pitchFamily="34" charset="0"/>
                <a:cs typeface="Arial" panose="020B0604020202020204" pitchFamily="34" charset="0"/>
              </a:rPr>
              <a:t>177 </a:t>
            </a:r>
            <a:r>
              <a:rPr lang="en-US" sz="1350" b="1" dirty="0">
                <a:solidFill>
                  <a:srgbClr val="C00000"/>
                </a:solidFill>
                <a:latin typeface="Arial" panose="020B0604020202020204" pitchFamily="34" charset="0"/>
                <a:cs typeface="Arial" panose="020B0604020202020204" pitchFamily="34" charset="0"/>
              </a:rPr>
              <a:t>(-1)</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127 </a:t>
            </a:r>
            <a:r>
              <a:rPr lang="en-US" sz="1350" b="1" dirty="0">
                <a:solidFill>
                  <a:srgbClr val="C00000"/>
                </a:solidFill>
                <a:latin typeface="Arial" panose="020B0604020202020204" pitchFamily="34" charset="0"/>
                <a:cs typeface="Arial" panose="020B0604020202020204" pitchFamily="34" charset="0"/>
              </a:rPr>
              <a:t>(-8)               </a:t>
            </a:r>
            <a:r>
              <a:rPr lang="en-US" sz="1350" b="1" dirty="0">
                <a:solidFill>
                  <a:prstClr val="black"/>
                </a:solidFill>
                <a:latin typeface="Arial" panose="020B0604020202020204" pitchFamily="34" charset="0"/>
                <a:cs typeface="Arial" panose="020B0604020202020204" pitchFamily="34" charset="0"/>
              </a:rPr>
              <a:t>27 </a:t>
            </a:r>
            <a:r>
              <a:rPr lang="en-US" sz="1350" b="1" dirty="0">
                <a:solidFill>
                  <a:srgbClr val="C00000"/>
                </a:solidFill>
                <a:latin typeface="Arial" panose="020B0604020202020204" pitchFamily="34" charset="0"/>
                <a:cs typeface="Arial" panose="020B0604020202020204" pitchFamily="34" charset="0"/>
              </a:rPr>
              <a:t>(-2)</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25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608 </a:t>
            </a:r>
            <a:r>
              <a:rPr lang="en-US" sz="1350" b="1" dirty="0">
                <a:solidFill>
                  <a:srgbClr val="C00000"/>
                </a:solidFill>
                <a:latin typeface="Arial" panose="020B0604020202020204" pitchFamily="34" charset="0"/>
                <a:cs typeface="Arial" panose="020B0604020202020204" pitchFamily="34" charset="0"/>
              </a:rPr>
              <a:t>(-3)             </a:t>
            </a:r>
            <a:r>
              <a:rPr lang="en-US" sz="1350" b="1" dirty="0">
                <a:solidFill>
                  <a:prstClr val="black"/>
                </a:solidFill>
                <a:latin typeface="Arial" panose="020B0604020202020204" pitchFamily="34" charset="0"/>
                <a:cs typeface="Arial" panose="020B0604020202020204" pitchFamily="34" charset="0"/>
              </a:rPr>
              <a:t>149 </a:t>
            </a:r>
            <a:r>
              <a:rPr lang="en-US" sz="1350" b="1" dirty="0">
                <a:solidFill>
                  <a:srgbClr val="1C81FB"/>
                </a:solidFill>
                <a:latin typeface="Arial" panose="020B0604020202020204" pitchFamily="34" charset="0"/>
                <a:cs typeface="Arial" panose="020B0604020202020204" pitchFamily="34" charset="0"/>
              </a:rPr>
              <a:t>(+5)</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169 </a:t>
            </a:r>
            <a:r>
              <a:rPr lang="en-US" sz="1350" b="1" dirty="0">
                <a:solidFill>
                  <a:srgbClr val="1C81FB"/>
                </a:solidFill>
                <a:latin typeface="Arial" panose="020B0604020202020204" pitchFamily="34" charset="0"/>
                <a:cs typeface="Arial" panose="020B0604020202020204" pitchFamily="34" charset="0"/>
              </a:rPr>
              <a:t>(+16)       </a:t>
            </a:r>
            <a:r>
              <a:rPr lang="en-US" sz="1350" b="1" dirty="0">
                <a:solidFill>
                  <a:srgbClr val="7030A0"/>
                </a:solidFill>
                <a:latin typeface="Arial" panose="020B0604020202020204" pitchFamily="34" charset="0"/>
                <a:cs typeface="Arial" panose="020B0604020202020204" pitchFamily="34" charset="0"/>
              </a:rPr>
              <a:t>3,346 </a:t>
            </a:r>
            <a:r>
              <a:rPr lang="en-US" sz="1350" b="1" dirty="0">
                <a:solidFill>
                  <a:srgbClr val="1C81FB"/>
                </a:solidFill>
                <a:latin typeface="Arial" panose="020B0604020202020204" pitchFamily="34" charset="0"/>
                <a:cs typeface="Arial" panose="020B0604020202020204" pitchFamily="34" charset="0"/>
              </a:rPr>
              <a:t>(+165)        </a:t>
            </a:r>
            <a:r>
              <a:rPr lang="en-US" sz="1350" b="1" dirty="0">
                <a:solidFill>
                  <a:srgbClr val="7030A0"/>
                </a:solidFill>
                <a:latin typeface="Arial" panose="020B0604020202020204" pitchFamily="34" charset="0"/>
                <a:cs typeface="Arial" panose="020B0604020202020204" pitchFamily="34" charset="0"/>
              </a:rPr>
              <a:t>721 </a:t>
            </a:r>
            <a:r>
              <a:rPr lang="en-US" sz="1350" b="1" dirty="0">
                <a:solidFill>
                  <a:srgbClr val="1C81FB"/>
                </a:solidFill>
                <a:latin typeface="Arial" panose="020B0604020202020204" pitchFamily="34" charset="0"/>
                <a:cs typeface="Arial" panose="020B0604020202020204" pitchFamily="34" charset="0"/>
              </a:rPr>
              <a:t>(+78)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424 </a:t>
            </a:r>
            <a:r>
              <a:rPr lang="en-US" sz="1350" b="1" dirty="0">
                <a:solidFill>
                  <a:srgbClr val="1C81FB"/>
                </a:solidFill>
                <a:latin typeface="Arial" panose="020B0604020202020204" pitchFamily="34" charset="0"/>
                <a:cs typeface="Arial" panose="020B0604020202020204" pitchFamily="34" charset="0"/>
              </a:rPr>
              <a:t>(+6)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4,839 </a:t>
            </a:r>
            <a:r>
              <a:rPr lang="en-US" sz="1350" b="1" dirty="0">
                <a:solidFill>
                  <a:srgbClr val="1C81FB"/>
                </a:solidFill>
                <a:latin typeface="Arial" panose="020B0604020202020204" pitchFamily="34" charset="0"/>
                <a:cs typeface="Arial" panose="020B0604020202020204" pitchFamily="34" charset="0"/>
              </a:rPr>
              <a:t>(+103)      </a:t>
            </a:r>
            <a:r>
              <a:rPr lang="en-US" sz="1350" b="1" dirty="0">
                <a:solidFill>
                  <a:prstClr val="black"/>
                </a:solidFill>
                <a:latin typeface="Arial" panose="020B0604020202020204" pitchFamily="34" charset="0"/>
                <a:cs typeface="Arial" panose="020B0604020202020204" pitchFamily="34" charset="0"/>
              </a:rPr>
              <a:t>2,655 </a:t>
            </a:r>
            <a:r>
              <a:rPr lang="en-US" sz="1350" b="1" dirty="0">
                <a:solidFill>
                  <a:srgbClr val="1C81FB"/>
                </a:solidFill>
                <a:latin typeface="Arial" panose="020B0604020202020204" pitchFamily="34" charset="0"/>
                <a:cs typeface="Arial" panose="020B0604020202020204" pitchFamily="34" charset="0"/>
              </a:rPr>
              <a:t>(+29)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68</a:t>
            </a:r>
            <a:r>
              <a:rPr lang="en-US" sz="1350" b="1" dirty="0">
                <a:solidFill>
                  <a:srgbClr val="1C81FB"/>
                </a:solidFill>
                <a:latin typeface="Arial" panose="020B0604020202020204" pitchFamily="34" charset="0"/>
                <a:cs typeface="Arial" panose="020B0604020202020204" pitchFamily="34" charset="0"/>
              </a:rPr>
              <a:t> (+1)         </a:t>
            </a:r>
            <a:r>
              <a:rPr lang="en-US" sz="1350" b="1" dirty="0">
                <a:solidFill>
                  <a:prstClr val="black"/>
                </a:solidFill>
                <a:latin typeface="Arial" panose="020B0604020202020204" pitchFamily="34" charset="0"/>
                <a:cs typeface="Arial" panose="020B0604020202020204" pitchFamily="34" charset="0"/>
              </a:rPr>
              <a:t>2,622 </a:t>
            </a:r>
            <a:r>
              <a:rPr lang="en-US" sz="1350" b="1" dirty="0">
                <a:solidFill>
                  <a:srgbClr val="1C81FB"/>
                </a:solidFill>
                <a:latin typeface="Arial" panose="020B0604020202020204" pitchFamily="34" charset="0"/>
                <a:cs typeface="Arial" panose="020B0604020202020204" pitchFamily="34" charset="0"/>
              </a:rPr>
              <a:t>(+27)          </a:t>
            </a:r>
            <a:r>
              <a:rPr lang="en-US" sz="1350" b="1" dirty="0">
                <a:solidFill>
                  <a:prstClr val="black"/>
                </a:solidFill>
                <a:latin typeface="Arial" panose="020B0604020202020204" pitchFamily="34" charset="0"/>
                <a:cs typeface="Arial" panose="020B0604020202020204" pitchFamily="34" charset="0"/>
              </a:rPr>
              <a:t>418 </a:t>
            </a:r>
            <a:r>
              <a:rPr lang="en-US" sz="1350" b="1" dirty="0">
                <a:solidFill>
                  <a:srgbClr val="1C81FB"/>
                </a:solidFill>
                <a:latin typeface="Arial" panose="020B0604020202020204" pitchFamily="34" charset="0"/>
                <a:cs typeface="Arial" panose="020B0604020202020204" pitchFamily="34" charset="0"/>
              </a:rPr>
              <a:t>(+9)</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66 </a:t>
            </a:r>
            <a:r>
              <a:rPr lang="en-US" sz="1350" b="1" dirty="0">
                <a:solidFill>
                  <a:srgbClr val="1C81FB"/>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1,611 </a:t>
            </a:r>
            <a:r>
              <a:rPr lang="en-US" sz="1350" b="1" dirty="0">
                <a:solidFill>
                  <a:srgbClr val="1C81FB"/>
                </a:solidFill>
                <a:latin typeface="Arial" panose="020B0604020202020204" pitchFamily="34" charset="0"/>
                <a:cs typeface="Arial" panose="020B0604020202020204" pitchFamily="34" charset="0"/>
              </a:rPr>
              <a:t>(+16)          </a:t>
            </a:r>
            <a:r>
              <a:rPr lang="en-US" sz="1350" b="1" dirty="0">
                <a:solidFill>
                  <a:prstClr val="black"/>
                </a:solidFill>
                <a:latin typeface="Arial" panose="020B0604020202020204" pitchFamily="34" charset="0"/>
                <a:cs typeface="Arial" panose="020B0604020202020204" pitchFamily="34" charset="0"/>
              </a:rPr>
              <a:t>338</a:t>
            </a:r>
            <a:r>
              <a:rPr lang="en-US" sz="1350" b="1" dirty="0">
                <a:solidFill>
                  <a:srgbClr val="1C81FB"/>
                </a:solidFill>
                <a:latin typeface="Arial" panose="020B0604020202020204" pitchFamily="34" charset="0"/>
                <a:cs typeface="Arial" panose="020B0604020202020204" pitchFamily="34" charset="0"/>
              </a:rPr>
              <a:t> (+9)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615 </a:t>
            </a:r>
            <a:r>
              <a:rPr lang="en-US" sz="1350" b="1" dirty="0">
                <a:solidFill>
                  <a:srgbClr val="1C81FB"/>
                </a:solidFill>
                <a:latin typeface="Arial" panose="020B0604020202020204" pitchFamily="34" charset="0"/>
                <a:cs typeface="Arial" panose="020B0604020202020204" pitchFamily="34" charset="0"/>
              </a:rPr>
              <a:t>(+9)         </a:t>
            </a:r>
            <a:r>
              <a:rPr lang="en-US" sz="1350" b="1" dirty="0">
                <a:solidFill>
                  <a:prstClr val="black"/>
                </a:solidFill>
                <a:latin typeface="Arial" panose="020B0604020202020204" pitchFamily="34" charset="0"/>
                <a:cs typeface="Arial" panose="020B0604020202020204" pitchFamily="34" charset="0"/>
              </a:rPr>
              <a:t>6,910 </a:t>
            </a:r>
            <a:r>
              <a:rPr lang="en-US" sz="1350" b="1" dirty="0">
                <a:solidFill>
                  <a:srgbClr val="1C81FB"/>
                </a:solidFill>
                <a:latin typeface="Arial" panose="020B0604020202020204" pitchFamily="34" charset="0"/>
                <a:cs typeface="Arial" panose="020B0604020202020204" pitchFamily="34" charset="0"/>
              </a:rPr>
              <a:t>(+158)     </a:t>
            </a:r>
            <a:r>
              <a:rPr lang="en-US" sz="1350" b="1" dirty="0">
                <a:solidFill>
                  <a:prstClr val="black"/>
                </a:solidFill>
                <a:latin typeface="Arial" panose="020B0604020202020204" pitchFamily="34" charset="0"/>
                <a:cs typeface="Arial" panose="020B0604020202020204" pitchFamily="34" charset="0"/>
              </a:rPr>
              <a:t>3,785 </a:t>
            </a:r>
            <a:r>
              <a:rPr lang="en-US" sz="1350" b="1" dirty="0">
                <a:solidFill>
                  <a:srgbClr val="1C81FB"/>
                </a:solidFill>
                <a:latin typeface="Arial" panose="020B0604020202020204" pitchFamily="34" charset="0"/>
                <a:cs typeface="Arial" panose="020B0604020202020204" pitchFamily="34" charset="0"/>
              </a:rPr>
              <a:t>(+7)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77 </a:t>
            </a:r>
            <a:r>
              <a:rPr lang="en-US" sz="1350" b="1" dirty="0">
                <a:solidFill>
                  <a:srgbClr val="1C81FB"/>
                </a:solidFill>
                <a:latin typeface="Arial" panose="020B0604020202020204" pitchFamily="34" charset="0"/>
                <a:cs typeface="Arial" panose="020B0604020202020204" pitchFamily="34" charset="0"/>
              </a:rPr>
              <a:t>(+2)</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2,681</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(+1154)          </a:t>
            </a:r>
            <a:r>
              <a:rPr lang="en-US" sz="1350" b="1" dirty="0">
                <a:solidFill>
                  <a:prstClr val="black"/>
                </a:solidFill>
                <a:latin typeface="Arial" panose="020B0604020202020204" pitchFamily="34" charset="0"/>
                <a:cs typeface="Arial" panose="020B0604020202020204" pitchFamily="34" charset="0"/>
              </a:rPr>
              <a:t>493 </a:t>
            </a:r>
            <a:r>
              <a:rPr lang="en-US" sz="1350" b="1" dirty="0">
                <a:solidFill>
                  <a:srgbClr val="1C81FB"/>
                </a:solidFill>
                <a:latin typeface="Arial" panose="020B0604020202020204" pitchFamily="34" charset="0"/>
                <a:cs typeface="Arial" panose="020B0604020202020204" pitchFamily="34" charset="0"/>
              </a:rPr>
              <a:t>(+13)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14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782 </a:t>
            </a:r>
            <a:r>
              <a:rPr lang="en-US" sz="1350" b="1" dirty="0">
                <a:solidFill>
                  <a:srgbClr val="C00000"/>
                </a:solidFill>
                <a:latin typeface="Arial" panose="020B0604020202020204" pitchFamily="34" charset="0"/>
                <a:cs typeface="Arial" panose="020B0604020202020204" pitchFamily="34" charset="0"/>
              </a:rPr>
              <a:t>(-12)             </a:t>
            </a:r>
            <a:r>
              <a:rPr lang="en-US" sz="1350" b="1" dirty="0">
                <a:solidFill>
                  <a:prstClr val="black"/>
                </a:solidFill>
                <a:latin typeface="Arial" panose="020B0604020202020204" pitchFamily="34" charset="0"/>
                <a:cs typeface="Arial" panose="020B0604020202020204" pitchFamily="34" charset="0"/>
              </a:rPr>
              <a:t>76</a:t>
            </a:r>
            <a:r>
              <a:rPr lang="en-US" sz="1350" b="1" dirty="0">
                <a:solidFill>
                  <a:srgbClr val="1C81FB"/>
                </a:solidFill>
                <a:latin typeface="Arial" panose="020B0604020202020204" pitchFamily="34" charset="0"/>
                <a:cs typeface="Arial"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12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187 </a:t>
            </a:r>
            <a:r>
              <a:rPr lang="en-US" sz="1350" b="1" dirty="0">
                <a:solidFill>
                  <a:srgbClr val="C00000"/>
                </a:solidFill>
                <a:latin typeface="Arial" panose="020B0604020202020204" pitchFamily="34" charset="0"/>
                <a:cs typeface="Arial" panose="020B0604020202020204" pitchFamily="34" charset="0"/>
              </a:rPr>
              <a:t>(-14)             </a:t>
            </a:r>
            <a:r>
              <a:rPr lang="en-US" sz="1350" b="1" dirty="0">
                <a:solidFill>
                  <a:prstClr val="black"/>
                </a:solidFill>
                <a:latin typeface="Arial" panose="020B0604020202020204" pitchFamily="34" charset="0"/>
                <a:cs typeface="Arial" panose="020B0604020202020204" pitchFamily="34" charset="0"/>
              </a:rPr>
              <a:t>79 </a:t>
            </a:r>
            <a:r>
              <a:rPr lang="en-US" sz="1350" b="1" dirty="0">
                <a:solidFill>
                  <a:srgbClr val="C00000"/>
                </a:solidFill>
                <a:latin typeface="Arial" panose="020B0604020202020204" pitchFamily="34" charset="0"/>
                <a:cs typeface="Arial" panose="020B0604020202020204" pitchFamily="34" charset="0"/>
              </a:rPr>
              <a:t>(-17)  </a:t>
            </a:r>
            <a:r>
              <a:rPr lang="en-US" sz="1350" b="1" dirty="0">
                <a:solidFill>
                  <a:srgbClr val="1C81FB"/>
                </a:solidFill>
                <a:latin typeface="Arial" panose="020B0604020202020204" pitchFamily="34" charset="0"/>
                <a:cs typeface="Arial"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112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16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Sports (Baseball/Softball)	          1		     19		    6</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9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287 </a:t>
            </a:r>
            <a:r>
              <a:rPr lang="en-US" sz="1350" b="1" dirty="0">
                <a:solidFill>
                  <a:srgbClr val="C00000"/>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78 </a:t>
            </a:r>
            <a:r>
              <a:rPr lang="en-US" sz="1350" b="1" dirty="0">
                <a:solidFill>
                  <a:srgbClr val="C00000"/>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70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841 </a:t>
            </a:r>
            <a:r>
              <a:rPr lang="en-US" sz="1350" b="1" dirty="0">
                <a:solidFill>
                  <a:srgbClr val="1C81FB"/>
                </a:solidFill>
                <a:latin typeface="Arial" panose="020B0604020202020204" pitchFamily="34" charset="0"/>
                <a:cs typeface="Arial" panose="020B0604020202020204" pitchFamily="34" charset="0"/>
              </a:rPr>
              <a:t>(+8)             </a:t>
            </a:r>
            <a:r>
              <a:rPr lang="en-US" sz="1350" b="1" dirty="0">
                <a:solidFill>
                  <a:prstClr val="black"/>
                </a:solidFill>
                <a:latin typeface="Arial" panose="020B0604020202020204" pitchFamily="34" charset="0"/>
                <a:cs typeface="Arial" panose="020B0604020202020204" pitchFamily="34" charset="0"/>
              </a:rPr>
              <a:t>448 </a:t>
            </a:r>
            <a:r>
              <a:rPr lang="en-US" sz="1350" b="1" dirty="0">
                <a:solidFill>
                  <a:srgbClr val="1C81FB"/>
                </a:solidFill>
                <a:latin typeface="Arial" panose="020B0604020202020204" pitchFamily="34" charset="0"/>
                <a:cs typeface="Arial" panose="020B0604020202020204" pitchFamily="34" charset="0"/>
              </a:rPr>
              <a:t>(+11)</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20 June 2025. Jeff Schweiger, National Exploring Membership &amp; Retention Lead, discovered that previous reports had under-counted clubs &amp; over-counted posts because</a:t>
            </a:r>
            <a:r>
              <a:rPr lang="en-US" sz="1350" b="1" dirty="0">
                <a:solidFill>
                  <a:srgbClr val="C00000"/>
                </a:solidFill>
                <a:latin typeface="Arial" panose="020B0604020202020204" pitchFamily="34" charset="0"/>
                <a:cs typeface="Arial" panose="020B0604020202020204" pitchFamily="34" charset="0"/>
              </a:rPr>
              <a:t> currently 118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AA72D3FE-4CF2-692B-6806-886F6CC3A3A8}"/>
              </a:ext>
            </a:extLst>
          </p:cNvPr>
          <p:cNvSpPr>
            <a:spLocks noGrp="1"/>
          </p:cNvSpPr>
          <p:nvPr>
            <p:ph type="sldNum" sz="quarter" idx="12"/>
          </p:nvPr>
        </p:nvSpPr>
        <p:spPr/>
        <p:txBody>
          <a:bodyPr/>
          <a:lstStyle/>
          <a:p>
            <a:pPr defTabSz="457200"/>
            <a:fld id="{47383098-F627-5B4F-9D1B-3166CCBD3A8A}" type="slidenum">
              <a:rPr lang="en-US">
                <a:solidFill>
                  <a:prstClr val="black">
                    <a:tint val="75000"/>
                  </a:prstClr>
                </a:solidFill>
                <a:latin typeface="Calibri"/>
              </a:rPr>
              <a:pPr defTabSz="457200"/>
              <a:t>24</a:t>
            </a:fld>
            <a:endParaRPr lang="en-US">
              <a:solidFill>
                <a:prstClr val="black">
                  <a:tint val="75000"/>
                </a:prstClr>
              </a:solidFill>
              <a:latin typeface="Calibri"/>
            </a:endParaRPr>
          </a:p>
        </p:txBody>
      </p:sp>
    </p:spTree>
    <p:extLst>
      <p:ext uri="{BB962C8B-B14F-4D97-AF65-F5344CB8AC3E}">
        <p14:creationId xmlns:p14="http://schemas.microsoft.com/office/powerpoint/2010/main" val="2168060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14695"/>
            <a:ext cx="8409746" cy="7509748"/>
          </a:xfrm>
          <a:prstGeom prst="rect">
            <a:avLst/>
          </a:prstGeom>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Richard (Dick) Davies</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Richard.davies.nyc@gmail.com</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a:t>
            </a:r>
            <a:r>
              <a:rPr lang="en-US" sz="1400" b="1" dirty="0" err="1">
                <a:solidFill>
                  <a:srgbClr val="FFFF00"/>
                </a:solidFill>
                <a:latin typeface="Arial" panose="020B0604020202020204" pitchFamily="34" charset="0"/>
                <a:cs typeface="Arial" panose="020B0604020202020204" pitchFamily="34" charset="0"/>
              </a:rPr>
              <a:t>Scoutreach</a:t>
            </a:r>
            <a:r>
              <a:rPr lang="en-US" sz="1400" b="1" dirty="0">
                <a:solidFill>
                  <a:srgbClr val="FFFF00"/>
                </a:solidFill>
                <a:latin typeface="Arial" panose="020B0604020202020204" pitchFamily="34" charset="0"/>
                <a:cs typeface="Arial" panose="020B0604020202020204" pitchFamily="34" charset="0"/>
              </a:rPr>
              <a:t>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C109FA5-2E8F-9AFB-0C21-0FEDEB24336C}"/>
              </a:ext>
            </a:extLst>
          </p:cNvPr>
          <p:cNvPicPr>
            <a:picLocks noChangeAspect="1"/>
          </p:cNvPicPr>
          <p:nvPr/>
        </p:nvPicPr>
        <p:blipFill>
          <a:blip r:embed="rId4"/>
          <a:stretch>
            <a:fillRect/>
          </a:stretch>
        </p:blipFill>
        <p:spPr>
          <a:xfrm>
            <a:off x="8955112" y="685499"/>
            <a:ext cx="1334645" cy="1366423"/>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E578-64CA-0248-87E6-1CA37C968A4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8A7C0F-01C5-1605-D7C2-D6A3ED24F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F2ED8F97-421B-E141-D46E-B3947B4A2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5B971AB-1F29-FD16-2362-47B00019C6C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292496-E7AA-16DD-5E2F-2F2D6C2E9DE6}"/>
              </a:ext>
            </a:extLst>
          </p:cNvPr>
          <p:cNvSpPr>
            <a:spLocks noGrp="1"/>
          </p:cNvSpPr>
          <p:nvPr>
            <p:ph type="ctrTitle"/>
          </p:nvPr>
        </p:nvSpPr>
        <p:spPr>
          <a:xfrm>
            <a:off x="1672210" y="519344"/>
            <a:ext cx="8833606" cy="1200606"/>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New Scouting America National Commissioner</a:t>
            </a:r>
          </a:p>
        </p:txBody>
      </p:sp>
      <p:pic>
        <p:nvPicPr>
          <p:cNvPr id="5" name="Picture 4">
            <a:extLst>
              <a:ext uri="{FF2B5EF4-FFF2-40B4-BE49-F238E27FC236}">
                <a16:creationId xmlns:a16="http://schemas.microsoft.com/office/drawing/2014/main" id="{5A69D155-2399-364B-64DB-A235B59D62E8}"/>
              </a:ext>
            </a:extLst>
          </p:cNvPr>
          <p:cNvPicPr>
            <a:picLocks noChangeAspect="1"/>
          </p:cNvPicPr>
          <p:nvPr/>
        </p:nvPicPr>
        <p:blipFill>
          <a:blip r:embed="rId4"/>
          <a:stretch>
            <a:fillRect/>
          </a:stretch>
        </p:blipFill>
        <p:spPr>
          <a:xfrm>
            <a:off x="3104733" y="1845370"/>
            <a:ext cx="5982535" cy="3743847"/>
          </a:xfrm>
          <a:prstGeom prst="rect">
            <a:avLst/>
          </a:prstGeom>
        </p:spPr>
      </p:pic>
    </p:spTree>
    <p:extLst>
      <p:ext uri="{BB962C8B-B14F-4D97-AF65-F5344CB8AC3E}">
        <p14:creationId xmlns:p14="http://schemas.microsoft.com/office/powerpoint/2010/main" val="1302905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Quality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defTabSz="457200"/>
            <a:r>
              <a:rPr lang="en-US" dirty="0">
                <a:solidFill>
                  <a:srgbClr val="F79646">
                    <a:lumMod val="75000"/>
                  </a:srgbClr>
                </a:solidFill>
                <a:latin typeface="Arial Black" panose="020B0A04020102020204" pitchFamily="34" charset="0"/>
              </a:rPr>
              <a:t>Objective: Quality Sustainable Programs</a:t>
            </a:r>
          </a:p>
        </p:txBody>
      </p:sp>
    </p:spTree>
    <p:extLst>
      <p:ext uri="{BB962C8B-B14F-4D97-AF65-F5344CB8AC3E}">
        <p14:creationId xmlns:p14="http://schemas.microsoft.com/office/powerpoint/2010/main" val="303390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6406-8B89-8A43-F24C-87BEA5DF4E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E9C6C79-3D2F-113E-EC01-1B1425841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8774656A-2342-A83E-670F-2A3BCE17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D6298F8-29FC-7E1F-7644-7A33B59476D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DAAE1C8E-97AD-F63F-D276-1C104EF25EFE}"/>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FF0EB2-C455-00EB-0FDB-5D38BCAAFF8E}"/>
              </a:ext>
            </a:extLst>
          </p:cNvPr>
          <p:cNvSpPr txBox="1"/>
          <p:nvPr/>
        </p:nvSpPr>
        <p:spPr>
          <a:xfrm>
            <a:off x="1774372" y="1208315"/>
            <a:ext cx="8731445" cy="5262979"/>
          </a:xfrm>
          <a:prstGeom prst="rect">
            <a:avLst/>
          </a:prstGeom>
          <a:noFill/>
        </p:spPr>
        <p:txBody>
          <a:bodyPr wrap="square" rtlCol="0">
            <a:spAutoFit/>
          </a:bodyPr>
          <a:lstStyle/>
          <a:p>
            <a:pPr defTabSz="457200"/>
            <a:r>
              <a:rPr lang="en-US" b="1" dirty="0">
                <a:solidFill>
                  <a:srgbClr val="F79646">
                    <a:lumMod val="75000"/>
                  </a:srgbClr>
                </a:solidFill>
                <a:latin typeface="Arial" panose="020B0604020202020204" pitchFamily="34" charset="0"/>
                <a:cs typeface="Arial" panose="020B0604020202020204" pitchFamily="34" charset="0"/>
              </a:rPr>
              <a:t>Quality Guidelines Leading to Sustainable Effective Explorer Posts</a:t>
            </a:r>
            <a:endParaRPr lang="en-US" dirty="0">
              <a:solidFill>
                <a:srgbClr val="F79646">
                  <a:lumMod val="75000"/>
                </a:srgbClr>
              </a:solidFill>
              <a:latin typeface="Arial" panose="020B0604020202020204" pitchFamily="34" charset="0"/>
              <a:cs typeface="Arial" panose="020B0604020202020204" pitchFamily="34" charset="0"/>
            </a:endParaRPr>
          </a:p>
          <a:p>
            <a:pPr defTabSz="457200"/>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defTabSz="457200"/>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quality guidelines:</a:t>
            </a:r>
          </a:p>
          <a:p>
            <a:pPr defTabSz="457200"/>
            <a:r>
              <a:rPr lang="en-US" sz="800" dirty="0">
                <a:solidFill>
                  <a:srgbClr val="FFFF00"/>
                </a:solidFill>
                <a:latin typeface="Arial" panose="020B0604020202020204" pitchFamily="34" charset="0"/>
                <a:cs typeface="Arial" panose="020B0604020202020204" pitchFamily="34" charset="0"/>
              </a:rPr>
              <a:t> </a:t>
            </a:r>
          </a:p>
          <a:p>
            <a:pPr marL="342900" indent="-342900" defTabSz="457200">
              <a:buFont typeface="+mj-lt"/>
              <a:buAutoNum type="arabicPeriod"/>
            </a:pPr>
            <a:r>
              <a:rPr lang="en-US" sz="1600" b="1" u="sng" dirty="0">
                <a:solidFill>
                  <a:srgbClr val="F79646">
                    <a:lumMod val="75000"/>
                  </a:srgbClr>
                </a:solidFill>
                <a:latin typeface="Arial" panose="020B0604020202020204" pitchFamily="34" charset="0"/>
                <a:cs typeface="Arial" panose="020B0604020202020204" pitchFamily="34" charset="0"/>
              </a:rPr>
              <a:t>Trained Adult Leaders</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defTabSz="4572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defTabSz="457200">
              <a:buFont typeface="+mj-lt"/>
              <a:buAutoNum type="arabicPeriod" startAt="2"/>
            </a:pPr>
            <a:r>
              <a:rPr lang="en-US" sz="1600" b="1" u="sng" dirty="0">
                <a:solidFill>
                  <a:srgbClr val="F79646">
                    <a:lumMod val="75000"/>
                  </a:srgbClr>
                </a:solidFill>
                <a:latin typeface="Arial" panose="020B0604020202020204" pitchFamily="34" charset="0"/>
                <a:cs typeface="Arial" panose="020B0604020202020204" pitchFamily="34" charset="0"/>
              </a:rPr>
              <a:t>Minimum Membership of 7</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defTabSz="457200">
              <a:buFont typeface="+mj-lt"/>
              <a:buAutoNum type="arabicPeriod" startAt="2"/>
            </a:pPr>
            <a:r>
              <a:rPr lang="en-US" sz="800" dirty="0">
                <a:solidFill>
                  <a:prstClr val="black"/>
                </a:solidFill>
                <a:latin typeface="Arial" panose="020B0604020202020204" pitchFamily="34" charset="0"/>
                <a:cs typeface="Arial" panose="020B0604020202020204" pitchFamily="34" charset="0"/>
              </a:rPr>
              <a:t> </a:t>
            </a:r>
          </a:p>
          <a:p>
            <a:pPr marL="342900" indent="-342900" defTabSz="457200">
              <a:buFont typeface="+mj-lt"/>
              <a:buAutoNum type="arabicPeriod" startAt="3"/>
            </a:pPr>
            <a:r>
              <a:rPr lang="en-US" b="1" u="sng" dirty="0">
                <a:solidFill>
                  <a:srgbClr val="F79646">
                    <a:lumMod val="75000"/>
                  </a:srgbClr>
                </a:solidFill>
                <a:latin typeface="Arial" panose="020B0604020202020204" pitchFamily="34" charset="0"/>
                <a:cs typeface="Arial" panose="020B0604020202020204" pitchFamily="34" charset="0"/>
              </a:rPr>
              <a:t>Growing Membership</a:t>
            </a:r>
            <a:r>
              <a:rPr lang="en-US" dirty="0">
                <a:solidFill>
                  <a:srgbClr val="F79646">
                    <a:lumMod val="75000"/>
                  </a:srgbClr>
                </a:solidFill>
                <a:latin typeface="Arial" panose="020B0604020202020204" pitchFamily="34" charset="0"/>
                <a:cs typeface="Arial" panose="020B0604020202020204" pitchFamily="34" charset="0"/>
              </a:rPr>
              <a:t> </a:t>
            </a:r>
            <a:r>
              <a:rPr lang="en-US" b="1" dirty="0">
                <a:solidFill>
                  <a:srgbClr val="F79646">
                    <a:lumMod val="75000"/>
                  </a:srgbClr>
                </a:solidFill>
                <a:latin typeface="Arial" panose="020B0604020202020204" pitchFamily="34" charset="0"/>
                <a:cs typeface="Arial" panose="020B0604020202020204" pitchFamily="34" charset="0"/>
              </a:rPr>
              <a:t>(or at Least Maintain 15 Members)</a:t>
            </a:r>
            <a:r>
              <a:rPr lang="en-US" dirty="0">
                <a:solidFill>
                  <a:srgbClr val="F79646">
                    <a:lumMod val="75000"/>
                  </a:srgb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pPr defTabSz="457200"/>
            <a:r>
              <a:rPr lang="en-US" dirty="0">
                <a:solidFill>
                  <a:prstClr val="black"/>
                </a:solidFill>
                <a:latin typeface="Arial" panose="020B0604020202020204" pitchFamily="34" charset="0"/>
                <a:cs typeface="Arial" panose="020B0604020202020204" pitchFamily="34" charset="0"/>
              </a:rPr>
              <a:t> </a:t>
            </a:r>
          </a:p>
          <a:p>
            <a:pPr defTabSz="457200"/>
            <a:endParaRPr lang="en-US" dirty="0">
              <a:solidFill>
                <a:prstClr val="black"/>
              </a:solidFill>
              <a:latin typeface="Calibri"/>
            </a:endParaRPr>
          </a:p>
        </p:txBody>
      </p:sp>
    </p:spTree>
    <p:extLst>
      <p:ext uri="{BB962C8B-B14F-4D97-AF65-F5344CB8AC3E}">
        <p14:creationId xmlns:p14="http://schemas.microsoft.com/office/powerpoint/2010/main" val="111900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420327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3B68-8318-C966-57CD-8CC12BE307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D27CA22-41BF-02FD-F1EE-61D128327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616620CD-A59D-906B-2C9E-6A3129EB6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5F0E28-0AF0-F14F-5E8E-DF2D4B98623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2C8E0C51-7237-F3DD-0E45-8939AD4288BB}"/>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87DD15-96F2-B02E-1C2D-71AC087D42C8}"/>
              </a:ext>
            </a:extLst>
          </p:cNvPr>
          <p:cNvSpPr txBox="1"/>
          <p:nvPr/>
        </p:nvSpPr>
        <p:spPr>
          <a:xfrm>
            <a:off x="1774372" y="1132113"/>
            <a:ext cx="8731445" cy="4585871"/>
          </a:xfrm>
          <a:prstGeom prst="rect">
            <a:avLst/>
          </a:prstGeom>
          <a:noFill/>
        </p:spPr>
        <p:txBody>
          <a:bodyPr wrap="square" rtlCol="0">
            <a:spAutoFit/>
          </a:bodyPr>
          <a:lstStyle/>
          <a:p>
            <a:pPr defTabSz="457200"/>
            <a:r>
              <a:rPr lang="en-US" b="1" dirty="0">
                <a:solidFill>
                  <a:srgbClr val="F79646">
                    <a:lumMod val="75000"/>
                  </a:srgbClr>
                </a:solidFill>
                <a:latin typeface="Arial" panose="020B0604020202020204" pitchFamily="34" charset="0"/>
                <a:cs typeface="Arial" panose="020B0604020202020204" pitchFamily="34" charset="0"/>
              </a:rPr>
              <a:t>Quality Guidelines Leading to Sustainable Effective Explorer Posts</a:t>
            </a:r>
            <a:endParaRPr lang="en-US" dirty="0">
              <a:solidFill>
                <a:srgbClr val="F79646">
                  <a:lumMod val="75000"/>
                </a:srgbClr>
              </a:solidFill>
              <a:latin typeface="Arial" panose="020B0604020202020204" pitchFamily="34" charset="0"/>
              <a:cs typeface="Arial" panose="020B0604020202020204" pitchFamily="34" charset="0"/>
            </a:endParaRPr>
          </a:p>
          <a:p>
            <a:pPr defTabSz="457200"/>
            <a:r>
              <a:rPr lang="en-US" sz="800" b="1" dirty="0">
                <a:solidFill>
                  <a:prstClr val="black"/>
                </a:solidFill>
                <a:latin typeface="Arial" panose="020B0604020202020204" pitchFamily="34" charset="0"/>
                <a:cs typeface="Arial" panose="020B0604020202020204" pitchFamily="34" charset="0"/>
              </a:rPr>
              <a:t> </a:t>
            </a:r>
            <a:endParaRPr lang="en-US" sz="800" dirty="0">
              <a:solidFill>
                <a:prstClr val="black"/>
              </a:solidFill>
              <a:latin typeface="Arial" panose="020B0604020202020204" pitchFamily="34" charset="0"/>
              <a:cs typeface="Arial" panose="020B0604020202020204" pitchFamily="34" charset="0"/>
            </a:endParaRPr>
          </a:p>
          <a:p>
            <a:pPr defTabSz="457200"/>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quality guidelines:</a:t>
            </a:r>
          </a:p>
          <a:p>
            <a:pPr defTabSz="457200"/>
            <a:r>
              <a:rPr lang="en-US" sz="800" dirty="0">
                <a:solidFill>
                  <a:srgbClr val="FFFF00"/>
                </a:solidFill>
                <a:latin typeface="Arial" panose="020B0604020202020204" pitchFamily="34" charset="0"/>
                <a:cs typeface="Arial" panose="020B0604020202020204" pitchFamily="34" charset="0"/>
              </a:rPr>
              <a:t> </a:t>
            </a:r>
          </a:p>
          <a:p>
            <a:pPr marL="342900" indent="-342900" defTabSz="457200">
              <a:buFont typeface="+mj-lt"/>
              <a:buAutoNum type="arabicPeriod" startAt="4"/>
            </a:pPr>
            <a:r>
              <a:rPr lang="en-US" sz="1600" b="1" u="sng" dirty="0">
                <a:solidFill>
                  <a:srgbClr val="F79646">
                    <a:lumMod val="75000"/>
                  </a:srgbClr>
                </a:solidFill>
                <a:latin typeface="Arial" panose="020B0604020202020204" pitchFamily="34" charset="0"/>
                <a:cs typeface="Arial" panose="020B0604020202020204" pitchFamily="34" charset="0"/>
              </a:rPr>
              <a:t>Trained Youth Leaders</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pPr defTabSz="457200"/>
            <a:r>
              <a:rPr lang="en-US" sz="800" dirty="0">
                <a:solidFill>
                  <a:srgbClr val="FFFF00"/>
                </a:solidFill>
                <a:latin typeface="Arial" panose="020B0604020202020204" pitchFamily="34" charset="0"/>
                <a:cs typeface="Arial" panose="020B0604020202020204" pitchFamily="34" charset="0"/>
              </a:rPr>
              <a:t> </a:t>
            </a:r>
          </a:p>
          <a:p>
            <a:pPr marL="342900" indent="-342900" defTabSz="457200">
              <a:buFont typeface="+mj-lt"/>
              <a:buAutoNum type="arabicPeriod" startAt="5"/>
            </a:pPr>
            <a:r>
              <a:rPr lang="en-US" sz="1600" b="1" u="sng" dirty="0">
                <a:solidFill>
                  <a:srgbClr val="F79646">
                    <a:lumMod val="75000"/>
                  </a:srgbClr>
                </a:solidFill>
                <a:latin typeface="Arial" panose="020B0604020202020204" pitchFamily="34" charset="0"/>
                <a:cs typeface="Arial" panose="020B0604020202020204" pitchFamily="34" charset="0"/>
              </a:rPr>
              <a:t>Annual </a:t>
            </a:r>
            <a:r>
              <a:rPr lang="en-US" sz="1600" b="1" u="sng" dirty="0" err="1">
                <a:solidFill>
                  <a:srgbClr val="F79646">
                    <a:lumMod val="75000"/>
                  </a:srgbClr>
                </a:solidFill>
                <a:latin typeface="Arial" panose="020B0604020202020204" pitchFamily="34" charset="0"/>
                <a:cs typeface="Arial" panose="020B0604020202020204" pitchFamily="34" charset="0"/>
              </a:rPr>
              <a:t>Superactivity</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latin typeface="Calibri"/>
              </a:rPr>
              <a:t>.</a:t>
            </a:r>
          </a:p>
          <a:p>
            <a:pPr defTabSz="457200"/>
            <a:endParaRPr lang="en-US" sz="800" dirty="0">
              <a:solidFill>
                <a:prstClr val="black"/>
              </a:solidFill>
              <a:latin typeface="Calibri"/>
            </a:endParaRPr>
          </a:p>
        </p:txBody>
      </p:sp>
    </p:spTree>
    <p:extLst>
      <p:ext uri="{BB962C8B-B14F-4D97-AF65-F5344CB8AC3E}">
        <p14:creationId xmlns:p14="http://schemas.microsoft.com/office/powerpoint/2010/main" val="1627339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369C-5D78-6B7C-6497-D261EDF65E7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DE1ABE6-2416-4705-3AB1-AE3B3E9E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5078639-36B0-DFCF-BF40-F05C87FDF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3A5788E-2D58-131F-FF49-30CDB1D837E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F41B9C-DFBF-4C9A-49D6-1246CA9439AF}"/>
              </a:ext>
            </a:extLst>
          </p:cNvPr>
          <p:cNvSpPr>
            <a:spLocks noGrp="1"/>
          </p:cNvSpPr>
          <p:nvPr>
            <p:ph type="ctrTitle"/>
          </p:nvPr>
        </p:nvSpPr>
        <p:spPr>
          <a:xfrm>
            <a:off x="1597556" y="192184"/>
            <a:ext cx="8908261" cy="800219"/>
          </a:xfrm>
        </p:spPr>
        <p:txBody>
          <a:bodyPr>
            <a:normAutofit/>
          </a:bodyPr>
          <a:lstStyle/>
          <a:p>
            <a:r>
              <a:rPr lang="en-US" sz="2800" dirty="0">
                <a:solidFill>
                  <a:srgbClr val="2AB96C"/>
                </a:solidFill>
                <a:latin typeface="Arial Black" panose="020B0A04020102020204" pitchFamily="34" charset="0"/>
              </a:rPr>
              <a:t>Exploring: Additive to Traditional Programs</a:t>
            </a:r>
          </a:p>
        </p:txBody>
      </p:sp>
      <p:sp>
        <p:nvSpPr>
          <p:cNvPr id="2" name="TextBox 1">
            <a:extLst>
              <a:ext uri="{FF2B5EF4-FFF2-40B4-BE49-F238E27FC236}">
                <a16:creationId xmlns:a16="http://schemas.microsoft.com/office/drawing/2014/main" id="{46B89E6A-87DD-95D7-4B16-DD86A4A8D5C4}"/>
              </a:ext>
            </a:extLst>
          </p:cNvPr>
          <p:cNvSpPr txBox="1"/>
          <p:nvPr/>
        </p:nvSpPr>
        <p:spPr>
          <a:xfrm>
            <a:off x="1774371" y="1385356"/>
            <a:ext cx="8556172" cy="9510296"/>
          </a:xfrm>
          <a:prstGeom prst="rect">
            <a:avLst/>
          </a:prstGeom>
          <a:noFill/>
        </p:spPr>
        <p:txBody>
          <a:bodyPr wrap="square" rtlCol="0">
            <a:spAutoFit/>
          </a:bodyPr>
          <a:lstStyle/>
          <a:p>
            <a:pPr marL="349250" indent="-349250">
              <a:buFont typeface="+mj-lt"/>
              <a:buAutoNum type="arabicPeriod"/>
            </a:pPr>
            <a:r>
              <a:rPr lang="en-US" sz="2000" b="1" dirty="0">
                <a:solidFill>
                  <a:srgbClr val="FFFF00"/>
                </a:solidFill>
                <a:latin typeface="Arial" panose="020B0604020202020204" pitchFamily="34" charset="0"/>
                <a:cs typeface="Arial" panose="020B0604020202020204" pitchFamily="34" charset="0"/>
              </a:rPr>
              <a:t>New Sources of Membership Growth</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New entry point in addition to Cubs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Majority of our members have never been in any other Scouting America Program</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b="1" dirty="0">
                <a:solidFill>
                  <a:srgbClr val="FFFF00"/>
                </a:solidFill>
                <a:latin typeface="Arial" panose="020B0604020202020204" pitchFamily="34" charset="0"/>
                <a:cs typeface="Arial" panose="020B0604020202020204" pitchFamily="34" charset="0"/>
              </a:rPr>
              <a:t>New Source of Senior Volunteer Recruitment</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Business and civic leaders with no Scouting history</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Candidates specifically interested in high school age youth</a:t>
            </a:r>
          </a:p>
          <a:p>
            <a:pPr>
              <a:buSzPct val="100000"/>
            </a:pPr>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b="1" dirty="0">
                <a:solidFill>
                  <a:srgbClr val="FFFF00"/>
                </a:solidFill>
                <a:latin typeface="Arial" panose="020B0604020202020204" pitchFamily="34" charset="0"/>
                <a:cs typeface="Arial" panose="020B0604020202020204" pitchFamily="34" charset="0"/>
              </a:rPr>
              <a:t>New Sources of Foundation and Corporate Giving</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Workforce readiness a hot topic for foundations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Funders looking for “return on investment”</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4"/>
            </a:pPr>
            <a:r>
              <a:rPr lang="en-US" sz="2000" b="1" dirty="0">
                <a:solidFill>
                  <a:srgbClr val="FFFF00"/>
                </a:solidFill>
                <a:latin typeface="Arial" panose="020B0604020202020204" pitchFamily="34" charset="0"/>
                <a:cs typeface="Arial" panose="020B0604020202020204" pitchFamily="34" charset="0"/>
              </a:rPr>
              <a:t>School Access and Cooperation</a:t>
            </a:r>
          </a:p>
          <a:p>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5"/>
            </a:pPr>
            <a:r>
              <a:rPr lang="en-US" sz="2000" b="1" dirty="0">
                <a:solidFill>
                  <a:srgbClr val="FFFF00"/>
                </a:solidFill>
                <a:latin typeface="Arial" panose="020B0604020202020204" pitchFamily="34" charset="0"/>
                <a:cs typeface="Arial" panose="020B0604020202020204" pitchFamily="34" charset="0"/>
              </a:rPr>
              <a:t>Outreach to Economically Challenged and Underserved Diverse Communities </a:t>
            </a:r>
            <a:r>
              <a:rPr lang="en-US" sz="2000" b="1" dirty="0">
                <a:solidFill>
                  <a:schemeClr val="accent6">
                    <a:lumMod val="75000"/>
                  </a:schemeClr>
                </a:solidFill>
                <a:latin typeface="Arial" panose="020B0604020202020204" pitchFamily="34" charset="0"/>
                <a:cs typeface="Arial" panose="020B0604020202020204" pitchFamily="34" charset="0"/>
              </a:rPr>
              <a:t>(many of these youth have never been in traditional Scouting)</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F1B1CAF2-3721-A722-55EC-B78C6C276961}"/>
              </a:ext>
            </a:extLst>
          </p:cNvPr>
          <p:cNvSpPr txBox="1"/>
          <p:nvPr/>
        </p:nvSpPr>
        <p:spPr>
          <a:xfrm>
            <a:off x="2642938" y="866265"/>
            <a:ext cx="6015789" cy="800219"/>
          </a:xfrm>
          <a:prstGeom prst="rect">
            <a:avLst/>
          </a:prstGeom>
          <a:noFill/>
        </p:spPr>
        <p:txBody>
          <a:bodyPr wrap="square" rtlCol="0">
            <a:spAutoFit/>
          </a:bodyPr>
          <a:lstStyle/>
          <a:p>
            <a:pPr algn="ctr"/>
            <a:r>
              <a:rPr lang="en-US" sz="2800" b="1" dirty="0">
                <a:solidFill>
                  <a:schemeClr val="accent6">
                    <a:lumMod val="75000"/>
                  </a:schemeClr>
                </a:solidFill>
                <a:latin typeface="Arial" panose="020B0604020202020204" pitchFamily="34" charset="0"/>
                <a:ea typeface="+mj-ea"/>
                <a:cs typeface="Arial" panose="020B0604020202020204" pitchFamily="34" charset="0"/>
              </a:rPr>
              <a:t>Benefits to Local Councils</a:t>
            </a:r>
            <a:endParaRPr lang="en-US" sz="2800" b="1"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7258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3409082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 name="Rectangle 4"/>
          <p:cNvSpPr/>
          <p:nvPr/>
        </p:nvSpPr>
        <p:spPr>
          <a:xfrm>
            <a:off x="1672211" y="684062"/>
            <a:ext cx="8833605" cy="5886227"/>
          </a:xfrm>
          <a:prstGeom prst="rect">
            <a:avLst/>
          </a:prstGeom>
        </p:spPr>
        <p:txBody>
          <a:bodyPr wrap="square">
            <a:spAutoFit/>
          </a:bodyPr>
          <a:lstStyle/>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rgbClr val="F79646">
                    <a:lumMod val="75000"/>
                  </a:srgb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rgbClr val="F79646">
                    <a:lumMod val="75000"/>
                  </a:srgb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rgbClr val="F79646">
                    <a:lumMod val="75000"/>
                  </a:srgb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rgbClr val="F79646">
                    <a:lumMod val="75000"/>
                  </a:srgb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rgbClr val="F79646">
                    <a:lumMod val="75000"/>
                  </a:srgb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rgbClr val="F79646">
                    <a:lumMod val="75000"/>
                  </a:srgbClr>
                </a:solidFill>
                <a:latin typeface="Arial" panose="020B0604020202020204" pitchFamily="34" charset="0"/>
                <a:cs typeface="Arial" panose="020B0604020202020204" pitchFamily="34" charset="0"/>
              </a:rPr>
              <a:t>Linda Hassler</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rgbClr val="F79646">
                    <a:lumMod val="75000"/>
                  </a:srgbClr>
                </a:solidFill>
                <a:latin typeface="Arial" panose="020B0604020202020204" pitchFamily="34" charset="0"/>
                <a:cs typeface="Arial" panose="020B0604020202020204" pitchFamily="34" charset="0"/>
              </a:rPr>
              <a:t>Timothy (Tim) Buckles</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rgbClr val="F79646">
                    <a:lumMod val="75000"/>
                  </a:srgb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rgbClr val="F79646">
                    <a:lumMod val="75000"/>
                  </a:srgb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rgbClr val="F79646">
                    <a:lumMod val="75000"/>
                  </a:srgb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rgbClr val="F79646">
                    <a:lumMod val="75000"/>
                  </a:srgbClr>
                </a:solidFill>
                <a:latin typeface="Arial" panose="020B0604020202020204" pitchFamily="34" charset="0"/>
                <a:cs typeface="Arial" panose="020B0604020202020204" pitchFamily="34" charset="0"/>
              </a:rPr>
              <a:t>Britt </a:t>
            </a:r>
            <a:r>
              <a:rPr lang="en-US" sz="1550" b="1" dirty="0" err="1">
                <a:solidFill>
                  <a:srgbClr val="F79646">
                    <a:lumMod val="75000"/>
                  </a:srgb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John Brady</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Don Deeker</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Kenneth (Ken) Leedham</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pPr defTabSz="457200"/>
            <a:r>
              <a:rPr lang="en-US" sz="1550" b="1" dirty="0">
                <a:solidFill>
                  <a:srgbClr val="F79646">
                    <a:lumMod val="75000"/>
                  </a:srgb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pPr defTabSz="457200"/>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72979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752601" y="301624"/>
            <a:ext cx="8632371" cy="439011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SMEs &amp; ERAs Concerns and/or Comments</a:t>
            </a:r>
          </a:p>
        </p:txBody>
      </p:sp>
    </p:spTree>
    <p:extLst>
      <p:ext uri="{BB962C8B-B14F-4D97-AF65-F5344CB8AC3E}">
        <p14:creationId xmlns:p14="http://schemas.microsoft.com/office/powerpoint/2010/main" val="2511712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pPr defTabSz="457200"/>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pPr defTabSz="457200"/>
            <a:endParaRPr lang="en-US" sz="1600" b="1" dirty="0">
              <a:solidFill>
                <a:srgbClr val="FFFF00"/>
              </a:solidFill>
              <a:latin typeface="Arial" panose="020B0604020202020204" pitchFamily="34" charset="0"/>
              <a:cs typeface="Arial" panose="020B0604020202020204" pitchFamily="34" charset="0"/>
            </a:endParaRPr>
          </a:p>
          <a:p>
            <a:pPr defTabSz="457200"/>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defTabSz="457200"/>
            <a:endParaRPr lang="en-US" dirty="0">
              <a:solidFill>
                <a:prstClr val="black"/>
              </a:solidFill>
              <a:latin typeface="Calibri"/>
            </a:endParaRPr>
          </a:p>
        </p:txBody>
      </p:sp>
    </p:spTree>
    <p:extLst>
      <p:ext uri="{BB962C8B-B14F-4D97-AF65-F5344CB8AC3E}">
        <p14:creationId xmlns:p14="http://schemas.microsoft.com/office/powerpoint/2010/main" val="2763689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defTabSz="457200"/>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302495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1999"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pPr defTabSz="457200"/>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pPr defTabSz="457200"/>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pPr defTabSz="457200"/>
            <a:endParaRPr lang="en-US" dirty="0">
              <a:solidFill>
                <a:prstClr val="black"/>
              </a:solidFill>
              <a:latin typeface="Calibri"/>
            </a:endParaRPr>
          </a:p>
        </p:txBody>
      </p:sp>
    </p:spTree>
    <p:extLst>
      <p:ext uri="{BB962C8B-B14F-4D97-AF65-F5344CB8AC3E}">
        <p14:creationId xmlns:p14="http://schemas.microsoft.com/office/powerpoint/2010/main" val="3853666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rgbClr val="F79646">
                    <a:lumMod val="75000"/>
                  </a:srgb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rgbClr val="F79646">
                    <a:lumMod val="75000"/>
                  </a:srgb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defTabSz="45720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defTabSz="45720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rgbClr val="F79646">
                    <a:lumMod val="75000"/>
                  </a:srgb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pPr defTabSz="457200"/>
            <a:endParaRPr lang="en-US" sz="800" dirty="0">
              <a:solidFill>
                <a:prstClr val="black"/>
              </a:solidFill>
              <a:latin typeface="Calibri"/>
            </a:endParaRPr>
          </a:p>
          <a:p>
            <a:pPr marL="285750" indent="-285750" defTabSz="4572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rgbClr val="F79646">
                    <a:lumMod val="75000"/>
                  </a:srgbClr>
                </a:solidFill>
                <a:latin typeface="Arial" panose="020B0604020202020204" pitchFamily="34" charset="0"/>
                <a:cs typeface="Arial" panose="020B0604020202020204" pitchFamily="34" charset="0"/>
              </a:rPr>
              <a:t>National </a:t>
            </a:r>
            <a:r>
              <a:rPr lang="en-US" altLang="en-US" sz="140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400" b="1" dirty="0">
                <a:solidFill>
                  <a:srgbClr val="F79646">
                    <a:lumMod val="75000"/>
                  </a:srgbClr>
                </a:solidFill>
                <a:latin typeface="Arial" panose="020B0604020202020204" pitchFamily="34" charset="0"/>
                <a:cs typeface="Arial" panose="020B0604020202020204" pitchFamily="34" charset="0"/>
              </a:rPr>
              <a:t>supporting the CST 4 &amp; 5  and councils within those two territories </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pPr defTabSz="457200"/>
            <a:endParaRPr lang="en-US" dirty="0">
              <a:solidFill>
                <a:prstClr val="black"/>
              </a:solidFill>
              <a:latin typeface="Calibri"/>
            </a:endParaRPr>
          </a:p>
        </p:txBody>
      </p:sp>
    </p:spTree>
    <p:extLst>
      <p:ext uri="{BB962C8B-B14F-4D97-AF65-F5344CB8AC3E}">
        <p14:creationId xmlns:p14="http://schemas.microsoft.com/office/powerpoint/2010/main" val="1274129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1999"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rgbClr val="F79646">
                    <a:lumMod val="75000"/>
                  </a:srgb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350" b="1" dirty="0">
                <a:solidFill>
                  <a:srgbClr val="F79646">
                    <a:lumMod val="75000"/>
                  </a:srgbClr>
                </a:solidFill>
                <a:latin typeface="Arial" panose="020B0604020202020204" pitchFamily="34" charset="0"/>
                <a:cs typeface="Arial" panose="020B0604020202020204" pitchFamily="34" charset="0"/>
              </a:rPr>
              <a:t>supporting the CST 6  and councils within the territory</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rgbClr val="F79646">
                    <a:lumMod val="75000"/>
                  </a:srgbClr>
                </a:solidFill>
                <a:latin typeface="Arial" panose="020B0604020202020204" pitchFamily="34" charset="0"/>
                <a:cs typeface="Arial" panose="020B0604020202020204" pitchFamily="34" charset="0"/>
              </a:rPr>
              <a:t>National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350" b="1" dirty="0">
                <a:solidFill>
                  <a:srgbClr val="F79646">
                    <a:lumMod val="75000"/>
                  </a:srgb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rgbClr val="F79646">
                    <a:lumMod val="75000"/>
                  </a:srgbClr>
                </a:solidFill>
                <a:latin typeface="Arial" panose="020B0604020202020204" pitchFamily="34" charset="0"/>
                <a:cs typeface="Arial" panose="020B0604020202020204" pitchFamily="34" charset="0"/>
              </a:rPr>
              <a:t>National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a:t>
            </a:r>
            <a:r>
              <a:rPr lang="en-US" sz="1350" b="1" dirty="0">
                <a:solidFill>
                  <a:srgbClr val="F79646">
                    <a:lumMod val="75000"/>
                  </a:srgbClr>
                </a:solidFill>
                <a:latin typeface="Arial" panose="020B0604020202020204" pitchFamily="34" charset="0"/>
                <a:cs typeface="Arial" panose="020B0604020202020204" pitchFamily="34" charset="0"/>
              </a:rPr>
              <a:t> supporting the CST  8 and councils within the territory </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defTabSz="457200"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defTabSz="457200"/>
            <a:endParaRPr lang="en-US" dirty="0">
              <a:solidFill>
                <a:prstClr val="black"/>
              </a:solidFill>
              <a:latin typeface="Calibri"/>
            </a:endParaRPr>
          </a:p>
        </p:txBody>
      </p:sp>
    </p:spTree>
    <p:extLst>
      <p:ext uri="{BB962C8B-B14F-4D97-AF65-F5344CB8AC3E}">
        <p14:creationId xmlns:p14="http://schemas.microsoft.com/office/powerpoint/2010/main" val="694538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34501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75389"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2"/>
            <a:ext cx="8556172" cy="5655394"/>
          </a:xfrm>
          <a:prstGeom prst="rect">
            <a:avLst/>
          </a:prstGeom>
          <a:noFill/>
        </p:spPr>
        <p:txBody>
          <a:bodyPr wrap="square" rtlCol="0">
            <a:spAutoFit/>
          </a:bodyPr>
          <a:lstStyle/>
          <a:p>
            <a:pPr defTabSz="457200"/>
            <a:endParaRPr lang="en-US" sz="1350" b="1" dirty="0">
              <a:solidFill>
                <a:srgbClr val="FFFF00"/>
              </a:solidFill>
              <a:latin typeface="Arial" panose="020B0604020202020204" pitchFamily="34" charset="0"/>
              <a:cs typeface="Arial" panose="020B0604020202020204" pitchFamily="34" charset="0"/>
            </a:endParaRPr>
          </a:p>
          <a:p>
            <a:pPr defTabSz="457200"/>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rgbClr val="F79646">
                    <a:lumMod val="75000"/>
                  </a:srgb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defTabSz="457200"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pPr defTabSz="457200"/>
            <a:r>
              <a:rPr lang="en-US" sz="135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pPr defTabSz="457200"/>
            <a:endParaRPr lang="en-US" dirty="0">
              <a:solidFill>
                <a:prstClr val="black"/>
              </a:solidFill>
              <a:latin typeface="Calibri"/>
            </a:endParaRPr>
          </a:p>
        </p:txBody>
      </p:sp>
    </p:spTree>
    <p:extLst>
      <p:ext uri="{BB962C8B-B14F-4D97-AF65-F5344CB8AC3E}">
        <p14:creationId xmlns:p14="http://schemas.microsoft.com/office/powerpoint/2010/main" val="2063817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65624"/>
            <a:ext cx="8556172" cy="5509200"/>
          </a:xfrm>
          <a:prstGeom prst="rect">
            <a:avLst/>
          </a:prstGeom>
          <a:noFill/>
        </p:spPr>
        <p:txBody>
          <a:bodyPr wrap="square" rtlCol="0">
            <a:spAutoFit/>
          </a:bodyPr>
          <a:lstStyle/>
          <a:p>
            <a:pPr marL="285750" indent="-285750" defTabSz="45720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rgbClr val="F79646">
                    <a:lumMod val="75000"/>
                  </a:srgb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defTabSz="45720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defTabSz="45720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pPr defTabSz="457200"/>
            <a:r>
              <a:rPr lang="en-US" sz="80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John Brady</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defTabSz="45720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defTabSz="45720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pPr defTabSz="457200"/>
            <a:r>
              <a:rPr lang="en-US" sz="135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defTabSz="45720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defTabSz="45720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defTabSz="457200"/>
            <a:endParaRPr lang="en-US" dirty="0">
              <a:solidFill>
                <a:prstClr val="black"/>
              </a:solidFill>
              <a:latin typeface="Calibri"/>
            </a:endParaRPr>
          </a:p>
        </p:txBody>
      </p:sp>
    </p:spTree>
    <p:extLst>
      <p:ext uri="{BB962C8B-B14F-4D97-AF65-F5344CB8AC3E}">
        <p14:creationId xmlns:p14="http://schemas.microsoft.com/office/powerpoint/2010/main" val="3225502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8B8C-AAC3-2051-F5B7-5318D7D080E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2996365-7C3E-4406-7604-45E8207FA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30F92D7B-5BB4-38F6-E126-97FA8EDA4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1389919-6D5F-1ED4-3D94-9F74A2FDCB2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Title 3">
            <a:extLst>
              <a:ext uri="{FF2B5EF4-FFF2-40B4-BE49-F238E27FC236}">
                <a16:creationId xmlns:a16="http://schemas.microsoft.com/office/drawing/2014/main" id="{C4639EC2-BF65-CDE5-3985-B81477D3436E}"/>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60D2D12-2E4C-7A9F-FD8C-9ABC1DC20736}"/>
              </a:ext>
            </a:extLst>
          </p:cNvPr>
          <p:cNvSpPr txBox="1"/>
          <p:nvPr/>
        </p:nvSpPr>
        <p:spPr>
          <a:xfrm>
            <a:off x="1774371" y="918028"/>
            <a:ext cx="8556172" cy="5201424"/>
          </a:xfrm>
          <a:prstGeom prst="rect">
            <a:avLst/>
          </a:prstGeom>
          <a:noFill/>
        </p:spPr>
        <p:txBody>
          <a:bodyPr wrap="square" rtlCol="0">
            <a:spAutoFit/>
          </a:bodyPr>
          <a:lstStyle/>
          <a:p>
            <a:pPr defTabSz="457200"/>
            <a:r>
              <a:rPr lang="en-US" sz="1600" b="1" dirty="0">
                <a:solidFill>
                  <a:srgbClr val="F79646">
                    <a:lumMod val="75000"/>
                  </a:srgb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rgbClr val="F79646">
                  <a:lumMod val="75000"/>
                </a:srgbClr>
              </a:solidFill>
              <a:latin typeface="Arial" panose="020B0604020202020204" pitchFamily="34" charset="0"/>
              <a:cs typeface="Arial" panose="020B0604020202020204" pitchFamily="34" charset="0"/>
            </a:endParaRPr>
          </a:p>
          <a:p>
            <a:pPr defTabSz="457200"/>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defTabSz="457200"/>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defTabSz="45720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defTabSz="457200"/>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pPr defTabSz="457200"/>
            <a:endParaRPr lang="en-US" dirty="0">
              <a:solidFill>
                <a:prstClr val="black"/>
              </a:solidFill>
              <a:latin typeface="Calibri"/>
            </a:endParaRPr>
          </a:p>
        </p:txBody>
      </p:sp>
    </p:spTree>
    <p:extLst>
      <p:ext uri="{BB962C8B-B14F-4D97-AF65-F5344CB8AC3E}">
        <p14:creationId xmlns:p14="http://schemas.microsoft.com/office/powerpoint/2010/main" val="2909743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85063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has been updating the “Exploring Safety First Guidelines” and has now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Summer of 2025</a:t>
            </a:r>
          </a:p>
        </p:txBody>
      </p:sp>
    </p:spTree>
    <p:extLst>
      <p:ext uri="{BB962C8B-B14F-4D97-AF65-F5344CB8AC3E}">
        <p14:creationId xmlns:p14="http://schemas.microsoft.com/office/powerpoint/2010/main" val="1653664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algn="ctr" defTabSz="257175">
              <a:lnSpc>
                <a:spcPct val="150000"/>
              </a:lnSpc>
              <a:buClr>
                <a:prstClr val="white"/>
              </a:buClr>
              <a:buSzPct val="75000"/>
              <a:defRPr/>
            </a:pPr>
            <a:r>
              <a:rPr lang="en-US" altLang="en-US" sz="3200" b="1" i="1" dirty="0">
                <a:solidFill>
                  <a:srgbClr val="FFFF00"/>
                </a:solidFill>
                <a:latin typeface="Arial" panose="020B0604020202020204" pitchFamily="34" charset="0"/>
                <a:cs typeface="Arial" panose="020B0604020202020204" pitchFamily="34" charset="0"/>
              </a:rPr>
              <a:t>Resume Builder that will help recognize Explorers </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This online, mentor assisted, self-paced and guided experience will allow our Explorers to…</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   </a:t>
            </a: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Have an opportunity to discover their inner leadership potential</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Gain practical leadership experience – participate in a capstone project</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Work with a mentor to gain professional leadership experience</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21494" indent="-267891" defTabSz="257175">
              <a:buSzPct val="75000"/>
              <a:buFont typeface="Arial" panose="020B0604020202020204" pitchFamily="34" charset="0"/>
              <a:buChar char="•"/>
              <a:defRPr/>
            </a:pPr>
            <a:endParaRPr lang="en-US" altLang="en-US" sz="6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Be recognized with a Nationally Certified Leadership Experience Certificate that will help improve their resume and recognize their  overall Exploring Experience.</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algn="ctr"/>
            <a:r>
              <a:rPr lang="en-US" altLang="en-US" b="1" dirty="0">
                <a:solidFill>
                  <a:schemeClr val="accent6">
                    <a:lumMod val="75000"/>
                  </a:schemeClr>
                </a:solidFill>
                <a:latin typeface="Calibri"/>
              </a:rPr>
              <a:t> * Coming soon for Exploring participants with expected roll-out in late Summer 2025</a:t>
            </a:r>
            <a:endParaRPr lang="en-US" dirty="0">
              <a:solidFill>
                <a:schemeClr val="accent6">
                  <a:lumMod val="75000"/>
                </a:schemeClr>
              </a:solidFill>
              <a:latin typeface="Calibri"/>
            </a:endParaRPr>
          </a:p>
          <a:p>
            <a:endParaRPr lang="en-US" dirty="0"/>
          </a:p>
        </p:txBody>
      </p:sp>
    </p:spTree>
    <p:extLst>
      <p:ext uri="{BB962C8B-B14F-4D97-AF65-F5344CB8AC3E}">
        <p14:creationId xmlns:p14="http://schemas.microsoft.com/office/powerpoint/2010/main" val="4099728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600" b="1" dirty="0">
              <a:solidFill>
                <a:prstClr val="white"/>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Exploring Leader Training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5500" b="1" dirty="0">
                <a:solidFill>
                  <a:srgbClr val="FF0000"/>
                </a:solidFill>
                <a:latin typeface="Calibri"/>
              </a:rPr>
              <a:t>YPT/ Safeguarding Youth</a:t>
            </a:r>
          </a:p>
        </p:txBody>
      </p:sp>
    </p:spTree>
    <p:extLst>
      <p:ext uri="{BB962C8B-B14F-4D97-AF65-F5344CB8AC3E}">
        <p14:creationId xmlns:p14="http://schemas.microsoft.com/office/powerpoint/2010/main" val="3755006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9613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4267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382335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1269F75-5A29-4DF8-8F81-F0D0169BD1E3}"/>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34AFCD64-4AD9-4CDE-AAB9-CA770DB804E5}"/>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609125DF-73FF-7AE5-4731-F1D7DBAD220E}"/>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F42502A4-A616-3693-CD98-F28A1458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1077756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3793932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3103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algn="ctr" defTabSz="914400">
              <a:defRPr/>
            </a:pPr>
            <a:r>
              <a:rPr lang="en-US" sz="1800" b="1" u="sng" spc="-20" dirty="0">
                <a:solidFill>
                  <a:srgbClr val="0563C1"/>
                </a:solidFill>
                <a:effectLst/>
                <a:latin typeface="Aptos" panose="020B0004020202020204" pitchFamily="34" charset="0"/>
                <a:ea typeface="Aptos" panose="020B0004020202020204" pitchFamily="34" charset="0"/>
                <a:hlinkClick r:id="rId4"/>
              </a:rPr>
              <a:t>https://reservations.scouting.org/profile/form/index.cfm?PKformID=0x156865abcd</a:t>
            </a:r>
            <a:endParaRPr lang="en-US" sz="1800" dirty="0">
              <a:effectLst/>
              <a:latin typeface="Calibri" panose="020F0502020204030204" pitchFamily="34" charset="0"/>
              <a:ea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209801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AUGUST 2025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EEB55716-3BEC-FEC4-2859-274E304AA81B}"/>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8C6FE10A-4211-DF93-28AC-CADC25625958}"/>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DAB0B5D1-81C8-D91D-DA2E-0A179E02CBEC}"/>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18933042-ED02-CD9A-EE78-5D1EBA63A6B9}"/>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74E35383-1589-D197-87AE-06E86BAC4E90}"/>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F5FFDFCA-169B-A4BD-455C-2E7C3446FEDE}"/>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779757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74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2.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21060</TotalTime>
  <Words>11595</Words>
  <Application>Microsoft Office PowerPoint</Application>
  <PresentationFormat>Widescreen</PresentationFormat>
  <Paragraphs>1425</Paragraphs>
  <Slides>162</Slides>
  <Notes>43</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162</vt:i4>
      </vt:variant>
    </vt:vector>
  </HeadingPairs>
  <TitlesOfParts>
    <vt:vector size="192" baseType="lpstr">
      <vt:lpstr>Aptos</vt:lpstr>
      <vt:lpstr>Aptos Display</vt:lpstr>
      <vt:lpstr>Arial</vt:lpstr>
      <vt:lpstr>Arial Black</vt:lpstr>
      <vt:lpstr>Arial Narrow</vt:lpstr>
      <vt:lpstr>Arial-Black</vt:lpstr>
      <vt:lpstr>Calibri</vt:lpstr>
      <vt:lpstr>Calibri Light</vt:lpstr>
      <vt:lpstr>Calibri-Bold</vt:lpstr>
      <vt:lpstr>Calibri-BoldItalic</vt:lpstr>
      <vt:lpstr>Courier New</vt:lpstr>
      <vt:lpstr>Halis r black</vt:lpstr>
      <vt:lpstr>Helvetica</vt:lpstr>
      <vt:lpstr>Neue Haas Grotesk Text Pro</vt:lpstr>
      <vt:lpstr>Roboto</vt:lpstr>
      <vt:lpstr>Symbol</vt:lpstr>
      <vt:lpstr>Times New Roman</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4_Office Theme</vt:lpstr>
      <vt:lpstr>PowerPoint Presentation</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PowerPoint Presentation</vt:lpstr>
      <vt:lpstr> Safety Moment ~      ) </vt:lpstr>
      <vt:lpstr> Safety Moment ~  Charcoal Safety*    * Scouting Safety Moments’  Charcoal Safety (https://www.scouting.org/health-and-safety/safety-moments/charcoal-safety/)  ) </vt:lpstr>
      <vt:lpstr>Charcoal Safety…</vt:lpstr>
      <vt:lpstr>Charcoal Safety General Info… </vt:lpstr>
      <vt:lpstr> Charcoal Safety: Fire Safety Reminders </vt:lpstr>
      <vt:lpstr>Charcoal Safety Resources…</vt:lpstr>
      <vt:lpstr>Current Exploring Participation Status</vt:lpstr>
      <vt:lpstr>Exploring Membership Positive in July !!!  Started Growing Again…  and Posted Growth April 2022  Currently ... 39 out of the last 40 months  </vt:lpstr>
      <vt:lpstr>Exploring Membership Growth Opportunity…</vt:lpstr>
      <vt:lpstr>Exploring Membership Growth Opportunity…</vt:lpstr>
      <vt:lpstr>Exploring Participants as of 20 June 2025</vt:lpstr>
      <vt:lpstr>Exploring Participants as of 21 July 2025</vt:lpstr>
      <vt:lpstr>National Exploring Program Commissioner</vt:lpstr>
      <vt:lpstr>New Scouting America National Commissioner</vt:lpstr>
      <vt:lpstr>PowerPoint Presentation</vt:lpstr>
      <vt:lpstr>Exploring Quality Guidelines Replacing JTE for Posts &amp; Clubs</vt:lpstr>
      <vt:lpstr>Proposed Exploring Post Metrics from National Exploring Program Commissioner Dick Davies</vt:lpstr>
      <vt:lpstr>Proposed Exploring Post Metrics from National Exploring Program Commissioner Dick Davies continued</vt:lpstr>
      <vt:lpstr>Exploring: Additive to Traditional Programs</vt:lpstr>
      <vt:lpstr>National Exploring Program Committee</vt:lpstr>
      <vt:lpstr>Nat’l Exploring Committee Members…</vt:lpstr>
      <vt:lpstr>National Exploring SMEs &amp; ERAs Concerns and/or Comments</vt:lpstr>
      <vt:lpstr>National Exploring Subject Matter Experts &amp; Exploring Resource Associate Advisors</vt:lpstr>
      <vt:lpstr>Council Service Territories (CSTs)…</vt:lpstr>
      <vt:lpstr>Exploring Associate Resource Advisors  Serve the Entire Country</vt:lpstr>
      <vt:lpstr>Current National Exploring SMEs / RAAs Team...</vt:lpstr>
      <vt:lpstr>Current National Exploring SMEs / ERAs Team...</vt:lpstr>
      <vt:lpstr>Current National Exploring SMEs / ERAs Team...</vt:lpstr>
      <vt:lpstr>Current National Exploring SMEs / ERAs Team...</vt:lpstr>
      <vt:lpstr>Current National Exploring SMEs / RAAs Team...</vt:lpstr>
      <vt:lpstr>What’s New for Exploring   in 2025  </vt:lpstr>
      <vt:lpstr> Exploring Safety First Guidelines </vt:lpstr>
      <vt:lpstr>Exploring Leadership Experience*</vt:lpstr>
      <vt:lpstr>PowerPoint Presentation</vt:lpstr>
      <vt:lpstr>PowerPoint Presentation</vt:lpstr>
      <vt:lpstr>Exploring Position-Specific Training Modules Update Status …</vt:lpstr>
      <vt:lpstr>Exploring Position-Specific Training</vt:lpstr>
      <vt:lpstr>PowerPoint Presentation</vt:lpstr>
      <vt:lpstr>PowerPoint Presentation</vt:lpstr>
      <vt:lpstr>        Youth Protection Training Safeguarding Youth</vt:lpstr>
      <vt:lpstr>        Exploring Youth Training Update</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139</cp:revision>
  <cp:lastPrinted>2024-04-10T15:03:18Z</cp:lastPrinted>
  <dcterms:created xsi:type="dcterms:W3CDTF">2019-08-06T20:23:11Z</dcterms:created>
  <dcterms:modified xsi:type="dcterms:W3CDTF">2025-07-31T22:05:28Z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