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77" r:id="rId6"/>
    <p:sldMasterId id="2147483790" r:id="rId7"/>
    <p:sldMasterId id="2147483805" r:id="rId8"/>
    <p:sldMasterId id="2147483818" r:id="rId9"/>
    <p:sldMasterId id="2147483830" r:id="rId10"/>
    <p:sldMasterId id="2147483850" r:id="rId11"/>
    <p:sldMasterId id="2147483862" r:id="rId12"/>
    <p:sldMasterId id="2147483874" r:id="rId13"/>
    <p:sldMasterId id="2147483886" r:id="rId14"/>
  </p:sldMasterIdLst>
  <p:notesMasterIdLst>
    <p:notesMasterId r:id="rId201"/>
  </p:notesMasterIdLst>
  <p:sldIdLst>
    <p:sldId id="882" r:id="rId15"/>
    <p:sldId id="2145707859" r:id="rId16"/>
    <p:sldId id="611" r:id="rId17"/>
    <p:sldId id="2145707860" r:id="rId18"/>
    <p:sldId id="659" r:id="rId19"/>
    <p:sldId id="643" r:id="rId20"/>
    <p:sldId id="1825" r:id="rId21"/>
    <p:sldId id="1826" r:id="rId22"/>
    <p:sldId id="1827" r:id="rId23"/>
    <p:sldId id="912" r:id="rId24"/>
    <p:sldId id="965" r:id="rId25"/>
    <p:sldId id="946" r:id="rId26"/>
    <p:sldId id="1828" r:id="rId27"/>
    <p:sldId id="1829" r:id="rId28"/>
    <p:sldId id="1830" r:id="rId29"/>
    <p:sldId id="1831" r:id="rId30"/>
    <p:sldId id="2145707918" r:id="rId31"/>
    <p:sldId id="2145707919" r:id="rId32"/>
    <p:sldId id="359" r:id="rId33"/>
    <p:sldId id="726" r:id="rId34"/>
    <p:sldId id="741" r:id="rId35"/>
    <p:sldId id="2145707861" r:id="rId36"/>
    <p:sldId id="2145707862" r:id="rId37"/>
    <p:sldId id="2145707863" r:id="rId38"/>
    <p:sldId id="2145707834" r:id="rId39"/>
    <p:sldId id="2145707838" r:id="rId40"/>
    <p:sldId id="834" r:id="rId41"/>
    <p:sldId id="835" r:id="rId42"/>
    <p:sldId id="1528" r:id="rId43"/>
    <p:sldId id="530" r:id="rId44"/>
    <p:sldId id="590" r:id="rId45"/>
    <p:sldId id="571" r:id="rId46"/>
    <p:sldId id="511" r:id="rId47"/>
    <p:sldId id="813" r:id="rId48"/>
    <p:sldId id="740" r:id="rId49"/>
    <p:sldId id="522" r:id="rId50"/>
    <p:sldId id="704" r:id="rId51"/>
    <p:sldId id="630" r:id="rId52"/>
    <p:sldId id="631" r:id="rId53"/>
    <p:sldId id="833" r:id="rId54"/>
    <p:sldId id="2145707864" r:id="rId55"/>
    <p:sldId id="2145707865" r:id="rId56"/>
    <p:sldId id="2145707866" r:id="rId57"/>
    <p:sldId id="2145707867" r:id="rId58"/>
    <p:sldId id="2145707868" r:id="rId59"/>
    <p:sldId id="2145707869" r:id="rId60"/>
    <p:sldId id="831" r:id="rId61"/>
    <p:sldId id="710" r:id="rId62"/>
    <p:sldId id="832" r:id="rId63"/>
    <p:sldId id="1863" r:id="rId64"/>
    <p:sldId id="2145707916" r:id="rId65"/>
    <p:sldId id="2145707887" r:id="rId66"/>
    <p:sldId id="1548" r:id="rId67"/>
    <p:sldId id="2145707888" r:id="rId68"/>
    <p:sldId id="1549" r:id="rId69"/>
    <p:sldId id="1550" r:id="rId70"/>
    <p:sldId id="1551" r:id="rId71"/>
    <p:sldId id="2145707889" r:id="rId72"/>
    <p:sldId id="323" r:id="rId73"/>
    <p:sldId id="1573" r:id="rId74"/>
    <p:sldId id="1561" r:id="rId75"/>
    <p:sldId id="1578" r:id="rId76"/>
    <p:sldId id="258" r:id="rId77"/>
    <p:sldId id="1542" r:id="rId78"/>
    <p:sldId id="1569" r:id="rId79"/>
    <p:sldId id="1633" r:id="rId80"/>
    <p:sldId id="1540" r:id="rId81"/>
    <p:sldId id="1543" r:id="rId82"/>
    <p:sldId id="1634" r:id="rId83"/>
    <p:sldId id="1574" r:id="rId84"/>
    <p:sldId id="1564" r:id="rId85"/>
    <p:sldId id="1581" r:id="rId86"/>
    <p:sldId id="2145707886" r:id="rId87"/>
    <p:sldId id="1575" r:id="rId88"/>
    <p:sldId id="1635" r:id="rId89"/>
    <p:sldId id="1636" r:id="rId90"/>
    <p:sldId id="1576" r:id="rId91"/>
    <p:sldId id="1577" r:id="rId92"/>
    <p:sldId id="2145707890" r:id="rId93"/>
    <p:sldId id="1749" r:id="rId94"/>
    <p:sldId id="2145707839" r:id="rId95"/>
    <p:sldId id="257" r:id="rId96"/>
    <p:sldId id="335" r:id="rId97"/>
    <p:sldId id="304" r:id="rId98"/>
    <p:sldId id="1554" r:id="rId99"/>
    <p:sldId id="873" r:id="rId100"/>
    <p:sldId id="296" r:id="rId101"/>
    <p:sldId id="954" r:id="rId102"/>
    <p:sldId id="1693" r:id="rId103"/>
    <p:sldId id="911" r:id="rId104"/>
    <p:sldId id="1544" r:id="rId105"/>
    <p:sldId id="914" r:id="rId106"/>
    <p:sldId id="1035" r:id="rId107"/>
    <p:sldId id="897" r:id="rId108"/>
    <p:sldId id="1555" r:id="rId109"/>
    <p:sldId id="883" r:id="rId110"/>
    <p:sldId id="519" r:id="rId111"/>
    <p:sldId id="520" r:id="rId112"/>
    <p:sldId id="504" r:id="rId113"/>
    <p:sldId id="795" r:id="rId114"/>
    <p:sldId id="928" r:id="rId115"/>
    <p:sldId id="1039" r:id="rId116"/>
    <p:sldId id="1054" r:id="rId117"/>
    <p:sldId id="1541" r:id="rId118"/>
    <p:sldId id="898" r:id="rId119"/>
    <p:sldId id="915" r:id="rId120"/>
    <p:sldId id="918" r:id="rId121"/>
    <p:sldId id="329" r:id="rId122"/>
    <p:sldId id="330" r:id="rId123"/>
    <p:sldId id="916" r:id="rId124"/>
    <p:sldId id="577" r:id="rId125"/>
    <p:sldId id="917" r:id="rId126"/>
    <p:sldId id="578" r:id="rId127"/>
    <p:sldId id="1694" r:id="rId128"/>
    <p:sldId id="278" r:id="rId129"/>
    <p:sldId id="1695" r:id="rId130"/>
    <p:sldId id="1638" r:id="rId131"/>
    <p:sldId id="1696" r:id="rId132"/>
    <p:sldId id="1697" r:id="rId133"/>
    <p:sldId id="1698" r:id="rId134"/>
    <p:sldId id="1699" r:id="rId135"/>
    <p:sldId id="1700" r:id="rId136"/>
    <p:sldId id="1701" r:id="rId137"/>
    <p:sldId id="1702" r:id="rId138"/>
    <p:sldId id="1703" r:id="rId139"/>
    <p:sldId id="1704" r:id="rId140"/>
    <p:sldId id="1705" r:id="rId141"/>
    <p:sldId id="1706" r:id="rId142"/>
    <p:sldId id="1707" r:id="rId143"/>
    <p:sldId id="1708" r:id="rId144"/>
    <p:sldId id="1709" r:id="rId145"/>
    <p:sldId id="1710" r:id="rId146"/>
    <p:sldId id="1711" r:id="rId147"/>
    <p:sldId id="1712" r:id="rId148"/>
    <p:sldId id="1713" r:id="rId149"/>
    <p:sldId id="1714" r:id="rId150"/>
    <p:sldId id="1715" r:id="rId151"/>
    <p:sldId id="1658" r:id="rId152"/>
    <p:sldId id="1660" r:id="rId153"/>
    <p:sldId id="1716" r:id="rId154"/>
    <p:sldId id="1717" r:id="rId155"/>
    <p:sldId id="1718" r:id="rId156"/>
    <p:sldId id="968" r:id="rId157"/>
    <p:sldId id="324" r:id="rId158"/>
    <p:sldId id="326" r:id="rId159"/>
    <p:sldId id="960" r:id="rId160"/>
    <p:sldId id="1663" r:id="rId161"/>
    <p:sldId id="1664" r:id="rId162"/>
    <p:sldId id="969" r:id="rId163"/>
    <p:sldId id="936" r:id="rId164"/>
    <p:sldId id="1666" r:id="rId165"/>
    <p:sldId id="979" r:id="rId166"/>
    <p:sldId id="1667" r:id="rId167"/>
    <p:sldId id="1668" r:id="rId168"/>
    <p:sldId id="1719" r:id="rId169"/>
    <p:sldId id="1720" r:id="rId170"/>
    <p:sldId id="1670" r:id="rId171"/>
    <p:sldId id="2145707891" r:id="rId172"/>
    <p:sldId id="2145707892" r:id="rId173"/>
    <p:sldId id="1519" r:id="rId174"/>
    <p:sldId id="2145707893" r:id="rId175"/>
    <p:sldId id="2145707894" r:id="rId176"/>
    <p:sldId id="2145707895" r:id="rId177"/>
    <p:sldId id="1553" r:id="rId178"/>
    <p:sldId id="2145707896" r:id="rId179"/>
    <p:sldId id="2145707897" r:id="rId180"/>
    <p:sldId id="2145707898" r:id="rId181"/>
    <p:sldId id="2145707899" r:id="rId182"/>
    <p:sldId id="2145707900" r:id="rId183"/>
    <p:sldId id="2145707901" r:id="rId184"/>
    <p:sldId id="2145707902" r:id="rId185"/>
    <p:sldId id="2145707903" r:id="rId186"/>
    <p:sldId id="2145707904" r:id="rId187"/>
    <p:sldId id="2145707905" r:id="rId188"/>
    <p:sldId id="2145707906" r:id="rId189"/>
    <p:sldId id="2145707907" r:id="rId190"/>
    <p:sldId id="2145707908" r:id="rId191"/>
    <p:sldId id="2145707909" r:id="rId192"/>
    <p:sldId id="2145707910" r:id="rId193"/>
    <p:sldId id="2145707911" r:id="rId194"/>
    <p:sldId id="2145707912" r:id="rId195"/>
    <p:sldId id="2145707913" r:id="rId196"/>
    <p:sldId id="2145707914" r:id="rId197"/>
    <p:sldId id="2145707915" r:id="rId198"/>
    <p:sldId id="859" r:id="rId199"/>
    <p:sldId id="2145707917" r:id="rId20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61EFB3-8652-466D-9B64-78AA2D848608}" v="10" dt="2025-09-10T16:41:08.1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53" autoAdjust="0"/>
    <p:restoredTop sz="94660" autoAdjust="0"/>
  </p:normalViewPr>
  <p:slideViewPr>
    <p:cSldViewPr snapToGrid="0" snapToObjects="1">
      <p:cViewPr varScale="1">
        <p:scale>
          <a:sx n="74" d="100"/>
          <a:sy n="74" d="100"/>
        </p:scale>
        <p:origin x="304" y="76"/>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tableStyles" Target="tableStyles.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2.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slide" Target="slides/slide178.xml"/><Relationship Id="rId206" Type="http://schemas.microsoft.com/office/2016/11/relationships/changesInfo" Target="changesInfos/changesInfo1.xml"/><Relationship Id="rId12" Type="http://schemas.openxmlformats.org/officeDocument/2006/relationships/slideMaster" Target="slideMasters/slideMaster9.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6" Type="http://schemas.openxmlformats.org/officeDocument/2006/relationships/slideMaster" Target="slideMasters/slideMaster3.xml"/><Relationship Id="rId23" Type="http://schemas.openxmlformats.org/officeDocument/2006/relationships/slide" Target="slides/slide9.xml"/><Relationship Id="rId119" Type="http://schemas.openxmlformats.org/officeDocument/2006/relationships/slide" Target="slides/slide105.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93" Type="http://schemas.openxmlformats.org/officeDocument/2006/relationships/slide" Target="slides/slide179.xml"/><Relationship Id="rId207" Type="http://schemas.microsoft.com/office/2015/10/relationships/revisionInfo" Target="revisionInfo.xml"/><Relationship Id="rId13" Type="http://schemas.openxmlformats.org/officeDocument/2006/relationships/slideMaster" Target="slideMasters/slideMaster10.xml"/><Relationship Id="rId109" Type="http://schemas.openxmlformats.org/officeDocument/2006/relationships/slide" Target="slides/slide95.xml"/><Relationship Id="rId34" Type="http://schemas.openxmlformats.org/officeDocument/2006/relationships/slide" Target="slides/slide20.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20" Type="http://schemas.openxmlformats.org/officeDocument/2006/relationships/slide" Target="slides/slide106.xml"/><Relationship Id="rId141" Type="http://schemas.openxmlformats.org/officeDocument/2006/relationships/slide" Target="slides/slide127.xml"/><Relationship Id="rId7" Type="http://schemas.openxmlformats.org/officeDocument/2006/relationships/slideMaster" Target="slideMasters/slideMaster4.xml"/><Relationship Id="rId162" Type="http://schemas.openxmlformats.org/officeDocument/2006/relationships/slide" Target="slides/slide148.xml"/><Relationship Id="rId183" Type="http://schemas.openxmlformats.org/officeDocument/2006/relationships/slide" Target="slides/slide169.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199" Type="http://schemas.openxmlformats.org/officeDocument/2006/relationships/slide" Target="slides/slide185.xml"/><Relationship Id="rId203" Type="http://schemas.openxmlformats.org/officeDocument/2006/relationships/viewProps" Target="viewProps.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slide" Target="slides/slide175.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190" Type="http://schemas.openxmlformats.org/officeDocument/2006/relationships/slide" Target="slides/slide176.xml"/><Relationship Id="rId204" Type="http://schemas.openxmlformats.org/officeDocument/2006/relationships/theme" Target="theme/theme1.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6.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notesMaster" Target="notesMasters/notesMaster1.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customXml" Target="../customXml/item1.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202" Type="http://schemas.openxmlformats.org/officeDocument/2006/relationships/presProps" Target="presProps.xml"/><Relationship Id="rId18" Type="http://schemas.openxmlformats.org/officeDocument/2006/relationships/slide" Target="slides/slide4.xml"/><Relationship Id="rId39" Type="http://schemas.openxmlformats.org/officeDocument/2006/relationships/slide" Target="slides/slide25.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nderson" userId="29931dd9-6a8d-4aea-9bcf-bec880f70870" providerId="ADAL" clId="{9F61EFB3-8652-466D-9B64-78AA2D848608}"/>
    <pc:docChg chg="undo custSel addSld delSld modSld sldOrd delMainMaster">
      <pc:chgData name="Tim Anderson" userId="29931dd9-6a8d-4aea-9bcf-bec880f70870" providerId="ADAL" clId="{9F61EFB3-8652-466D-9B64-78AA2D848608}" dt="2025-09-10T16:42:09.378" v="485" actId="6549"/>
      <pc:docMkLst>
        <pc:docMk/>
      </pc:docMkLst>
      <pc:sldChg chg="add del">
        <pc:chgData name="Tim Anderson" userId="29931dd9-6a8d-4aea-9bcf-bec880f70870" providerId="ADAL" clId="{9F61EFB3-8652-466D-9B64-78AA2D848608}" dt="2025-09-10T16:27:55.339" v="295"/>
        <pc:sldMkLst>
          <pc:docMk/>
          <pc:sldMk cId="1463155492" sldId="258"/>
        </pc:sldMkLst>
      </pc:sldChg>
      <pc:sldChg chg="add del">
        <pc:chgData name="Tim Anderson" userId="29931dd9-6a8d-4aea-9bcf-bec880f70870" providerId="ADAL" clId="{9F61EFB3-8652-466D-9B64-78AA2D848608}" dt="2025-09-10T16:27:55.339" v="295"/>
        <pc:sldMkLst>
          <pc:docMk/>
          <pc:sldMk cId="2911777374" sldId="323"/>
        </pc:sldMkLst>
      </pc:sldChg>
      <pc:sldChg chg="modSp add del mod">
        <pc:chgData name="Tim Anderson" userId="29931dd9-6a8d-4aea-9bcf-bec880f70870" providerId="ADAL" clId="{9F61EFB3-8652-466D-9B64-78AA2D848608}" dt="2025-09-10T14:38:52.702" v="153" actId="14100"/>
        <pc:sldMkLst>
          <pc:docMk/>
          <pc:sldMk cId="2342663775" sldId="359"/>
        </pc:sldMkLst>
        <pc:picChg chg="mod">
          <ac:chgData name="Tim Anderson" userId="29931dd9-6a8d-4aea-9bcf-bec880f70870" providerId="ADAL" clId="{9F61EFB3-8652-466D-9B64-78AA2D848608}" dt="2025-09-10T14:38:52.702" v="153" actId="14100"/>
          <ac:picMkLst>
            <pc:docMk/>
            <pc:sldMk cId="2342663775" sldId="359"/>
            <ac:picMk id="14" creationId="{00000000-0000-0000-0000-000000000000}"/>
          </ac:picMkLst>
        </pc:picChg>
      </pc:sldChg>
      <pc:sldChg chg="del">
        <pc:chgData name="Tim Anderson" userId="29931dd9-6a8d-4aea-9bcf-bec880f70870" providerId="ADAL" clId="{9F61EFB3-8652-466D-9B64-78AA2D848608}" dt="2025-09-09T20:11:20.876" v="46" actId="47"/>
        <pc:sldMkLst>
          <pc:docMk/>
          <pc:sldMk cId="609555385" sldId="367"/>
        </pc:sldMkLst>
      </pc:sldChg>
      <pc:sldChg chg="modSp add mod">
        <pc:chgData name="Tim Anderson" userId="29931dd9-6a8d-4aea-9bcf-bec880f70870" providerId="ADAL" clId="{9F61EFB3-8652-466D-9B64-78AA2D848608}" dt="2025-09-10T14:45:20.977" v="207" actId="14100"/>
        <pc:sldMkLst>
          <pc:docMk/>
          <pc:sldMk cId="191014108" sldId="511"/>
        </pc:sldMkLst>
        <pc:picChg chg="mod">
          <ac:chgData name="Tim Anderson" userId="29931dd9-6a8d-4aea-9bcf-bec880f70870" providerId="ADAL" clId="{9F61EFB3-8652-466D-9B64-78AA2D848608}" dt="2025-09-10T14:45:20.977" v="207" actId="14100"/>
          <ac:picMkLst>
            <pc:docMk/>
            <pc:sldMk cId="191014108" sldId="511"/>
            <ac:picMk id="7" creationId="{00000000-0000-0000-0000-000000000000}"/>
          </ac:picMkLst>
        </pc:picChg>
      </pc:sldChg>
      <pc:sldChg chg="del">
        <pc:chgData name="Tim Anderson" userId="29931dd9-6a8d-4aea-9bcf-bec880f70870" providerId="ADAL" clId="{9F61EFB3-8652-466D-9B64-78AA2D848608}" dt="2025-09-10T14:39:58.703" v="162" actId="47"/>
        <pc:sldMkLst>
          <pc:docMk/>
          <pc:sldMk cId="4169470733" sldId="515"/>
        </pc:sldMkLst>
      </pc:sldChg>
      <pc:sldChg chg="modSp add mod">
        <pc:chgData name="Tim Anderson" userId="29931dd9-6a8d-4aea-9bcf-bec880f70870" providerId="ADAL" clId="{9F61EFB3-8652-466D-9B64-78AA2D848608}" dt="2025-09-10T14:45:34.290" v="212" actId="14100"/>
        <pc:sldMkLst>
          <pc:docMk/>
          <pc:sldMk cId="336026040" sldId="522"/>
        </pc:sldMkLst>
        <pc:picChg chg="mod">
          <ac:chgData name="Tim Anderson" userId="29931dd9-6a8d-4aea-9bcf-bec880f70870" providerId="ADAL" clId="{9F61EFB3-8652-466D-9B64-78AA2D848608}" dt="2025-09-10T14:45:34.290" v="212" actId="14100"/>
          <ac:picMkLst>
            <pc:docMk/>
            <pc:sldMk cId="336026040" sldId="522"/>
            <ac:picMk id="7" creationId="{00000000-0000-0000-0000-000000000000}"/>
          </ac:picMkLst>
        </pc:picChg>
      </pc:sldChg>
      <pc:sldChg chg="modSp add mod">
        <pc:chgData name="Tim Anderson" userId="29931dd9-6a8d-4aea-9bcf-bec880f70870" providerId="ADAL" clId="{9F61EFB3-8652-466D-9B64-78AA2D848608}" dt="2025-09-10T14:44:52.615" v="201" actId="14100"/>
        <pc:sldMkLst>
          <pc:docMk/>
          <pc:sldMk cId="324383223" sldId="530"/>
        </pc:sldMkLst>
        <pc:picChg chg="mod">
          <ac:chgData name="Tim Anderson" userId="29931dd9-6a8d-4aea-9bcf-bec880f70870" providerId="ADAL" clId="{9F61EFB3-8652-466D-9B64-78AA2D848608}" dt="2025-09-10T14:44:52.615" v="201" actId="14100"/>
          <ac:picMkLst>
            <pc:docMk/>
            <pc:sldMk cId="324383223" sldId="530"/>
            <ac:picMk id="7" creationId="{00000000-0000-0000-0000-000000000000}"/>
          </ac:picMkLst>
        </pc:picChg>
      </pc:sldChg>
      <pc:sldChg chg="del">
        <pc:chgData name="Tim Anderson" userId="29931dd9-6a8d-4aea-9bcf-bec880f70870" providerId="ADAL" clId="{9F61EFB3-8652-466D-9B64-78AA2D848608}" dt="2025-09-10T14:39:42.019" v="154" actId="47"/>
        <pc:sldMkLst>
          <pc:docMk/>
          <pc:sldMk cId="572548545" sldId="539"/>
        </pc:sldMkLst>
      </pc:sldChg>
      <pc:sldChg chg="modSp add mod">
        <pc:chgData name="Tim Anderson" userId="29931dd9-6a8d-4aea-9bcf-bec880f70870" providerId="ADAL" clId="{9F61EFB3-8652-466D-9B64-78AA2D848608}" dt="2025-09-10T14:45:13.328" v="205" actId="14100"/>
        <pc:sldMkLst>
          <pc:docMk/>
          <pc:sldMk cId="234454622" sldId="571"/>
        </pc:sldMkLst>
        <pc:picChg chg="mod">
          <ac:chgData name="Tim Anderson" userId="29931dd9-6a8d-4aea-9bcf-bec880f70870" providerId="ADAL" clId="{9F61EFB3-8652-466D-9B64-78AA2D848608}" dt="2025-09-10T14:45:13.328" v="205" actId="14100"/>
          <ac:picMkLst>
            <pc:docMk/>
            <pc:sldMk cId="234454622" sldId="571"/>
            <ac:picMk id="7" creationId="{00000000-0000-0000-0000-000000000000}"/>
          </ac:picMkLst>
        </pc:picChg>
      </pc:sldChg>
      <pc:sldChg chg="modSp add mod">
        <pc:chgData name="Tim Anderson" userId="29931dd9-6a8d-4aea-9bcf-bec880f70870" providerId="ADAL" clId="{9F61EFB3-8652-466D-9B64-78AA2D848608}" dt="2025-09-10T14:44:59.088" v="203" actId="14100"/>
        <pc:sldMkLst>
          <pc:docMk/>
          <pc:sldMk cId="4284270421" sldId="590"/>
        </pc:sldMkLst>
        <pc:picChg chg="mod">
          <ac:chgData name="Tim Anderson" userId="29931dd9-6a8d-4aea-9bcf-bec880f70870" providerId="ADAL" clId="{9F61EFB3-8652-466D-9B64-78AA2D848608}" dt="2025-09-10T14:44:59.088" v="203" actId="14100"/>
          <ac:picMkLst>
            <pc:docMk/>
            <pc:sldMk cId="4284270421" sldId="590"/>
            <ac:picMk id="7" creationId="{00000000-0000-0000-0000-000000000000}"/>
          </ac:picMkLst>
        </pc:picChg>
      </pc:sldChg>
      <pc:sldChg chg="modSp add del mod">
        <pc:chgData name="Tim Anderson" userId="29931dd9-6a8d-4aea-9bcf-bec880f70870" providerId="ADAL" clId="{9F61EFB3-8652-466D-9B64-78AA2D848608}" dt="2025-09-10T14:36:43.629" v="142" actId="14100"/>
        <pc:sldMkLst>
          <pc:docMk/>
          <pc:sldMk cId="1367151359" sldId="611"/>
        </pc:sldMkLst>
        <pc:picChg chg="mod">
          <ac:chgData name="Tim Anderson" userId="29931dd9-6a8d-4aea-9bcf-bec880f70870" providerId="ADAL" clId="{9F61EFB3-8652-466D-9B64-78AA2D848608}" dt="2025-09-10T14:36:43.629" v="142" actId="14100"/>
          <ac:picMkLst>
            <pc:docMk/>
            <pc:sldMk cId="1367151359" sldId="611"/>
            <ac:picMk id="7" creationId="{00000000-0000-0000-0000-000000000000}"/>
          </ac:picMkLst>
        </pc:picChg>
      </pc:sldChg>
      <pc:sldChg chg="modSp add mod">
        <pc:chgData name="Tim Anderson" userId="29931dd9-6a8d-4aea-9bcf-bec880f70870" providerId="ADAL" clId="{9F61EFB3-8652-466D-9B64-78AA2D848608}" dt="2025-09-10T14:45:48.209" v="216" actId="14100"/>
        <pc:sldMkLst>
          <pc:docMk/>
          <pc:sldMk cId="184326165" sldId="630"/>
        </pc:sldMkLst>
        <pc:picChg chg="mod">
          <ac:chgData name="Tim Anderson" userId="29931dd9-6a8d-4aea-9bcf-bec880f70870" providerId="ADAL" clId="{9F61EFB3-8652-466D-9B64-78AA2D848608}" dt="2025-09-10T14:45:48.209" v="216" actId="14100"/>
          <ac:picMkLst>
            <pc:docMk/>
            <pc:sldMk cId="184326165" sldId="630"/>
            <ac:picMk id="7" creationId="{00000000-0000-0000-0000-000000000000}"/>
          </ac:picMkLst>
        </pc:picChg>
      </pc:sldChg>
      <pc:sldChg chg="modSp add mod">
        <pc:chgData name="Tim Anderson" userId="29931dd9-6a8d-4aea-9bcf-bec880f70870" providerId="ADAL" clId="{9F61EFB3-8652-466D-9B64-78AA2D848608}" dt="2025-09-10T14:45:55.257" v="218" actId="14100"/>
        <pc:sldMkLst>
          <pc:docMk/>
          <pc:sldMk cId="2418547990" sldId="631"/>
        </pc:sldMkLst>
        <pc:picChg chg="mod">
          <ac:chgData name="Tim Anderson" userId="29931dd9-6a8d-4aea-9bcf-bec880f70870" providerId="ADAL" clId="{9F61EFB3-8652-466D-9B64-78AA2D848608}" dt="2025-09-10T14:45:55.257" v="218" actId="14100"/>
          <ac:picMkLst>
            <pc:docMk/>
            <pc:sldMk cId="2418547990" sldId="631"/>
            <ac:picMk id="7" creationId="{00000000-0000-0000-0000-000000000000}"/>
          </ac:picMkLst>
        </pc:picChg>
      </pc:sldChg>
      <pc:sldChg chg="modSp add del mod">
        <pc:chgData name="Tim Anderson" userId="29931dd9-6a8d-4aea-9bcf-bec880f70870" providerId="ADAL" clId="{9F61EFB3-8652-466D-9B64-78AA2D848608}" dt="2025-09-10T14:37:06.161" v="148" actId="14100"/>
        <pc:sldMkLst>
          <pc:docMk/>
          <pc:sldMk cId="1879301432" sldId="643"/>
        </pc:sldMkLst>
        <pc:picChg chg="mod">
          <ac:chgData name="Tim Anderson" userId="29931dd9-6a8d-4aea-9bcf-bec880f70870" providerId="ADAL" clId="{9F61EFB3-8652-466D-9B64-78AA2D848608}" dt="2025-09-10T14:37:06.161" v="148" actId="14100"/>
          <ac:picMkLst>
            <pc:docMk/>
            <pc:sldMk cId="1879301432" sldId="643"/>
            <ac:picMk id="7" creationId="{00000000-0000-0000-0000-000000000000}"/>
          </ac:picMkLst>
        </pc:picChg>
      </pc:sldChg>
      <pc:sldChg chg="modSp add del mod">
        <pc:chgData name="Tim Anderson" userId="29931dd9-6a8d-4aea-9bcf-bec880f70870" providerId="ADAL" clId="{9F61EFB3-8652-466D-9B64-78AA2D848608}" dt="2025-09-10T14:36:58.562" v="146" actId="14100"/>
        <pc:sldMkLst>
          <pc:docMk/>
          <pc:sldMk cId="237474942" sldId="659"/>
        </pc:sldMkLst>
        <pc:picChg chg="mod">
          <ac:chgData name="Tim Anderson" userId="29931dd9-6a8d-4aea-9bcf-bec880f70870" providerId="ADAL" clId="{9F61EFB3-8652-466D-9B64-78AA2D848608}" dt="2025-09-10T14:36:58.562" v="146" actId="14100"/>
          <ac:picMkLst>
            <pc:docMk/>
            <pc:sldMk cId="237474942" sldId="659"/>
            <ac:picMk id="7" creationId="{00000000-0000-0000-0000-000000000000}"/>
          </ac:picMkLst>
        </pc:picChg>
      </pc:sldChg>
      <pc:sldChg chg="modSp add mod">
        <pc:chgData name="Tim Anderson" userId="29931dd9-6a8d-4aea-9bcf-bec880f70870" providerId="ADAL" clId="{9F61EFB3-8652-466D-9B64-78AA2D848608}" dt="2025-09-10T14:45:40.847" v="214" actId="14100"/>
        <pc:sldMkLst>
          <pc:docMk/>
          <pc:sldMk cId="792024164" sldId="704"/>
        </pc:sldMkLst>
        <pc:picChg chg="mod">
          <ac:chgData name="Tim Anderson" userId="29931dd9-6a8d-4aea-9bcf-bec880f70870" providerId="ADAL" clId="{9F61EFB3-8652-466D-9B64-78AA2D848608}" dt="2025-09-10T14:45:40.847" v="214" actId="14100"/>
          <ac:picMkLst>
            <pc:docMk/>
            <pc:sldMk cId="792024164" sldId="704"/>
            <ac:picMk id="7" creationId="{00000000-0000-0000-0000-000000000000}"/>
          </ac:picMkLst>
        </pc:picChg>
      </pc:sldChg>
      <pc:sldChg chg="del">
        <pc:chgData name="Tim Anderson" userId="29931dd9-6a8d-4aea-9bcf-bec880f70870" providerId="ADAL" clId="{9F61EFB3-8652-466D-9B64-78AA2D848608}" dt="2025-09-09T20:13:57.852" v="83" actId="47"/>
        <pc:sldMkLst>
          <pc:docMk/>
          <pc:sldMk cId="532478150" sldId="706"/>
        </pc:sldMkLst>
      </pc:sldChg>
      <pc:sldChg chg="modSp add mod">
        <pc:chgData name="Tim Anderson" userId="29931dd9-6a8d-4aea-9bcf-bec880f70870" providerId="ADAL" clId="{9F61EFB3-8652-466D-9B64-78AA2D848608}" dt="2025-09-10T14:47:00.465" v="236" actId="14100"/>
        <pc:sldMkLst>
          <pc:docMk/>
          <pc:sldMk cId="3848329330" sldId="710"/>
        </pc:sldMkLst>
        <pc:picChg chg="mod">
          <ac:chgData name="Tim Anderson" userId="29931dd9-6a8d-4aea-9bcf-bec880f70870" providerId="ADAL" clId="{9F61EFB3-8652-466D-9B64-78AA2D848608}" dt="2025-09-10T14:47:00.465" v="236" actId="14100"/>
          <ac:picMkLst>
            <pc:docMk/>
            <pc:sldMk cId="3848329330" sldId="710"/>
            <ac:picMk id="7" creationId="{00000000-0000-0000-0000-000000000000}"/>
          </ac:picMkLst>
        </pc:picChg>
      </pc:sldChg>
      <pc:sldChg chg="modSp add mod">
        <pc:chgData name="Tim Anderson" userId="29931dd9-6a8d-4aea-9bcf-bec880f70870" providerId="ADAL" clId="{9F61EFB3-8652-466D-9B64-78AA2D848608}" dt="2025-09-10T14:43:53.975" v="187" actId="14100"/>
        <pc:sldMkLst>
          <pc:docMk/>
          <pc:sldMk cId="1121899203" sldId="726"/>
        </pc:sldMkLst>
        <pc:picChg chg="mod">
          <ac:chgData name="Tim Anderson" userId="29931dd9-6a8d-4aea-9bcf-bec880f70870" providerId="ADAL" clId="{9F61EFB3-8652-466D-9B64-78AA2D848608}" dt="2025-09-10T14:43:53.975" v="187" actId="14100"/>
          <ac:picMkLst>
            <pc:docMk/>
            <pc:sldMk cId="1121899203" sldId="726"/>
            <ac:picMk id="7" creationId="{00000000-0000-0000-0000-000000000000}"/>
          </ac:picMkLst>
        </pc:picChg>
      </pc:sldChg>
      <pc:sldChg chg="modSp add mod">
        <pc:chgData name="Tim Anderson" userId="29931dd9-6a8d-4aea-9bcf-bec880f70870" providerId="ADAL" clId="{9F61EFB3-8652-466D-9B64-78AA2D848608}" dt="2025-09-10T14:45:28.064" v="210" actId="14100"/>
        <pc:sldMkLst>
          <pc:docMk/>
          <pc:sldMk cId="2151839122" sldId="740"/>
        </pc:sldMkLst>
        <pc:picChg chg="mod">
          <ac:chgData name="Tim Anderson" userId="29931dd9-6a8d-4aea-9bcf-bec880f70870" providerId="ADAL" clId="{9F61EFB3-8652-466D-9B64-78AA2D848608}" dt="2025-09-10T14:45:28.064" v="210" actId="14100"/>
          <ac:picMkLst>
            <pc:docMk/>
            <pc:sldMk cId="2151839122" sldId="740"/>
            <ac:picMk id="7" creationId="{00000000-0000-0000-0000-000000000000}"/>
          </ac:picMkLst>
        </pc:picChg>
      </pc:sldChg>
      <pc:sldChg chg="modSp add del mod ord">
        <pc:chgData name="Tim Anderson" userId="29931dd9-6a8d-4aea-9bcf-bec880f70870" providerId="ADAL" clId="{9F61EFB3-8652-466D-9B64-78AA2D848608}" dt="2025-09-10T14:40:37.624" v="166"/>
        <pc:sldMkLst>
          <pc:docMk/>
          <pc:sldMk cId="2876673739" sldId="741"/>
        </pc:sldMkLst>
        <pc:spChg chg="mod">
          <ac:chgData name="Tim Anderson" userId="29931dd9-6a8d-4aea-9bcf-bec880f70870" providerId="ADAL" clId="{9F61EFB3-8652-466D-9B64-78AA2D848608}" dt="2025-09-09T20:15:28.867" v="137" actId="20577"/>
          <ac:spMkLst>
            <pc:docMk/>
            <pc:sldMk cId="2876673739" sldId="741"/>
            <ac:spMk id="2" creationId="{00000000-0000-0000-0000-000000000000}"/>
          </ac:spMkLst>
        </pc:spChg>
      </pc:sldChg>
      <pc:sldChg chg="add setBg">
        <pc:chgData name="Tim Anderson" userId="29931dd9-6a8d-4aea-9bcf-bec880f70870" providerId="ADAL" clId="{9F61EFB3-8652-466D-9B64-78AA2D848608}" dt="2025-09-10T14:38:05.133" v="150"/>
        <pc:sldMkLst>
          <pc:docMk/>
          <pc:sldMk cId="3510601494" sldId="813"/>
        </pc:sldMkLst>
      </pc:sldChg>
      <pc:sldChg chg="del">
        <pc:chgData name="Tim Anderson" userId="29931dd9-6a8d-4aea-9bcf-bec880f70870" providerId="ADAL" clId="{9F61EFB3-8652-466D-9B64-78AA2D848608}" dt="2025-09-10T14:42:04.486" v="180" actId="47"/>
        <pc:sldMkLst>
          <pc:docMk/>
          <pc:sldMk cId="4085063252" sldId="823"/>
        </pc:sldMkLst>
      </pc:sldChg>
      <pc:sldChg chg="del">
        <pc:chgData name="Tim Anderson" userId="29931dd9-6a8d-4aea-9bcf-bec880f70870" providerId="ADAL" clId="{9F61EFB3-8652-466D-9B64-78AA2D848608}" dt="2025-09-10T14:42:06.013" v="181" actId="47"/>
        <pc:sldMkLst>
          <pc:docMk/>
          <pc:sldMk cId="1653664328" sldId="824"/>
        </pc:sldMkLst>
      </pc:sldChg>
      <pc:sldChg chg="del">
        <pc:chgData name="Tim Anderson" userId="29931dd9-6a8d-4aea-9bcf-bec880f70870" providerId="ADAL" clId="{9F61EFB3-8652-466D-9B64-78AA2D848608}" dt="2025-09-10T14:42:07.711" v="182" actId="47"/>
        <pc:sldMkLst>
          <pc:docMk/>
          <pc:sldMk cId="4099728146" sldId="825"/>
        </pc:sldMkLst>
      </pc:sldChg>
      <pc:sldChg chg="modSp add mod">
        <pc:chgData name="Tim Anderson" userId="29931dd9-6a8d-4aea-9bcf-bec880f70870" providerId="ADAL" clId="{9F61EFB3-8652-466D-9B64-78AA2D848608}" dt="2025-09-10T14:46:53.363" v="234" actId="14100"/>
        <pc:sldMkLst>
          <pc:docMk/>
          <pc:sldMk cId="1145504657" sldId="831"/>
        </pc:sldMkLst>
        <pc:picChg chg="mod">
          <ac:chgData name="Tim Anderson" userId="29931dd9-6a8d-4aea-9bcf-bec880f70870" providerId="ADAL" clId="{9F61EFB3-8652-466D-9B64-78AA2D848608}" dt="2025-09-10T14:46:53.363" v="234" actId="14100"/>
          <ac:picMkLst>
            <pc:docMk/>
            <pc:sldMk cId="1145504657" sldId="831"/>
            <ac:picMk id="7" creationId="{8D29640C-3796-02F4-0E7B-E558AEE2ED9C}"/>
          </ac:picMkLst>
        </pc:picChg>
      </pc:sldChg>
      <pc:sldChg chg="modSp add mod">
        <pc:chgData name="Tim Anderson" userId="29931dd9-6a8d-4aea-9bcf-bec880f70870" providerId="ADAL" clId="{9F61EFB3-8652-466D-9B64-78AA2D848608}" dt="2025-09-10T14:47:08.442" v="238" actId="14100"/>
        <pc:sldMkLst>
          <pc:docMk/>
          <pc:sldMk cId="4096493389" sldId="832"/>
        </pc:sldMkLst>
        <pc:picChg chg="mod">
          <ac:chgData name="Tim Anderson" userId="29931dd9-6a8d-4aea-9bcf-bec880f70870" providerId="ADAL" clId="{9F61EFB3-8652-466D-9B64-78AA2D848608}" dt="2025-09-10T14:47:08.442" v="238" actId="14100"/>
          <ac:picMkLst>
            <pc:docMk/>
            <pc:sldMk cId="4096493389" sldId="832"/>
            <ac:picMk id="7" creationId="{A24B6410-274B-A2A5-3679-0FA0F6AD560B}"/>
          </ac:picMkLst>
        </pc:picChg>
      </pc:sldChg>
      <pc:sldChg chg="modSp add mod">
        <pc:chgData name="Tim Anderson" userId="29931dd9-6a8d-4aea-9bcf-bec880f70870" providerId="ADAL" clId="{9F61EFB3-8652-466D-9B64-78AA2D848608}" dt="2025-09-10T14:46:01.672" v="220" actId="14100"/>
        <pc:sldMkLst>
          <pc:docMk/>
          <pc:sldMk cId="1315788671" sldId="833"/>
        </pc:sldMkLst>
        <pc:picChg chg="mod">
          <ac:chgData name="Tim Anderson" userId="29931dd9-6a8d-4aea-9bcf-bec880f70870" providerId="ADAL" clId="{9F61EFB3-8652-466D-9B64-78AA2D848608}" dt="2025-09-10T14:46:01.672" v="220" actId="14100"/>
          <ac:picMkLst>
            <pc:docMk/>
            <pc:sldMk cId="1315788671" sldId="833"/>
            <ac:picMk id="7" creationId="{00000000-0000-0000-0000-000000000000}"/>
          </ac:picMkLst>
        </pc:picChg>
      </pc:sldChg>
      <pc:sldChg chg="modSp add mod">
        <pc:chgData name="Tim Anderson" userId="29931dd9-6a8d-4aea-9bcf-bec880f70870" providerId="ADAL" clId="{9F61EFB3-8652-466D-9B64-78AA2D848608}" dt="2025-09-10T14:44:34.418" v="197" actId="14100"/>
        <pc:sldMkLst>
          <pc:docMk/>
          <pc:sldMk cId="1767019108" sldId="834"/>
        </pc:sldMkLst>
        <pc:picChg chg="mod">
          <ac:chgData name="Tim Anderson" userId="29931dd9-6a8d-4aea-9bcf-bec880f70870" providerId="ADAL" clId="{9F61EFB3-8652-466D-9B64-78AA2D848608}" dt="2025-09-10T14:44:34.418" v="197" actId="14100"/>
          <ac:picMkLst>
            <pc:docMk/>
            <pc:sldMk cId="1767019108" sldId="834"/>
            <ac:picMk id="7" creationId="{0E9C6C79-3D2F-113E-EC01-1B142584141D}"/>
          </ac:picMkLst>
        </pc:picChg>
      </pc:sldChg>
      <pc:sldChg chg="modSp add mod">
        <pc:chgData name="Tim Anderson" userId="29931dd9-6a8d-4aea-9bcf-bec880f70870" providerId="ADAL" clId="{9F61EFB3-8652-466D-9B64-78AA2D848608}" dt="2025-09-10T14:44:43.610" v="199" actId="14100"/>
        <pc:sldMkLst>
          <pc:docMk/>
          <pc:sldMk cId="1363099311" sldId="835"/>
        </pc:sldMkLst>
        <pc:picChg chg="mod">
          <ac:chgData name="Tim Anderson" userId="29931dd9-6a8d-4aea-9bcf-bec880f70870" providerId="ADAL" clId="{9F61EFB3-8652-466D-9B64-78AA2D848608}" dt="2025-09-10T14:44:43.610" v="199" actId="14100"/>
          <ac:picMkLst>
            <pc:docMk/>
            <pc:sldMk cId="1363099311" sldId="835"/>
            <ac:picMk id="7" creationId="{6D27CA22-41BF-02FD-F1EE-61D128327435}"/>
          </ac:picMkLst>
        </pc:picChg>
      </pc:sldChg>
      <pc:sldChg chg="add">
        <pc:chgData name="Tim Anderson" userId="29931dd9-6a8d-4aea-9bcf-bec880f70870" providerId="ADAL" clId="{9F61EFB3-8652-466D-9B64-78AA2D848608}" dt="2025-09-10T16:29:35.125" v="328"/>
        <pc:sldMkLst>
          <pc:docMk/>
          <pc:sldMk cId="2818344827" sldId="859"/>
        </pc:sldMkLst>
      </pc:sldChg>
      <pc:sldChg chg="del">
        <pc:chgData name="Tim Anderson" userId="29931dd9-6a8d-4aea-9bcf-bec880f70870" providerId="ADAL" clId="{9F61EFB3-8652-466D-9B64-78AA2D848608}" dt="2025-09-10T16:29:24.427" v="326" actId="47"/>
        <pc:sldMkLst>
          <pc:docMk/>
          <pc:sldMk cId="3240692436" sldId="859"/>
        </pc:sldMkLst>
      </pc:sldChg>
      <pc:sldChg chg="modSp mod">
        <pc:chgData name="Tim Anderson" userId="29931dd9-6a8d-4aea-9bcf-bec880f70870" providerId="ADAL" clId="{9F61EFB3-8652-466D-9B64-78AA2D848608}" dt="2025-09-09T20:10:13.501" v="18" actId="20577"/>
        <pc:sldMkLst>
          <pc:docMk/>
          <pc:sldMk cId="852748643" sldId="882"/>
        </pc:sldMkLst>
        <pc:spChg chg="mod">
          <ac:chgData name="Tim Anderson" userId="29931dd9-6a8d-4aea-9bcf-bec880f70870" providerId="ADAL" clId="{9F61EFB3-8652-466D-9B64-78AA2D848608}" dt="2025-09-09T20:10:13.501" v="18" actId="20577"/>
          <ac:spMkLst>
            <pc:docMk/>
            <pc:sldMk cId="852748643" sldId="882"/>
            <ac:spMk id="5" creationId="{CAF789A2-1D0C-4508-9DE0-9AAFADD8C21F}"/>
          </ac:spMkLst>
        </pc:spChg>
      </pc:sldChg>
      <pc:sldChg chg="del">
        <pc:chgData name="Tim Anderson" userId="29931dd9-6a8d-4aea-9bcf-bec880f70870" providerId="ADAL" clId="{9F61EFB3-8652-466D-9B64-78AA2D848608}" dt="2025-09-09T20:11:22.061" v="47" actId="47"/>
        <pc:sldMkLst>
          <pc:docMk/>
          <pc:sldMk cId="2619050187" sldId="899"/>
        </pc:sldMkLst>
      </pc:sldChg>
      <pc:sldChg chg="modSp mod">
        <pc:chgData name="Tim Anderson" userId="29931dd9-6a8d-4aea-9bcf-bec880f70870" providerId="ADAL" clId="{9F61EFB3-8652-466D-9B64-78AA2D848608}" dt="2025-09-09T20:11:56.877" v="72" actId="20577"/>
        <pc:sldMkLst>
          <pc:docMk/>
          <pc:sldMk cId="2117734731" sldId="954"/>
        </pc:sldMkLst>
        <pc:spChg chg="mod">
          <ac:chgData name="Tim Anderson" userId="29931dd9-6a8d-4aea-9bcf-bec880f70870" providerId="ADAL" clId="{9F61EFB3-8652-466D-9B64-78AA2D848608}" dt="2025-09-09T20:11:56.877" v="72" actId="20577"/>
          <ac:spMkLst>
            <pc:docMk/>
            <pc:sldMk cId="2117734731" sldId="954"/>
            <ac:spMk id="10" creationId="{00000000-0000-0000-0000-000000000000}"/>
          </ac:spMkLst>
        </pc:spChg>
      </pc:sldChg>
      <pc:sldChg chg="modSp mod">
        <pc:chgData name="Tim Anderson" userId="29931dd9-6a8d-4aea-9bcf-bec880f70870" providerId="ADAL" clId="{9F61EFB3-8652-466D-9B64-78AA2D848608}" dt="2025-09-10T16:38:13.353" v="408" actId="1076"/>
        <pc:sldMkLst>
          <pc:docMk/>
          <pc:sldMk cId="1990271475" sldId="1039"/>
        </pc:sldMkLst>
        <pc:spChg chg="mod">
          <ac:chgData name="Tim Anderson" userId="29931dd9-6a8d-4aea-9bcf-bec880f70870" providerId="ADAL" clId="{9F61EFB3-8652-466D-9B64-78AA2D848608}" dt="2025-09-10T16:38:10.781" v="407" actId="20577"/>
          <ac:spMkLst>
            <pc:docMk/>
            <pc:sldMk cId="1990271475" sldId="1039"/>
            <ac:spMk id="2" creationId="{00000000-0000-0000-0000-000000000000}"/>
          </ac:spMkLst>
        </pc:spChg>
        <pc:picChg chg="mod">
          <ac:chgData name="Tim Anderson" userId="29931dd9-6a8d-4aea-9bcf-bec880f70870" providerId="ADAL" clId="{9F61EFB3-8652-466D-9B64-78AA2D848608}" dt="2025-09-10T16:38:13.353" v="408" actId="1076"/>
          <ac:picMkLst>
            <pc:docMk/>
            <pc:sldMk cId="1990271475" sldId="1039"/>
            <ac:picMk id="7" creationId="{00000000-0000-0000-0000-000000000000}"/>
          </ac:picMkLst>
        </pc:picChg>
      </pc:sldChg>
      <pc:sldChg chg="del">
        <pc:chgData name="Tim Anderson" userId="29931dd9-6a8d-4aea-9bcf-bec880f70870" providerId="ADAL" clId="{9F61EFB3-8652-466D-9B64-78AA2D848608}" dt="2025-09-10T16:29:22.407" v="325" actId="47"/>
        <pc:sldMkLst>
          <pc:docMk/>
          <pc:sldMk cId="446863337" sldId="1519"/>
        </pc:sldMkLst>
      </pc:sldChg>
      <pc:sldChg chg="add">
        <pc:chgData name="Tim Anderson" userId="29931dd9-6a8d-4aea-9bcf-bec880f70870" providerId="ADAL" clId="{9F61EFB3-8652-466D-9B64-78AA2D848608}" dt="2025-09-10T16:29:35.125" v="328"/>
        <pc:sldMkLst>
          <pc:docMk/>
          <pc:sldMk cId="2927116145" sldId="1519"/>
        </pc:sldMkLst>
      </pc:sldChg>
      <pc:sldChg chg="ord">
        <pc:chgData name="Tim Anderson" userId="29931dd9-6a8d-4aea-9bcf-bec880f70870" providerId="ADAL" clId="{9F61EFB3-8652-466D-9B64-78AA2D848608}" dt="2025-09-10T14:42:44.489" v="184"/>
        <pc:sldMkLst>
          <pc:docMk/>
          <pc:sldMk cId="1311172795" sldId="1528"/>
        </pc:sldMkLst>
      </pc:sldChg>
      <pc:sldChg chg="add del">
        <pc:chgData name="Tim Anderson" userId="29931dd9-6a8d-4aea-9bcf-bec880f70870" providerId="ADAL" clId="{9F61EFB3-8652-466D-9B64-78AA2D848608}" dt="2025-09-10T16:27:55.339" v="295"/>
        <pc:sldMkLst>
          <pc:docMk/>
          <pc:sldMk cId="1879363451" sldId="1540"/>
        </pc:sldMkLst>
      </pc:sldChg>
      <pc:sldChg chg="add del">
        <pc:chgData name="Tim Anderson" userId="29931dd9-6a8d-4aea-9bcf-bec880f70870" providerId="ADAL" clId="{9F61EFB3-8652-466D-9B64-78AA2D848608}" dt="2025-09-10T16:27:55.339" v="295"/>
        <pc:sldMkLst>
          <pc:docMk/>
          <pc:sldMk cId="2845881421" sldId="1542"/>
        </pc:sldMkLst>
      </pc:sldChg>
      <pc:sldChg chg="add del">
        <pc:chgData name="Tim Anderson" userId="29931dd9-6a8d-4aea-9bcf-bec880f70870" providerId="ADAL" clId="{9F61EFB3-8652-466D-9B64-78AA2D848608}" dt="2025-09-10T16:27:55.339" v="295"/>
        <pc:sldMkLst>
          <pc:docMk/>
          <pc:sldMk cId="1262920879" sldId="1543"/>
        </pc:sldMkLst>
      </pc:sldChg>
      <pc:sldChg chg="addSp delSp add del setBg delDesignElem">
        <pc:chgData name="Tim Anderson" userId="29931dd9-6a8d-4aea-9bcf-bec880f70870" providerId="ADAL" clId="{9F61EFB3-8652-466D-9B64-78AA2D848608}" dt="2025-09-10T16:27:55.339" v="295"/>
        <pc:sldMkLst>
          <pc:docMk/>
          <pc:sldMk cId="2991104461" sldId="1548"/>
        </pc:sldMkLst>
        <pc:spChg chg="add del">
          <ac:chgData name="Tim Anderson" userId="29931dd9-6a8d-4aea-9bcf-bec880f70870" providerId="ADAL" clId="{9F61EFB3-8652-466D-9B64-78AA2D848608}" dt="2025-09-10T15:10:52.563" v="242"/>
          <ac:spMkLst>
            <pc:docMk/>
            <pc:sldMk cId="2991104461" sldId="1548"/>
            <ac:spMk id="25" creationId="{BCC55ACC-A2F6-403C-A3A4-D59B3734D45F}"/>
          </ac:spMkLst>
        </pc:spChg>
      </pc:sldChg>
      <pc:sldChg chg="add del setBg">
        <pc:chgData name="Tim Anderson" userId="29931dd9-6a8d-4aea-9bcf-bec880f70870" providerId="ADAL" clId="{9F61EFB3-8652-466D-9B64-78AA2D848608}" dt="2025-09-10T16:27:55.339" v="295"/>
        <pc:sldMkLst>
          <pc:docMk/>
          <pc:sldMk cId="1210182999" sldId="1549"/>
        </pc:sldMkLst>
      </pc:sldChg>
      <pc:sldChg chg="add del setBg">
        <pc:chgData name="Tim Anderson" userId="29931dd9-6a8d-4aea-9bcf-bec880f70870" providerId="ADAL" clId="{9F61EFB3-8652-466D-9B64-78AA2D848608}" dt="2025-09-10T16:27:55.339" v="295"/>
        <pc:sldMkLst>
          <pc:docMk/>
          <pc:sldMk cId="318049764" sldId="1550"/>
        </pc:sldMkLst>
      </pc:sldChg>
      <pc:sldChg chg="addSp delSp add del setBg delDesignElem">
        <pc:chgData name="Tim Anderson" userId="29931dd9-6a8d-4aea-9bcf-bec880f70870" providerId="ADAL" clId="{9F61EFB3-8652-466D-9B64-78AA2D848608}" dt="2025-09-10T16:27:55.339" v="295"/>
        <pc:sldMkLst>
          <pc:docMk/>
          <pc:sldMk cId="751129862" sldId="1551"/>
        </pc:sldMkLst>
        <pc:spChg chg="add del">
          <ac:chgData name="Tim Anderson" userId="29931dd9-6a8d-4aea-9bcf-bec880f70870" providerId="ADAL" clId="{9F61EFB3-8652-466D-9B64-78AA2D848608}" dt="2025-09-10T15:10:52.563" v="242"/>
          <ac:spMkLst>
            <pc:docMk/>
            <pc:sldMk cId="751129862" sldId="1551"/>
            <ac:spMk id="25" creationId="{BCC55ACC-A2F6-403C-A3A4-D59B3734D45F}"/>
          </ac:spMkLst>
        </pc:spChg>
      </pc:sldChg>
      <pc:sldChg chg="del">
        <pc:chgData name="Tim Anderson" userId="29931dd9-6a8d-4aea-9bcf-bec880f70870" providerId="ADAL" clId="{9F61EFB3-8652-466D-9B64-78AA2D848608}" dt="2025-09-10T16:29:19.423" v="324" actId="47"/>
        <pc:sldMkLst>
          <pc:docMk/>
          <pc:sldMk cId="590428599" sldId="1553"/>
        </pc:sldMkLst>
      </pc:sldChg>
      <pc:sldChg chg="add">
        <pc:chgData name="Tim Anderson" userId="29931dd9-6a8d-4aea-9bcf-bec880f70870" providerId="ADAL" clId="{9F61EFB3-8652-466D-9B64-78AA2D848608}" dt="2025-09-10T16:29:35.125" v="328"/>
        <pc:sldMkLst>
          <pc:docMk/>
          <pc:sldMk cId="1123077436" sldId="1553"/>
        </pc:sldMkLst>
      </pc:sldChg>
      <pc:sldChg chg="add del">
        <pc:chgData name="Tim Anderson" userId="29931dd9-6a8d-4aea-9bcf-bec880f70870" providerId="ADAL" clId="{9F61EFB3-8652-466D-9B64-78AA2D848608}" dt="2025-09-10T16:27:55.339" v="295"/>
        <pc:sldMkLst>
          <pc:docMk/>
          <pc:sldMk cId="4027348731" sldId="1561"/>
        </pc:sldMkLst>
      </pc:sldChg>
      <pc:sldChg chg="add del">
        <pc:chgData name="Tim Anderson" userId="29931dd9-6a8d-4aea-9bcf-bec880f70870" providerId="ADAL" clId="{9F61EFB3-8652-466D-9B64-78AA2D848608}" dt="2025-09-10T16:27:55.339" v="295"/>
        <pc:sldMkLst>
          <pc:docMk/>
          <pc:sldMk cId="1140024031" sldId="1564"/>
        </pc:sldMkLst>
      </pc:sldChg>
      <pc:sldChg chg="add del">
        <pc:chgData name="Tim Anderson" userId="29931dd9-6a8d-4aea-9bcf-bec880f70870" providerId="ADAL" clId="{9F61EFB3-8652-466D-9B64-78AA2D848608}" dt="2025-09-10T16:27:55.339" v="295"/>
        <pc:sldMkLst>
          <pc:docMk/>
          <pc:sldMk cId="4246538314" sldId="1569"/>
        </pc:sldMkLst>
      </pc:sldChg>
      <pc:sldChg chg="add del">
        <pc:chgData name="Tim Anderson" userId="29931dd9-6a8d-4aea-9bcf-bec880f70870" providerId="ADAL" clId="{9F61EFB3-8652-466D-9B64-78AA2D848608}" dt="2025-09-10T16:27:55.339" v="295"/>
        <pc:sldMkLst>
          <pc:docMk/>
          <pc:sldMk cId="1041424609" sldId="1573"/>
        </pc:sldMkLst>
      </pc:sldChg>
      <pc:sldChg chg="add del">
        <pc:chgData name="Tim Anderson" userId="29931dd9-6a8d-4aea-9bcf-bec880f70870" providerId="ADAL" clId="{9F61EFB3-8652-466D-9B64-78AA2D848608}" dt="2025-09-10T16:27:55.339" v="295"/>
        <pc:sldMkLst>
          <pc:docMk/>
          <pc:sldMk cId="4018110712" sldId="1574"/>
        </pc:sldMkLst>
      </pc:sldChg>
      <pc:sldChg chg="add del">
        <pc:chgData name="Tim Anderson" userId="29931dd9-6a8d-4aea-9bcf-bec880f70870" providerId="ADAL" clId="{9F61EFB3-8652-466D-9B64-78AA2D848608}" dt="2025-09-10T16:27:55.339" v="295"/>
        <pc:sldMkLst>
          <pc:docMk/>
          <pc:sldMk cId="2255961144" sldId="1575"/>
        </pc:sldMkLst>
      </pc:sldChg>
      <pc:sldChg chg="add del">
        <pc:chgData name="Tim Anderson" userId="29931dd9-6a8d-4aea-9bcf-bec880f70870" providerId="ADAL" clId="{9F61EFB3-8652-466D-9B64-78AA2D848608}" dt="2025-09-10T16:27:55.339" v="295"/>
        <pc:sldMkLst>
          <pc:docMk/>
          <pc:sldMk cId="3688292788" sldId="1576"/>
        </pc:sldMkLst>
      </pc:sldChg>
      <pc:sldChg chg="add del">
        <pc:chgData name="Tim Anderson" userId="29931dd9-6a8d-4aea-9bcf-bec880f70870" providerId="ADAL" clId="{9F61EFB3-8652-466D-9B64-78AA2D848608}" dt="2025-09-10T16:27:55.339" v="295"/>
        <pc:sldMkLst>
          <pc:docMk/>
          <pc:sldMk cId="2784339557" sldId="1577"/>
        </pc:sldMkLst>
      </pc:sldChg>
      <pc:sldChg chg="add del">
        <pc:chgData name="Tim Anderson" userId="29931dd9-6a8d-4aea-9bcf-bec880f70870" providerId="ADAL" clId="{9F61EFB3-8652-466D-9B64-78AA2D848608}" dt="2025-09-10T16:27:55.339" v="295"/>
        <pc:sldMkLst>
          <pc:docMk/>
          <pc:sldMk cId="4206319189" sldId="1578"/>
        </pc:sldMkLst>
      </pc:sldChg>
      <pc:sldChg chg="add del">
        <pc:chgData name="Tim Anderson" userId="29931dd9-6a8d-4aea-9bcf-bec880f70870" providerId="ADAL" clId="{9F61EFB3-8652-466D-9B64-78AA2D848608}" dt="2025-09-10T16:27:55.339" v="295"/>
        <pc:sldMkLst>
          <pc:docMk/>
          <pc:sldMk cId="4046783963" sldId="1581"/>
        </pc:sldMkLst>
      </pc:sldChg>
      <pc:sldChg chg="modSp del mod">
        <pc:chgData name="Tim Anderson" userId="29931dd9-6a8d-4aea-9bcf-bec880f70870" providerId="ADAL" clId="{9F61EFB3-8652-466D-9B64-78AA2D848608}" dt="2025-09-10T16:27:26.284" v="268" actId="47"/>
        <pc:sldMkLst>
          <pc:docMk/>
          <pc:sldMk cId="3755006541" sldId="1630"/>
        </pc:sldMkLst>
        <pc:spChg chg="mod">
          <ac:chgData name="Tim Anderson" userId="29931dd9-6a8d-4aea-9bcf-bec880f70870" providerId="ADAL" clId="{9F61EFB3-8652-466D-9B64-78AA2D848608}" dt="2025-09-10T15:11:18.102" v="266" actId="20577"/>
          <ac:spMkLst>
            <pc:docMk/>
            <pc:sldMk cId="3755006541" sldId="1630"/>
            <ac:spMk id="3" creationId="{82C08D27-B6DC-449E-859F-135C2BC1C73A}"/>
          </ac:spMkLst>
        </pc:spChg>
      </pc:sldChg>
      <pc:sldChg chg="add del">
        <pc:chgData name="Tim Anderson" userId="29931dd9-6a8d-4aea-9bcf-bec880f70870" providerId="ADAL" clId="{9F61EFB3-8652-466D-9B64-78AA2D848608}" dt="2025-09-10T16:27:55.339" v="295"/>
        <pc:sldMkLst>
          <pc:docMk/>
          <pc:sldMk cId="3641799394" sldId="1633"/>
        </pc:sldMkLst>
      </pc:sldChg>
      <pc:sldChg chg="add del">
        <pc:chgData name="Tim Anderson" userId="29931dd9-6a8d-4aea-9bcf-bec880f70870" providerId="ADAL" clId="{9F61EFB3-8652-466D-9B64-78AA2D848608}" dt="2025-09-10T16:27:55.339" v="295"/>
        <pc:sldMkLst>
          <pc:docMk/>
          <pc:sldMk cId="163973520" sldId="1634"/>
        </pc:sldMkLst>
      </pc:sldChg>
      <pc:sldChg chg="add del">
        <pc:chgData name="Tim Anderson" userId="29931dd9-6a8d-4aea-9bcf-bec880f70870" providerId="ADAL" clId="{9F61EFB3-8652-466D-9B64-78AA2D848608}" dt="2025-09-10T16:27:55.339" v="295"/>
        <pc:sldMkLst>
          <pc:docMk/>
          <pc:sldMk cId="1574475723" sldId="1635"/>
        </pc:sldMkLst>
      </pc:sldChg>
      <pc:sldChg chg="add del">
        <pc:chgData name="Tim Anderson" userId="29931dd9-6a8d-4aea-9bcf-bec880f70870" providerId="ADAL" clId="{9F61EFB3-8652-466D-9B64-78AA2D848608}" dt="2025-09-10T16:27:55.339" v="295"/>
        <pc:sldMkLst>
          <pc:docMk/>
          <pc:sldMk cId="248987623" sldId="1636"/>
        </pc:sldMkLst>
      </pc:sldChg>
      <pc:sldChg chg="del">
        <pc:chgData name="Tim Anderson" userId="29931dd9-6a8d-4aea-9bcf-bec880f70870" providerId="ADAL" clId="{9F61EFB3-8652-466D-9B64-78AA2D848608}" dt="2025-09-10T16:29:05.418" v="302" actId="47"/>
        <pc:sldMkLst>
          <pc:docMk/>
          <pc:sldMk cId="217096266" sldId="1637"/>
        </pc:sldMkLst>
      </pc:sldChg>
      <pc:sldChg chg="del">
        <pc:chgData name="Tim Anderson" userId="29931dd9-6a8d-4aea-9bcf-bec880f70870" providerId="ADAL" clId="{9F61EFB3-8652-466D-9B64-78AA2D848608}" dt="2025-09-10T16:29:06.380" v="304" actId="47"/>
        <pc:sldMkLst>
          <pc:docMk/>
          <pc:sldMk cId="1526508283" sldId="1639"/>
        </pc:sldMkLst>
      </pc:sldChg>
      <pc:sldChg chg="del">
        <pc:chgData name="Tim Anderson" userId="29931dd9-6a8d-4aea-9bcf-bec880f70870" providerId="ADAL" clId="{9F61EFB3-8652-466D-9B64-78AA2D848608}" dt="2025-09-10T16:29:06.853" v="305" actId="47"/>
        <pc:sldMkLst>
          <pc:docMk/>
          <pc:sldMk cId="1958431369" sldId="1640"/>
        </pc:sldMkLst>
      </pc:sldChg>
      <pc:sldChg chg="del">
        <pc:chgData name="Tim Anderson" userId="29931dd9-6a8d-4aea-9bcf-bec880f70870" providerId="ADAL" clId="{9F61EFB3-8652-466D-9B64-78AA2D848608}" dt="2025-09-10T16:29:07.303" v="306" actId="47"/>
        <pc:sldMkLst>
          <pc:docMk/>
          <pc:sldMk cId="3575861299" sldId="1641"/>
        </pc:sldMkLst>
      </pc:sldChg>
      <pc:sldChg chg="del">
        <pc:chgData name="Tim Anderson" userId="29931dd9-6a8d-4aea-9bcf-bec880f70870" providerId="ADAL" clId="{9F61EFB3-8652-466D-9B64-78AA2D848608}" dt="2025-09-10T16:29:08.204" v="307" actId="47"/>
        <pc:sldMkLst>
          <pc:docMk/>
          <pc:sldMk cId="2837504003" sldId="1642"/>
        </pc:sldMkLst>
      </pc:sldChg>
      <pc:sldChg chg="del">
        <pc:chgData name="Tim Anderson" userId="29931dd9-6a8d-4aea-9bcf-bec880f70870" providerId="ADAL" clId="{9F61EFB3-8652-466D-9B64-78AA2D848608}" dt="2025-09-10T16:29:09.027" v="308" actId="47"/>
        <pc:sldMkLst>
          <pc:docMk/>
          <pc:sldMk cId="2550461887" sldId="1643"/>
        </pc:sldMkLst>
      </pc:sldChg>
      <pc:sldChg chg="del">
        <pc:chgData name="Tim Anderson" userId="29931dd9-6a8d-4aea-9bcf-bec880f70870" providerId="ADAL" clId="{9F61EFB3-8652-466D-9B64-78AA2D848608}" dt="2025-09-10T16:29:09.538" v="309" actId="47"/>
        <pc:sldMkLst>
          <pc:docMk/>
          <pc:sldMk cId="1384552929" sldId="1644"/>
        </pc:sldMkLst>
      </pc:sldChg>
      <pc:sldChg chg="del">
        <pc:chgData name="Tim Anderson" userId="29931dd9-6a8d-4aea-9bcf-bec880f70870" providerId="ADAL" clId="{9F61EFB3-8652-466D-9B64-78AA2D848608}" dt="2025-09-10T16:29:10.135" v="310" actId="47"/>
        <pc:sldMkLst>
          <pc:docMk/>
          <pc:sldMk cId="1130933629" sldId="1645"/>
        </pc:sldMkLst>
      </pc:sldChg>
      <pc:sldChg chg="del">
        <pc:chgData name="Tim Anderson" userId="29931dd9-6a8d-4aea-9bcf-bec880f70870" providerId="ADAL" clId="{9F61EFB3-8652-466D-9B64-78AA2D848608}" dt="2025-09-10T16:29:10.561" v="311" actId="47"/>
        <pc:sldMkLst>
          <pc:docMk/>
          <pc:sldMk cId="1566097780" sldId="1646"/>
        </pc:sldMkLst>
      </pc:sldChg>
      <pc:sldChg chg="del">
        <pc:chgData name="Tim Anderson" userId="29931dd9-6a8d-4aea-9bcf-bec880f70870" providerId="ADAL" clId="{9F61EFB3-8652-466D-9B64-78AA2D848608}" dt="2025-09-10T16:29:11.146" v="312" actId="47"/>
        <pc:sldMkLst>
          <pc:docMk/>
          <pc:sldMk cId="2104914543" sldId="1647"/>
        </pc:sldMkLst>
      </pc:sldChg>
      <pc:sldChg chg="del">
        <pc:chgData name="Tim Anderson" userId="29931dd9-6a8d-4aea-9bcf-bec880f70870" providerId="ADAL" clId="{9F61EFB3-8652-466D-9B64-78AA2D848608}" dt="2025-09-10T16:29:11.574" v="313" actId="47"/>
        <pc:sldMkLst>
          <pc:docMk/>
          <pc:sldMk cId="533746480" sldId="1648"/>
        </pc:sldMkLst>
      </pc:sldChg>
      <pc:sldChg chg="del">
        <pc:chgData name="Tim Anderson" userId="29931dd9-6a8d-4aea-9bcf-bec880f70870" providerId="ADAL" clId="{9F61EFB3-8652-466D-9B64-78AA2D848608}" dt="2025-09-10T16:29:12.158" v="314" actId="47"/>
        <pc:sldMkLst>
          <pc:docMk/>
          <pc:sldMk cId="2618507455" sldId="1649"/>
        </pc:sldMkLst>
      </pc:sldChg>
      <pc:sldChg chg="del">
        <pc:chgData name="Tim Anderson" userId="29931dd9-6a8d-4aea-9bcf-bec880f70870" providerId="ADAL" clId="{9F61EFB3-8652-466D-9B64-78AA2D848608}" dt="2025-09-10T16:29:12.608" v="315" actId="47"/>
        <pc:sldMkLst>
          <pc:docMk/>
          <pc:sldMk cId="3407718772" sldId="1650"/>
        </pc:sldMkLst>
      </pc:sldChg>
      <pc:sldChg chg="del">
        <pc:chgData name="Tim Anderson" userId="29931dd9-6a8d-4aea-9bcf-bec880f70870" providerId="ADAL" clId="{9F61EFB3-8652-466D-9B64-78AA2D848608}" dt="2025-09-10T16:29:13.095" v="316" actId="47"/>
        <pc:sldMkLst>
          <pc:docMk/>
          <pc:sldMk cId="2984151363" sldId="1651"/>
        </pc:sldMkLst>
      </pc:sldChg>
      <pc:sldChg chg="del">
        <pc:chgData name="Tim Anderson" userId="29931dd9-6a8d-4aea-9bcf-bec880f70870" providerId="ADAL" clId="{9F61EFB3-8652-466D-9B64-78AA2D848608}" dt="2025-09-10T16:29:13.725" v="317" actId="47"/>
        <pc:sldMkLst>
          <pc:docMk/>
          <pc:sldMk cId="1021209748" sldId="1652"/>
        </pc:sldMkLst>
      </pc:sldChg>
      <pc:sldChg chg="del">
        <pc:chgData name="Tim Anderson" userId="29931dd9-6a8d-4aea-9bcf-bec880f70870" providerId="ADAL" clId="{9F61EFB3-8652-466D-9B64-78AA2D848608}" dt="2025-09-10T16:29:14.263" v="318" actId="47"/>
        <pc:sldMkLst>
          <pc:docMk/>
          <pc:sldMk cId="4089980570" sldId="1653"/>
        </pc:sldMkLst>
      </pc:sldChg>
      <pc:sldChg chg="del">
        <pc:chgData name="Tim Anderson" userId="29931dd9-6a8d-4aea-9bcf-bec880f70870" providerId="ADAL" clId="{9F61EFB3-8652-466D-9B64-78AA2D848608}" dt="2025-09-10T16:29:04.776" v="301" actId="47"/>
        <pc:sldMkLst>
          <pc:docMk/>
          <pc:sldMk cId="1290295141" sldId="1655"/>
        </pc:sldMkLst>
      </pc:sldChg>
      <pc:sldChg chg="del">
        <pc:chgData name="Tim Anderson" userId="29931dd9-6a8d-4aea-9bcf-bec880f70870" providerId="ADAL" clId="{9F61EFB3-8652-466D-9B64-78AA2D848608}" dt="2025-09-10T16:29:14.802" v="319" actId="47"/>
        <pc:sldMkLst>
          <pc:docMk/>
          <pc:sldMk cId="1757240189" sldId="1656"/>
        </pc:sldMkLst>
      </pc:sldChg>
      <pc:sldChg chg="del">
        <pc:chgData name="Tim Anderson" userId="29931dd9-6a8d-4aea-9bcf-bec880f70870" providerId="ADAL" clId="{9F61EFB3-8652-466D-9B64-78AA2D848608}" dt="2025-09-10T16:29:18.085" v="323" actId="47"/>
        <pc:sldMkLst>
          <pc:docMk/>
          <pc:sldMk cId="2593419525" sldId="1657"/>
        </pc:sldMkLst>
      </pc:sldChg>
      <pc:sldChg chg="delSp modSp del mod">
        <pc:chgData name="Tim Anderson" userId="29931dd9-6a8d-4aea-9bcf-bec880f70870" providerId="ADAL" clId="{9F61EFB3-8652-466D-9B64-78AA2D848608}" dt="2025-09-10T16:28:12.491" v="296" actId="47"/>
        <pc:sldMkLst>
          <pc:docMk/>
          <pc:sldMk cId="1359613979" sldId="1743"/>
        </pc:sldMkLst>
        <pc:spChg chg="mod">
          <ac:chgData name="Tim Anderson" userId="29931dd9-6a8d-4aea-9bcf-bec880f70870" providerId="ADAL" clId="{9F61EFB3-8652-466D-9B64-78AA2D848608}" dt="2025-09-09T20:13:05.556" v="74" actId="6549"/>
          <ac:spMkLst>
            <pc:docMk/>
            <pc:sldMk cId="1359613979" sldId="1743"/>
            <ac:spMk id="3" creationId="{82C08D27-B6DC-449E-859F-135C2BC1C73A}"/>
          </ac:spMkLst>
        </pc:spChg>
        <pc:picChg chg="del">
          <ac:chgData name="Tim Anderson" userId="29931dd9-6a8d-4aea-9bcf-bec880f70870" providerId="ADAL" clId="{9F61EFB3-8652-466D-9B64-78AA2D848608}" dt="2025-09-09T20:13:08.438" v="75" actId="478"/>
          <ac:picMkLst>
            <pc:docMk/>
            <pc:sldMk cId="1359613979" sldId="1743"/>
            <ac:picMk id="6" creationId="{88ECA147-660F-43D1-8832-C4C1BAACF6BB}"/>
          </ac:picMkLst>
        </pc:picChg>
        <pc:picChg chg="mod">
          <ac:chgData name="Tim Anderson" userId="29931dd9-6a8d-4aea-9bcf-bec880f70870" providerId="ADAL" clId="{9F61EFB3-8652-466D-9B64-78AA2D848608}" dt="2025-09-09T20:13:02.881" v="73" actId="1076"/>
          <ac:picMkLst>
            <pc:docMk/>
            <pc:sldMk cId="1359613979" sldId="1743"/>
            <ac:picMk id="7" creationId="{00000000-0000-0000-0000-000000000000}"/>
          </ac:picMkLst>
        </pc:picChg>
      </pc:sldChg>
      <pc:sldChg chg="del">
        <pc:chgData name="Tim Anderson" userId="29931dd9-6a8d-4aea-9bcf-bec880f70870" providerId="ADAL" clId="{9F61EFB3-8652-466D-9B64-78AA2D848608}" dt="2025-09-09T20:13:14.784" v="76" actId="47"/>
        <pc:sldMkLst>
          <pc:docMk/>
          <pc:sldMk cId="2724267165" sldId="1745"/>
        </pc:sldMkLst>
      </pc:sldChg>
      <pc:sldChg chg="del">
        <pc:chgData name="Tim Anderson" userId="29931dd9-6a8d-4aea-9bcf-bec880f70870" providerId="ADAL" clId="{9F61EFB3-8652-466D-9B64-78AA2D848608}" dt="2025-09-09T20:13:17.480" v="77" actId="47"/>
        <pc:sldMkLst>
          <pc:docMk/>
          <pc:sldMk cId="3823357748" sldId="1746"/>
        </pc:sldMkLst>
      </pc:sldChg>
      <pc:sldChg chg="del">
        <pc:chgData name="Tim Anderson" userId="29931dd9-6a8d-4aea-9bcf-bec880f70870" providerId="ADAL" clId="{9F61EFB3-8652-466D-9B64-78AA2D848608}" dt="2025-09-09T20:13:19.684" v="78" actId="47"/>
        <pc:sldMkLst>
          <pc:docMk/>
          <pc:sldMk cId="3793932378" sldId="1747"/>
        </pc:sldMkLst>
      </pc:sldChg>
      <pc:sldChg chg="del">
        <pc:chgData name="Tim Anderson" userId="29931dd9-6a8d-4aea-9bcf-bec880f70870" providerId="ADAL" clId="{9F61EFB3-8652-466D-9B64-78AA2D848608}" dt="2025-09-09T20:13:21.847" v="79" actId="47"/>
        <pc:sldMkLst>
          <pc:docMk/>
          <pc:sldMk cId="3193103123" sldId="1748"/>
        </pc:sldMkLst>
      </pc:sldChg>
      <pc:sldChg chg="del">
        <pc:chgData name="Tim Anderson" userId="29931dd9-6a8d-4aea-9bcf-bec880f70870" providerId="ADAL" clId="{9F61EFB3-8652-466D-9B64-78AA2D848608}" dt="2025-09-10T16:29:32.188" v="327" actId="47"/>
        <pc:sldMkLst>
          <pc:docMk/>
          <pc:sldMk cId="3444854852" sldId="1754"/>
        </pc:sldMkLst>
      </pc:sldChg>
      <pc:sldChg chg="del">
        <pc:chgData name="Tim Anderson" userId="29931dd9-6a8d-4aea-9bcf-bec880f70870" providerId="ADAL" clId="{9F61EFB3-8652-466D-9B64-78AA2D848608}" dt="2025-09-10T16:29:00.030" v="297" actId="47"/>
        <pc:sldMkLst>
          <pc:docMk/>
          <pc:sldMk cId="427213281" sldId="1755"/>
        </pc:sldMkLst>
      </pc:sldChg>
      <pc:sldChg chg="del">
        <pc:chgData name="Tim Anderson" userId="29931dd9-6a8d-4aea-9bcf-bec880f70870" providerId="ADAL" clId="{9F61EFB3-8652-466D-9B64-78AA2D848608}" dt="2025-09-10T16:29:01.795" v="298" actId="47"/>
        <pc:sldMkLst>
          <pc:docMk/>
          <pc:sldMk cId="207851400" sldId="1756"/>
        </pc:sldMkLst>
      </pc:sldChg>
      <pc:sldChg chg="del">
        <pc:chgData name="Tim Anderson" userId="29931dd9-6a8d-4aea-9bcf-bec880f70870" providerId="ADAL" clId="{9F61EFB3-8652-466D-9B64-78AA2D848608}" dt="2025-09-10T16:29:03.481" v="299" actId="47"/>
        <pc:sldMkLst>
          <pc:docMk/>
          <pc:sldMk cId="4214091143" sldId="1757"/>
        </pc:sldMkLst>
      </pc:sldChg>
      <pc:sldChg chg="del">
        <pc:chgData name="Tim Anderson" userId="29931dd9-6a8d-4aea-9bcf-bec880f70870" providerId="ADAL" clId="{9F61EFB3-8652-466D-9B64-78AA2D848608}" dt="2025-09-10T16:29:04.201" v="300" actId="47"/>
        <pc:sldMkLst>
          <pc:docMk/>
          <pc:sldMk cId="2233244865" sldId="1758"/>
        </pc:sldMkLst>
      </pc:sldChg>
      <pc:sldChg chg="del">
        <pc:chgData name="Tim Anderson" userId="29931dd9-6a8d-4aea-9bcf-bec880f70870" providerId="ADAL" clId="{9F61EFB3-8652-466D-9B64-78AA2D848608}" dt="2025-09-10T16:29:05.928" v="303" actId="47"/>
        <pc:sldMkLst>
          <pc:docMk/>
          <pc:sldMk cId="490084776" sldId="1759"/>
        </pc:sldMkLst>
      </pc:sldChg>
      <pc:sldChg chg="del">
        <pc:chgData name="Tim Anderson" userId="29931dd9-6a8d-4aea-9bcf-bec880f70870" providerId="ADAL" clId="{9F61EFB3-8652-466D-9B64-78AA2D848608}" dt="2025-09-10T16:29:15.460" v="320" actId="47"/>
        <pc:sldMkLst>
          <pc:docMk/>
          <pc:sldMk cId="3805189078" sldId="1760"/>
        </pc:sldMkLst>
      </pc:sldChg>
      <pc:sldChg chg="del">
        <pc:chgData name="Tim Anderson" userId="29931dd9-6a8d-4aea-9bcf-bec880f70870" providerId="ADAL" clId="{9F61EFB3-8652-466D-9B64-78AA2D848608}" dt="2025-09-10T16:29:16.550" v="321" actId="47"/>
        <pc:sldMkLst>
          <pc:docMk/>
          <pc:sldMk cId="1092075482" sldId="1761"/>
        </pc:sldMkLst>
      </pc:sldChg>
      <pc:sldChg chg="del">
        <pc:chgData name="Tim Anderson" userId="29931dd9-6a8d-4aea-9bcf-bec880f70870" providerId="ADAL" clId="{9F61EFB3-8652-466D-9B64-78AA2D848608}" dt="2025-09-10T16:29:17.334" v="322" actId="47"/>
        <pc:sldMkLst>
          <pc:docMk/>
          <pc:sldMk cId="306909538" sldId="1762"/>
        </pc:sldMkLst>
      </pc:sldChg>
      <pc:sldChg chg="del">
        <pc:chgData name="Tim Anderson" userId="29931dd9-6a8d-4aea-9bcf-bec880f70870" providerId="ADAL" clId="{9F61EFB3-8652-466D-9B64-78AA2D848608}" dt="2025-09-10T14:39:52.564" v="160" actId="47"/>
        <pc:sldMkLst>
          <pc:docMk/>
          <pc:sldMk cId="4031499254" sldId="2145707832"/>
        </pc:sldMkLst>
      </pc:sldChg>
      <pc:sldChg chg="ord">
        <pc:chgData name="Tim Anderson" userId="29931dd9-6a8d-4aea-9bcf-bec880f70870" providerId="ADAL" clId="{9F61EFB3-8652-466D-9B64-78AA2D848608}" dt="2025-09-10T14:40:12.009" v="164"/>
        <pc:sldMkLst>
          <pc:docMk/>
          <pc:sldMk cId="1302905711" sldId="2145707834"/>
        </pc:sldMkLst>
      </pc:sldChg>
      <pc:sldChg chg="modSp add del mod">
        <pc:chgData name="Tim Anderson" userId="29931dd9-6a8d-4aea-9bcf-bec880f70870" providerId="ADAL" clId="{9F61EFB3-8652-466D-9B64-78AA2D848608}" dt="2025-09-10T16:31:52.769" v="329" actId="47"/>
        <pc:sldMkLst>
          <pc:docMk/>
          <pc:sldMk cId="2330994092" sldId="2145707837"/>
        </pc:sldMkLst>
        <pc:picChg chg="mod">
          <ac:chgData name="Tim Anderson" userId="29931dd9-6a8d-4aea-9bcf-bec880f70870" providerId="ADAL" clId="{9F61EFB3-8652-466D-9B64-78AA2D848608}" dt="2025-09-10T14:44:12.879" v="191" actId="14100"/>
          <ac:picMkLst>
            <pc:docMk/>
            <pc:sldMk cId="2330994092" sldId="2145707837"/>
            <ac:picMk id="7" creationId="{E253AA8F-2B3F-2CD2-C9F4-2B48F2521B77}"/>
          </ac:picMkLst>
        </pc:picChg>
      </pc:sldChg>
      <pc:sldChg chg="modSp add mod">
        <pc:chgData name="Tim Anderson" userId="29931dd9-6a8d-4aea-9bcf-bec880f70870" providerId="ADAL" clId="{9F61EFB3-8652-466D-9B64-78AA2D848608}" dt="2025-09-10T14:44:26.888" v="195" actId="14100"/>
        <pc:sldMkLst>
          <pc:docMk/>
          <pc:sldMk cId="2182996945" sldId="2145707838"/>
        </pc:sldMkLst>
        <pc:picChg chg="mod">
          <ac:chgData name="Tim Anderson" userId="29931dd9-6a8d-4aea-9bcf-bec880f70870" providerId="ADAL" clId="{9F61EFB3-8652-466D-9B64-78AA2D848608}" dt="2025-09-10T14:44:26.888" v="195" actId="14100"/>
          <ac:picMkLst>
            <pc:docMk/>
            <pc:sldMk cId="2182996945" sldId="2145707838"/>
            <ac:picMk id="7" creationId="{C02B06AE-9C8A-C938-9FE9-64337E40BCEB}"/>
          </ac:picMkLst>
        </pc:picChg>
      </pc:sldChg>
      <pc:sldChg chg="del">
        <pc:chgData name="Tim Anderson" userId="29931dd9-6a8d-4aea-9bcf-bec880f70870" providerId="ADAL" clId="{9F61EFB3-8652-466D-9B64-78AA2D848608}" dt="2025-09-09T20:13:53.686" v="80" actId="47"/>
        <pc:sldMkLst>
          <pc:docMk/>
          <pc:sldMk cId="4215882214" sldId="2145707840"/>
        </pc:sldMkLst>
      </pc:sldChg>
      <pc:sldChg chg="del">
        <pc:chgData name="Tim Anderson" userId="29931dd9-6a8d-4aea-9bcf-bec880f70870" providerId="ADAL" clId="{9F61EFB3-8652-466D-9B64-78AA2D848608}" dt="2025-09-10T14:39:44.020" v="155" actId="47"/>
        <pc:sldMkLst>
          <pc:docMk/>
          <pc:sldMk cId="3270301082" sldId="2145707841"/>
        </pc:sldMkLst>
      </pc:sldChg>
      <pc:sldChg chg="del">
        <pc:chgData name="Tim Anderson" userId="29931dd9-6a8d-4aea-9bcf-bec880f70870" providerId="ADAL" clId="{9F61EFB3-8652-466D-9B64-78AA2D848608}" dt="2025-09-10T14:39:50.851" v="158" actId="47"/>
        <pc:sldMkLst>
          <pc:docMk/>
          <pc:sldMk cId="825496674" sldId="2145707842"/>
        </pc:sldMkLst>
      </pc:sldChg>
      <pc:sldChg chg="del">
        <pc:chgData name="Tim Anderson" userId="29931dd9-6a8d-4aea-9bcf-bec880f70870" providerId="ADAL" clId="{9F61EFB3-8652-466D-9B64-78AA2D848608}" dt="2025-09-10T14:39:51.724" v="159" actId="47"/>
        <pc:sldMkLst>
          <pc:docMk/>
          <pc:sldMk cId="1765347812" sldId="2145707843"/>
        </pc:sldMkLst>
      </pc:sldChg>
      <pc:sldChg chg="del">
        <pc:chgData name="Tim Anderson" userId="29931dd9-6a8d-4aea-9bcf-bec880f70870" providerId="ADAL" clId="{9F61EFB3-8652-466D-9B64-78AA2D848608}" dt="2025-09-10T14:39:53.245" v="161" actId="47"/>
        <pc:sldMkLst>
          <pc:docMk/>
          <pc:sldMk cId="2168060623" sldId="2145707844"/>
        </pc:sldMkLst>
      </pc:sldChg>
      <pc:sldChg chg="del">
        <pc:chgData name="Tim Anderson" userId="29931dd9-6a8d-4aea-9bcf-bec880f70870" providerId="ADAL" clId="{9F61EFB3-8652-466D-9B64-78AA2D848608}" dt="2025-09-10T14:42:54.638" v="185" actId="47"/>
        <pc:sldMkLst>
          <pc:docMk/>
          <pc:sldMk cId="303390911" sldId="2145707845"/>
        </pc:sldMkLst>
      </pc:sldChg>
      <pc:sldChg chg="del">
        <pc:chgData name="Tim Anderson" userId="29931dd9-6a8d-4aea-9bcf-bec880f70870" providerId="ADAL" clId="{9F61EFB3-8652-466D-9B64-78AA2D848608}" dt="2025-09-10T14:41:39.588" v="167" actId="47"/>
        <pc:sldMkLst>
          <pc:docMk/>
          <pc:sldMk cId="111900051" sldId="2145707846"/>
        </pc:sldMkLst>
      </pc:sldChg>
      <pc:sldChg chg="del">
        <pc:chgData name="Tim Anderson" userId="29931dd9-6a8d-4aea-9bcf-bec880f70870" providerId="ADAL" clId="{9F61EFB3-8652-466D-9B64-78AA2D848608}" dt="2025-09-10T14:41:40.491" v="168" actId="47"/>
        <pc:sldMkLst>
          <pc:docMk/>
          <pc:sldMk cId="1627339947" sldId="2145707847"/>
        </pc:sldMkLst>
      </pc:sldChg>
      <pc:sldChg chg="del">
        <pc:chgData name="Tim Anderson" userId="29931dd9-6a8d-4aea-9bcf-bec880f70870" providerId="ADAL" clId="{9F61EFB3-8652-466D-9B64-78AA2D848608}" dt="2025-09-10T14:41:52.787" v="169" actId="47"/>
        <pc:sldMkLst>
          <pc:docMk/>
          <pc:sldMk cId="3409082745" sldId="2145707848"/>
        </pc:sldMkLst>
      </pc:sldChg>
      <pc:sldChg chg="del">
        <pc:chgData name="Tim Anderson" userId="29931dd9-6a8d-4aea-9bcf-bec880f70870" providerId="ADAL" clId="{9F61EFB3-8652-466D-9B64-78AA2D848608}" dt="2025-09-10T14:41:53.526" v="170" actId="47"/>
        <pc:sldMkLst>
          <pc:docMk/>
          <pc:sldMk cId="729793001" sldId="2145707849"/>
        </pc:sldMkLst>
      </pc:sldChg>
      <pc:sldChg chg="del">
        <pc:chgData name="Tim Anderson" userId="29931dd9-6a8d-4aea-9bcf-bec880f70870" providerId="ADAL" clId="{9F61EFB3-8652-466D-9B64-78AA2D848608}" dt="2025-09-10T14:41:55.691" v="171" actId="47"/>
        <pc:sldMkLst>
          <pc:docMk/>
          <pc:sldMk cId="2511712650" sldId="2145707850"/>
        </pc:sldMkLst>
      </pc:sldChg>
      <pc:sldChg chg="del">
        <pc:chgData name="Tim Anderson" userId="29931dd9-6a8d-4aea-9bcf-bec880f70870" providerId="ADAL" clId="{9F61EFB3-8652-466D-9B64-78AA2D848608}" dt="2025-09-10T14:41:56.936" v="172" actId="47"/>
        <pc:sldMkLst>
          <pc:docMk/>
          <pc:sldMk cId="2763689936" sldId="2145707851"/>
        </pc:sldMkLst>
      </pc:sldChg>
      <pc:sldChg chg="del">
        <pc:chgData name="Tim Anderson" userId="29931dd9-6a8d-4aea-9bcf-bec880f70870" providerId="ADAL" clId="{9F61EFB3-8652-466D-9B64-78AA2D848608}" dt="2025-09-10T14:41:57.795" v="173" actId="47"/>
        <pc:sldMkLst>
          <pc:docMk/>
          <pc:sldMk cId="302495443" sldId="2145707852"/>
        </pc:sldMkLst>
      </pc:sldChg>
      <pc:sldChg chg="del">
        <pc:chgData name="Tim Anderson" userId="29931dd9-6a8d-4aea-9bcf-bec880f70870" providerId="ADAL" clId="{9F61EFB3-8652-466D-9B64-78AA2D848608}" dt="2025-09-10T14:42:00.075" v="175" actId="47"/>
        <pc:sldMkLst>
          <pc:docMk/>
          <pc:sldMk cId="1274129076" sldId="2145707853"/>
        </pc:sldMkLst>
      </pc:sldChg>
      <pc:sldChg chg="del">
        <pc:chgData name="Tim Anderson" userId="29931dd9-6a8d-4aea-9bcf-bec880f70870" providerId="ADAL" clId="{9F61EFB3-8652-466D-9B64-78AA2D848608}" dt="2025-09-10T14:42:00.741" v="176" actId="47"/>
        <pc:sldMkLst>
          <pc:docMk/>
          <pc:sldMk cId="694538082" sldId="2145707854"/>
        </pc:sldMkLst>
      </pc:sldChg>
      <pc:sldChg chg="del">
        <pc:chgData name="Tim Anderson" userId="29931dd9-6a8d-4aea-9bcf-bec880f70870" providerId="ADAL" clId="{9F61EFB3-8652-466D-9B64-78AA2D848608}" dt="2025-09-10T14:42:01.567" v="177" actId="47"/>
        <pc:sldMkLst>
          <pc:docMk/>
          <pc:sldMk cId="2063817931" sldId="2145707855"/>
        </pc:sldMkLst>
      </pc:sldChg>
      <pc:sldChg chg="del">
        <pc:chgData name="Tim Anderson" userId="29931dd9-6a8d-4aea-9bcf-bec880f70870" providerId="ADAL" clId="{9F61EFB3-8652-466D-9B64-78AA2D848608}" dt="2025-09-10T14:42:02.534" v="178" actId="47"/>
        <pc:sldMkLst>
          <pc:docMk/>
          <pc:sldMk cId="3225502927" sldId="2145707856"/>
        </pc:sldMkLst>
      </pc:sldChg>
      <pc:sldChg chg="del">
        <pc:chgData name="Tim Anderson" userId="29931dd9-6a8d-4aea-9bcf-bec880f70870" providerId="ADAL" clId="{9F61EFB3-8652-466D-9B64-78AA2D848608}" dt="2025-09-10T14:41:58.717" v="174" actId="47"/>
        <pc:sldMkLst>
          <pc:docMk/>
          <pc:sldMk cId="3853666576" sldId="2145707857"/>
        </pc:sldMkLst>
      </pc:sldChg>
      <pc:sldChg chg="del">
        <pc:chgData name="Tim Anderson" userId="29931dd9-6a8d-4aea-9bcf-bec880f70870" providerId="ADAL" clId="{9F61EFB3-8652-466D-9B64-78AA2D848608}" dt="2025-09-10T14:42:03.631" v="179" actId="47"/>
        <pc:sldMkLst>
          <pc:docMk/>
          <pc:sldMk cId="2909743964" sldId="2145707858"/>
        </pc:sldMkLst>
      </pc:sldChg>
      <pc:sldChg chg="modSp add mod">
        <pc:chgData name="Tim Anderson" userId="29931dd9-6a8d-4aea-9bcf-bec880f70870" providerId="ADAL" clId="{9F61EFB3-8652-466D-9B64-78AA2D848608}" dt="2025-09-10T14:36:34.868" v="140" actId="14100"/>
        <pc:sldMkLst>
          <pc:docMk/>
          <pc:sldMk cId="885363161" sldId="2145707859"/>
        </pc:sldMkLst>
        <pc:picChg chg="mod">
          <ac:chgData name="Tim Anderson" userId="29931dd9-6a8d-4aea-9bcf-bec880f70870" providerId="ADAL" clId="{9F61EFB3-8652-466D-9B64-78AA2D848608}" dt="2025-09-10T14:36:34.868" v="140" actId="14100"/>
          <ac:picMkLst>
            <pc:docMk/>
            <pc:sldMk cId="885363161" sldId="2145707859"/>
            <ac:picMk id="7" creationId="{00000000-0000-0000-0000-000000000000}"/>
          </ac:picMkLst>
        </pc:picChg>
      </pc:sldChg>
      <pc:sldChg chg="modSp add mod">
        <pc:chgData name="Tim Anderson" userId="29931dd9-6a8d-4aea-9bcf-bec880f70870" providerId="ADAL" clId="{9F61EFB3-8652-466D-9B64-78AA2D848608}" dt="2025-09-10T14:36:51.165" v="144" actId="14100"/>
        <pc:sldMkLst>
          <pc:docMk/>
          <pc:sldMk cId="3807059632" sldId="2145707860"/>
        </pc:sldMkLst>
        <pc:picChg chg="mod">
          <ac:chgData name="Tim Anderson" userId="29931dd9-6a8d-4aea-9bcf-bec880f70870" providerId="ADAL" clId="{9F61EFB3-8652-466D-9B64-78AA2D848608}" dt="2025-09-10T14:36:51.165" v="144" actId="14100"/>
          <ac:picMkLst>
            <pc:docMk/>
            <pc:sldMk cId="3807059632" sldId="2145707860"/>
            <ac:picMk id="7" creationId="{F859E697-7B18-F768-0B20-F218EDA6AA47}"/>
          </ac:picMkLst>
        </pc:picChg>
      </pc:sldChg>
      <pc:sldChg chg="modSp add mod">
        <pc:chgData name="Tim Anderson" userId="29931dd9-6a8d-4aea-9bcf-bec880f70870" providerId="ADAL" clId="{9F61EFB3-8652-466D-9B64-78AA2D848608}" dt="2025-09-10T14:44:03.411" v="189" actId="14100"/>
        <pc:sldMkLst>
          <pc:docMk/>
          <pc:sldMk cId="4249407154" sldId="2145707861"/>
        </pc:sldMkLst>
        <pc:picChg chg="mod">
          <ac:chgData name="Tim Anderson" userId="29931dd9-6a8d-4aea-9bcf-bec880f70870" providerId="ADAL" clId="{9F61EFB3-8652-466D-9B64-78AA2D848608}" dt="2025-09-10T14:44:03.411" v="189" actId="14100"/>
          <ac:picMkLst>
            <pc:docMk/>
            <pc:sldMk cId="4249407154" sldId="2145707861"/>
            <ac:picMk id="7" creationId="{3619D1A9-8579-4CDB-4714-BD9172824DC2}"/>
          </ac:picMkLst>
        </pc:picChg>
      </pc:sldChg>
      <pc:sldChg chg="add">
        <pc:chgData name="Tim Anderson" userId="29931dd9-6a8d-4aea-9bcf-bec880f70870" providerId="ADAL" clId="{9F61EFB3-8652-466D-9B64-78AA2D848608}" dt="2025-09-10T14:38:05.133" v="150"/>
        <pc:sldMkLst>
          <pc:docMk/>
          <pc:sldMk cId="910771194" sldId="2145707862"/>
        </pc:sldMkLst>
      </pc:sldChg>
      <pc:sldChg chg="modSp add mod">
        <pc:chgData name="Tim Anderson" userId="29931dd9-6a8d-4aea-9bcf-bec880f70870" providerId="ADAL" clId="{9F61EFB3-8652-466D-9B64-78AA2D848608}" dt="2025-09-10T14:44:19.720" v="193" actId="14100"/>
        <pc:sldMkLst>
          <pc:docMk/>
          <pc:sldMk cId="171410101" sldId="2145707863"/>
        </pc:sldMkLst>
        <pc:picChg chg="mod">
          <ac:chgData name="Tim Anderson" userId="29931dd9-6a8d-4aea-9bcf-bec880f70870" providerId="ADAL" clId="{9F61EFB3-8652-466D-9B64-78AA2D848608}" dt="2025-09-10T14:44:19.720" v="193" actId="14100"/>
          <ac:picMkLst>
            <pc:docMk/>
            <pc:sldMk cId="171410101" sldId="2145707863"/>
            <ac:picMk id="7" creationId="{00000000-0000-0000-0000-000000000000}"/>
          </ac:picMkLst>
        </pc:picChg>
      </pc:sldChg>
      <pc:sldChg chg="modSp add mod setBg">
        <pc:chgData name="Tim Anderson" userId="29931dd9-6a8d-4aea-9bcf-bec880f70870" providerId="ADAL" clId="{9F61EFB3-8652-466D-9B64-78AA2D848608}" dt="2025-09-10T14:46:09.393" v="222" actId="14100"/>
        <pc:sldMkLst>
          <pc:docMk/>
          <pc:sldMk cId="177844307" sldId="2145707864"/>
        </pc:sldMkLst>
        <pc:picChg chg="mod">
          <ac:chgData name="Tim Anderson" userId="29931dd9-6a8d-4aea-9bcf-bec880f70870" providerId="ADAL" clId="{9F61EFB3-8652-466D-9B64-78AA2D848608}" dt="2025-09-10T14:46:09.393" v="222" actId="14100"/>
          <ac:picMkLst>
            <pc:docMk/>
            <pc:sldMk cId="177844307" sldId="2145707864"/>
            <ac:picMk id="7" creationId="{CBB7933F-8F2A-6FEF-BFB1-01725E4C4515}"/>
          </ac:picMkLst>
        </pc:picChg>
      </pc:sldChg>
      <pc:sldChg chg="modSp add mod">
        <pc:chgData name="Tim Anderson" userId="29931dd9-6a8d-4aea-9bcf-bec880f70870" providerId="ADAL" clId="{9F61EFB3-8652-466D-9B64-78AA2D848608}" dt="2025-09-10T14:46:16.536" v="224" actId="14100"/>
        <pc:sldMkLst>
          <pc:docMk/>
          <pc:sldMk cId="4013911031" sldId="2145707865"/>
        </pc:sldMkLst>
        <pc:picChg chg="mod">
          <ac:chgData name="Tim Anderson" userId="29931dd9-6a8d-4aea-9bcf-bec880f70870" providerId="ADAL" clId="{9F61EFB3-8652-466D-9B64-78AA2D848608}" dt="2025-09-10T14:46:16.536" v="224" actId="14100"/>
          <ac:picMkLst>
            <pc:docMk/>
            <pc:sldMk cId="4013911031" sldId="2145707865"/>
            <ac:picMk id="7" creationId="{1C6073AB-5F9E-798B-90DC-AEC1CAA14C6A}"/>
          </ac:picMkLst>
        </pc:picChg>
      </pc:sldChg>
      <pc:sldChg chg="modSp add mod">
        <pc:chgData name="Tim Anderson" userId="29931dd9-6a8d-4aea-9bcf-bec880f70870" providerId="ADAL" clId="{9F61EFB3-8652-466D-9B64-78AA2D848608}" dt="2025-09-10T14:46:21.477" v="226" actId="14100"/>
        <pc:sldMkLst>
          <pc:docMk/>
          <pc:sldMk cId="3732455824" sldId="2145707866"/>
        </pc:sldMkLst>
        <pc:picChg chg="mod">
          <ac:chgData name="Tim Anderson" userId="29931dd9-6a8d-4aea-9bcf-bec880f70870" providerId="ADAL" clId="{9F61EFB3-8652-466D-9B64-78AA2D848608}" dt="2025-09-10T14:46:21.477" v="226" actId="14100"/>
          <ac:picMkLst>
            <pc:docMk/>
            <pc:sldMk cId="3732455824" sldId="2145707866"/>
            <ac:picMk id="7" creationId="{00000000-0000-0000-0000-000000000000}"/>
          </ac:picMkLst>
        </pc:picChg>
      </pc:sldChg>
      <pc:sldChg chg="modSp add mod">
        <pc:chgData name="Tim Anderson" userId="29931dd9-6a8d-4aea-9bcf-bec880f70870" providerId="ADAL" clId="{9F61EFB3-8652-466D-9B64-78AA2D848608}" dt="2025-09-10T14:46:28.350" v="228" actId="14100"/>
        <pc:sldMkLst>
          <pc:docMk/>
          <pc:sldMk cId="3095092264" sldId="2145707867"/>
        </pc:sldMkLst>
        <pc:picChg chg="mod">
          <ac:chgData name="Tim Anderson" userId="29931dd9-6a8d-4aea-9bcf-bec880f70870" providerId="ADAL" clId="{9F61EFB3-8652-466D-9B64-78AA2D848608}" dt="2025-09-10T14:46:28.350" v="228" actId="14100"/>
          <ac:picMkLst>
            <pc:docMk/>
            <pc:sldMk cId="3095092264" sldId="2145707867"/>
            <ac:picMk id="7" creationId="{AE1ED5DE-3390-3F54-E8B0-3E2AEED5E34C}"/>
          </ac:picMkLst>
        </pc:picChg>
      </pc:sldChg>
      <pc:sldChg chg="modSp add mod">
        <pc:chgData name="Tim Anderson" userId="29931dd9-6a8d-4aea-9bcf-bec880f70870" providerId="ADAL" clId="{9F61EFB3-8652-466D-9B64-78AA2D848608}" dt="2025-09-10T14:46:36.139" v="230" actId="14100"/>
        <pc:sldMkLst>
          <pc:docMk/>
          <pc:sldMk cId="3896037188" sldId="2145707868"/>
        </pc:sldMkLst>
        <pc:picChg chg="mod">
          <ac:chgData name="Tim Anderson" userId="29931dd9-6a8d-4aea-9bcf-bec880f70870" providerId="ADAL" clId="{9F61EFB3-8652-466D-9B64-78AA2D848608}" dt="2025-09-10T14:46:36.139" v="230" actId="14100"/>
          <ac:picMkLst>
            <pc:docMk/>
            <pc:sldMk cId="3896037188" sldId="2145707868"/>
            <ac:picMk id="7" creationId="{6E96BCAD-C145-E6B5-321D-BCC718DC8B91}"/>
          </ac:picMkLst>
        </pc:picChg>
      </pc:sldChg>
      <pc:sldChg chg="modSp add mod">
        <pc:chgData name="Tim Anderson" userId="29931dd9-6a8d-4aea-9bcf-bec880f70870" providerId="ADAL" clId="{9F61EFB3-8652-466D-9B64-78AA2D848608}" dt="2025-09-10T14:46:46.312" v="232" actId="14100"/>
        <pc:sldMkLst>
          <pc:docMk/>
          <pc:sldMk cId="160970818" sldId="2145707869"/>
        </pc:sldMkLst>
        <pc:picChg chg="mod">
          <ac:chgData name="Tim Anderson" userId="29931dd9-6a8d-4aea-9bcf-bec880f70870" providerId="ADAL" clId="{9F61EFB3-8652-466D-9B64-78AA2D848608}" dt="2025-09-10T14:46:46.312" v="232" actId="14100"/>
          <ac:picMkLst>
            <pc:docMk/>
            <pc:sldMk cId="160970818" sldId="2145707869"/>
            <ac:picMk id="7" creationId="{40482929-DBD8-25E6-4425-93D0AE211381}"/>
          </ac:picMkLst>
        </pc:picChg>
      </pc:sldChg>
      <pc:sldChg chg="add del">
        <pc:chgData name="Tim Anderson" userId="29931dd9-6a8d-4aea-9bcf-bec880f70870" providerId="ADAL" clId="{9F61EFB3-8652-466D-9B64-78AA2D848608}" dt="2025-09-10T16:27:27.521" v="269" actId="47"/>
        <pc:sldMkLst>
          <pc:docMk/>
          <pc:sldMk cId="1054350688" sldId="2145707870"/>
        </pc:sldMkLst>
      </pc:sldChg>
      <pc:sldChg chg="add del">
        <pc:chgData name="Tim Anderson" userId="29931dd9-6a8d-4aea-9bcf-bec880f70870" providerId="ADAL" clId="{9F61EFB3-8652-466D-9B64-78AA2D848608}" dt="2025-09-10T16:27:32.486" v="273" actId="47"/>
        <pc:sldMkLst>
          <pc:docMk/>
          <pc:sldMk cId="1141692628" sldId="2145707871"/>
        </pc:sldMkLst>
      </pc:sldChg>
      <pc:sldChg chg="add del">
        <pc:chgData name="Tim Anderson" userId="29931dd9-6a8d-4aea-9bcf-bec880f70870" providerId="ADAL" clId="{9F61EFB3-8652-466D-9B64-78AA2D848608}" dt="2025-09-10T16:27:55.339" v="295"/>
        <pc:sldMkLst>
          <pc:docMk/>
          <pc:sldMk cId="128386213" sldId="2145707886"/>
        </pc:sldMkLst>
      </pc:sldChg>
      <pc:sldChg chg="add del setBg">
        <pc:chgData name="Tim Anderson" userId="29931dd9-6a8d-4aea-9bcf-bec880f70870" providerId="ADAL" clId="{9F61EFB3-8652-466D-9B64-78AA2D848608}" dt="2025-09-10T16:27:51.809" v="294" actId="47"/>
        <pc:sldMkLst>
          <pc:docMk/>
          <pc:sldMk cId="797977956" sldId="2145707887"/>
        </pc:sldMkLst>
      </pc:sldChg>
      <pc:sldChg chg="add">
        <pc:chgData name="Tim Anderson" userId="29931dd9-6a8d-4aea-9bcf-bec880f70870" providerId="ADAL" clId="{9F61EFB3-8652-466D-9B64-78AA2D848608}" dt="2025-09-10T16:27:55.339" v="295"/>
        <pc:sldMkLst>
          <pc:docMk/>
          <pc:sldMk cId="3744919864" sldId="2145707887"/>
        </pc:sldMkLst>
      </pc:sldChg>
      <pc:sldChg chg="add">
        <pc:chgData name="Tim Anderson" userId="29931dd9-6a8d-4aea-9bcf-bec880f70870" providerId="ADAL" clId="{9F61EFB3-8652-466D-9B64-78AA2D848608}" dt="2025-09-10T16:27:55.339" v="295"/>
        <pc:sldMkLst>
          <pc:docMk/>
          <pc:sldMk cId="1054350688" sldId="2145707888"/>
        </pc:sldMkLst>
      </pc:sldChg>
      <pc:sldChg chg="add">
        <pc:chgData name="Tim Anderson" userId="29931dd9-6a8d-4aea-9bcf-bec880f70870" providerId="ADAL" clId="{9F61EFB3-8652-466D-9B64-78AA2D848608}" dt="2025-09-10T16:27:55.339" v="295"/>
        <pc:sldMkLst>
          <pc:docMk/>
          <pc:sldMk cId="1141692628" sldId="2145707889"/>
        </pc:sldMkLst>
      </pc:sldChg>
      <pc:sldChg chg="add">
        <pc:chgData name="Tim Anderson" userId="29931dd9-6a8d-4aea-9bcf-bec880f70870" providerId="ADAL" clId="{9F61EFB3-8652-466D-9B64-78AA2D848608}" dt="2025-09-10T16:27:55.339" v="295"/>
        <pc:sldMkLst>
          <pc:docMk/>
          <pc:sldMk cId="797977956" sldId="2145707890"/>
        </pc:sldMkLst>
      </pc:sldChg>
      <pc:sldChg chg="add">
        <pc:chgData name="Tim Anderson" userId="29931dd9-6a8d-4aea-9bcf-bec880f70870" providerId="ADAL" clId="{9F61EFB3-8652-466D-9B64-78AA2D848608}" dt="2025-09-10T16:29:35.125" v="328"/>
        <pc:sldMkLst>
          <pc:docMk/>
          <pc:sldMk cId="1186362027" sldId="2145707891"/>
        </pc:sldMkLst>
      </pc:sldChg>
      <pc:sldChg chg="add">
        <pc:chgData name="Tim Anderson" userId="29931dd9-6a8d-4aea-9bcf-bec880f70870" providerId="ADAL" clId="{9F61EFB3-8652-466D-9B64-78AA2D848608}" dt="2025-09-10T16:29:35.125" v="328"/>
        <pc:sldMkLst>
          <pc:docMk/>
          <pc:sldMk cId="3305858842" sldId="2145707892"/>
        </pc:sldMkLst>
      </pc:sldChg>
      <pc:sldChg chg="add">
        <pc:chgData name="Tim Anderson" userId="29931dd9-6a8d-4aea-9bcf-bec880f70870" providerId="ADAL" clId="{9F61EFB3-8652-466D-9B64-78AA2D848608}" dt="2025-09-10T16:29:35.125" v="328"/>
        <pc:sldMkLst>
          <pc:docMk/>
          <pc:sldMk cId="1424060837" sldId="2145707893"/>
        </pc:sldMkLst>
      </pc:sldChg>
      <pc:sldChg chg="add">
        <pc:chgData name="Tim Anderson" userId="29931dd9-6a8d-4aea-9bcf-bec880f70870" providerId="ADAL" clId="{9F61EFB3-8652-466D-9B64-78AA2D848608}" dt="2025-09-10T16:29:35.125" v="328"/>
        <pc:sldMkLst>
          <pc:docMk/>
          <pc:sldMk cId="454036057" sldId="2145707894"/>
        </pc:sldMkLst>
      </pc:sldChg>
      <pc:sldChg chg="add">
        <pc:chgData name="Tim Anderson" userId="29931dd9-6a8d-4aea-9bcf-bec880f70870" providerId="ADAL" clId="{9F61EFB3-8652-466D-9B64-78AA2D848608}" dt="2025-09-10T16:29:35.125" v="328"/>
        <pc:sldMkLst>
          <pc:docMk/>
          <pc:sldMk cId="3309244214" sldId="2145707895"/>
        </pc:sldMkLst>
      </pc:sldChg>
      <pc:sldChg chg="add">
        <pc:chgData name="Tim Anderson" userId="29931dd9-6a8d-4aea-9bcf-bec880f70870" providerId="ADAL" clId="{9F61EFB3-8652-466D-9B64-78AA2D848608}" dt="2025-09-10T16:29:35.125" v="328"/>
        <pc:sldMkLst>
          <pc:docMk/>
          <pc:sldMk cId="1093569332" sldId="2145707896"/>
        </pc:sldMkLst>
      </pc:sldChg>
      <pc:sldChg chg="add">
        <pc:chgData name="Tim Anderson" userId="29931dd9-6a8d-4aea-9bcf-bec880f70870" providerId="ADAL" clId="{9F61EFB3-8652-466D-9B64-78AA2D848608}" dt="2025-09-10T16:29:35.125" v="328"/>
        <pc:sldMkLst>
          <pc:docMk/>
          <pc:sldMk cId="3189412484" sldId="2145707897"/>
        </pc:sldMkLst>
      </pc:sldChg>
      <pc:sldChg chg="add">
        <pc:chgData name="Tim Anderson" userId="29931dd9-6a8d-4aea-9bcf-bec880f70870" providerId="ADAL" clId="{9F61EFB3-8652-466D-9B64-78AA2D848608}" dt="2025-09-10T16:29:35.125" v="328"/>
        <pc:sldMkLst>
          <pc:docMk/>
          <pc:sldMk cId="1031717551" sldId="2145707898"/>
        </pc:sldMkLst>
      </pc:sldChg>
      <pc:sldChg chg="add">
        <pc:chgData name="Tim Anderson" userId="29931dd9-6a8d-4aea-9bcf-bec880f70870" providerId="ADAL" clId="{9F61EFB3-8652-466D-9B64-78AA2D848608}" dt="2025-09-10T16:29:35.125" v="328"/>
        <pc:sldMkLst>
          <pc:docMk/>
          <pc:sldMk cId="27784055" sldId="2145707899"/>
        </pc:sldMkLst>
      </pc:sldChg>
      <pc:sldChg chg="add">
        <pc:chgData name="Tim Anderson" userId="29931dd9-6a8d-4aea-9bcf-bec880f70870" providerId="ADAL" clId="{9F61EFB3-8652-466D-9B64-78AA2D848608}" dt="2025-09-10T16:29:35.125" v="328"/>
        <pc:sldMkLst>
          <pc:docMk/>
          <pc:sldMk cId="4000724696" sldId="2145707900"/>
        </pc:sldMkLst>
      </pc:sldChg>
      <pc:sldChg chg="add">
        <pc:chgData name="Tim Anderson" userId="29931dd9-6a8d-4aea-9bcf-bec880f70870" providerId="ADAL" clId="{9F61EFB3-8652-466D-9B64-78AA2D848608}" dt="2025-09-10T16:29:35.125" v="328"/>
        <pc:sldMkLst>
          <pc:docMk/>
          <pc:sldMk cId="3096883683" sldId="2145707901"/>
        </pc:sldMkLst>
      </pc:sldChg>
      <pc:sldChg chg="add">
        <pc:chgData name="Tim Anderson" userId="29931dd9-6a8d-4aea-9bcf-bec880f70870" providerId="ADAL" clId="{9F61EFB3-8652-466D-9B64-78AA2D848608}" dt="2025-09-10T16:29:35.125" v="328"/>
        <pc:sldMkLst>
          <pc:docMk/>
          <pc:sldMk cId="2653926495" sldId="2145707902"/>
        </pc:sldMkLst>
      </pc:sldChg>
      <pc:sldChg chg="add">
        <pc:chgData name="Tim Anderson" userId="29931dd9-6a8d-4aea-9bcf-bec880f70870" providerId="ADAL" clId="{9F61EFB3-8652-466D-9B64-78AA2D848608}" dt="2025-09-10T16:29:35.125" v="328"/>
        <pc:sldMkLst>
          <pc:docMk/>
          <pc:sldMk cId="2652934566" sldId="2145707903"/>
        </pc:sldMkLst>
      </pc:sldChg>
      <pc:sldChg chg="add">
        <pc:chgData name="Tim Anderson" userId="29931dd9-6a8d-4aea-9bcf-bec880f70870" providerId="ADAL" clId="{9F61EFB3-8652-466D-9B64-78AA2D848608}" dt="2025-09-10T16:29:35.125" v="328"/>
        <pc:sldMkLst>
          <pc:docMk/>
          <pc:sldMk cId="3124291688" sldId="2145707904"/>
        </pc:sldMkLst>
      </pc:sldChg>
      <pc:sldChg chg="add">
        <pc:chgData name="Tim Anderson" userId="29931dd9-6a8d-4aea-9bcf-bec880f70870" providerId="ADAL" clId="{9F61EFB3-8652-466D-9B64-78AA2D848608}" dt="2025-09-10T16:29:35.125" v="328"/>
        <pc:sldMkLst>
          <pc:docMk/>
          <pc:sldMk cId="2886261204" sldId="2145707905"/>
        </pc:sldMkLst>
      </pc:sldChg>
      <pc:sldChg chg="add">
        <pc:chgData name="Tim Anderson" userId="29931dd9-6a8d-4aea-9bcf-bec880f70870" providerId="ADAL" clId="{9F61EFB3-8652-466D-9B64-78AA2D848608}" dt="2025-09-10T16:29:35.125" v="328"/>
        <pc:sldMkLst>
          <pc:docMk/>
          <pc:sldMk cId="2335875316" sldId="2145707906"/>
        </pc:sldMkLst>
      </pc:sldChg>
      <pc:sldChg chg="add">
        <pc:chgData name="Tim Anderson" userId="29931dd9-6a8d-4aea-9bcf-bec880f70870" providerId="ADAL" clId="{9F61EFB3-8652-466D-9B64-78AA2D848608}" dt="2025-09-10T16:29:35.125" v="328"/>
        <pc:sldMkLst>
          <pc:docMk/>
          <pc:sldMk cId="201428361" sldId="2145707907"/>
        </pc:sldMkLst>
      </pc:sldChg>
      <pc:sldChg chg="add">
        <pc:chgData name="Tim Anderson" userId="29931dd9-6a8d-4aea-9bcf-bec880f70870" providerId="ADAL" clId="{9F61EFB3-8652-466D-9B64-78AA2D848608}" dt="2025-09-10T16:29:35.125" v="328"/>
        <pc:sldMkLst>
          <pc:docMk/>
          <pc:sldMk cId="1553172546" sldId="2145707908"/>
        </pc:sldMkLst>
      </pc:sldChg>
      <pc:sldChg chg="add">
        <pc:chgData name="Tim Anderson" userId="29931dd9-6a8d-4aea-9bcf-bec880f70870" providerId="ADAL" clId="{9F61EFB3-8652-466D-9B64-78AA2D848608}" dt="2025-09-10T16:29:35.125" v="328"/>
        <pc:sldMkLst>
          <pc:docMk/>
          <pc:sldMk cId="4256311393" sldId="2145707909"/>
        </pc:sldMkLst>
      </pc:sldChg>
      <pc:sldChg chg="add">
        <pc:chgData name="Tim Anderson" userId="29931dd9-6a8d-4aea-9bcf-bec880f70870" providerId="ADAL" clId="{9F61EFB3-8652-466D-9B64-78AA2D848608}" dt="2025-09-10T16:29:35.125" v="328"/>
        <pc:sldMkLst>
          <pc:docMk/>
          <pc:sldMk cId="3829934202" sldId="2145707910"/>
        </pc:sldMkLst>
      </pc:sldChg>
      <pc:sldChg chg="add">
        <pc:chgData name="Tim Anderson" userId="29931dd9-6a8d-4aea-9bcf-bec880f70870" providerId="ADAL" clId="{9F61EFB3-8652-466D-9B64-78AA2D848608}" dt="2025-09-10T16:29:35.125" v="328"/>
        <pc:sldMkLst>
          <pc:docMk/>
          <pc:sldMk cId="1245533655" sldId="2145707911"/>
        </pc:sldMkLst>
      </pc:sldChg>
      <pc:sldChg chg="add">
        <pc:chgData name="Tim Anderson" userId="29931dd9-6a8d-4aea-9bcf-bec880f70870" providerId="ADAL" clId="{9F61EFB3-8652-466D-9B64-78AA2D848608}" dt="2025-09-10T16:29:35.125" v="328"/>
        <pc:sldMkLst>
          <pc:docMk/>
          <pc:sldMk cId="1257188788" sldId="2145707912"/>
        </pc:sldMkLst>
      </pc:sldChg>
      <pc:sldChg chg="add">
        <pc:chgData name="Tim Anderson" userId="29931dd9-6a8d-4aea-9bcf-bec880f70870" providerId="ADAL" clId="{9F61EFB3-8652-466D-9B64-78AA2D848608}" dt="2025-09-10T16:29:35.125" v="328"/>
        <pc:sldMkLst>
          <pc:docMk/>
          <pc:sldMk cId="2686972289" sldId="2145707913"/>
        </pc:sldMkLst>
      </pc:sldChg>
      <pc:sldChg chg="add">
        <pc:chgData name="Tim Anderson" userId="29931dd9-6a8d-4aea-9bcf-bec880f70870" providerId="ADAL" clId="{9F61EFB3-8652-466D-9B64-78AA2D848608}" dt="2025-09-10T16:29:35.125" v="328"/>
        <pc:sldMkLst>
          <pc:docMk/>
          <pc:sldMk cId="4103383859" sldId="2145707914"/>
        </pc:sldMkLst>
      </pc:sldChg>
      <pc:sldChg chg="add">
        <pc:chgData name="Tim Anderson" userId="29931dd9-6a8d-4aea-9bcf-bec880f70870" providerId="ADAL" clId="{9F61EFB3-8652-466D-9B64-78AA2D848608}" dt="2025-09-10T16:29:35.125" v="328"/>
        <pc:sldMkLst>
          <pc:docMk/>
          <pc:sldMk cId="3849551290" sldId="2145707915"/>
        </pc:sldMkLst>
      </pc:sldChg>
      <pc:sldChg chg="delSp modSp add mod">
        <pc:chgData name="Tim Anderson" userId="29931dd9-6a8d-4aea-9bcf-bec880f70870" providerId="ADAL" clId="{9F61EFB3-8652-466D-9B64-78AA2D848608}" dt="2025-09-10T16:35:46.424" v="386" actId="20577"/>
        <pc:sldMkLst>
          <pc:docMk/>
          <pc:sldMk cId="9498343" sldId="2145707916"/>
        </pc:sldMkLst>
        <pc:spChg chg="mod">
          <ac:chgData name="Tim Anderson" userId="29931dd9-6a8d-4aea-9bcf-bec880f70870" providerId="ADAL" clId="{9F61EFB3-8652-466D-9B64-78AA2D848608}" dt="2025-09-10T16:35:43.113" v="380" actId="1076"/>
          <ac:spMkLst>
            <pc:docMk/>
            <pc:sldMk cId="9498343" sldId="2145707916"/>
            <ac:spMk id="2" creationId="{4F71EC29-E46A-9DB4-B21C-8E29F51BD171}"/>
          </ac:spMkLst>
        </pc:spChg>
        <pc:spChg chg="del">
          <ac:chgData name="Tim Anderson" userId="29931dd9-6a8d-4aea-9bcf-bec880f70870" providerId="ADAL" clId="{9F61EFB3-8652-466D-9B64-78AA2D848608}" dt="2025-09-10T16:34:09.036" v="360" actId="478"/>
          <ac:spMkLst>
            <pc:docMk/>
            <pc:sldMk cId="9498343" sldId="2145707916"/>
            <ac:spMk id="3" creationId="{1B88EC08-D6E1-DC51-4465-4422F1D1A15C}"/>
          </ac:spMkLst>
        </pc:spChg>
        <pc:spChg chg="mod">
          <ac:chgData name="Tim Anderson" userId="29931dd9-6a8d-4aea-9bcf-bec880f70870" providerId="ADAL" clId="{9F61EFB3-8652-466D-9B64-78AA2D848608}" dt="2025-09-10T16:35:46.424" v="386" actId="20577"/>
          <ac:spMkLst>
            <pc:docMk/>
            <pc:sldMk cId="9498343" sldId="2145707916"/>
            <ac:spMk id="4" creationId="{08316766-01F2-FC8B-1AEE-D64081CEC9AB}"/>
          </ac:spMkLst>
        </pc:spChg>
      </pc:sldChg>
      <pc:sldChg chg="delSp add mod setBg">
        <pc:chgData name="Tim Anderson" userId="29931dd9-6a8d-4aea-9bcf-bec880f70870" providerId="ADAL" clId="{9F61EFB3-8652-466D-9B64-78AA2D848608}" dt="2025-09-10T16:40:16.735" v="410" actId="478"/>
        <pc:sldMkLst>
          <pc:docMk/>
          <pc:sldMk cId="305332194" sldId="2145707917"/>
        </pc:sldMkLst>
        <pc:spChg chg="del">
          <ac:chgData name="Tim Anderson" userId="29931dd9-6a8d-4aea-9bcf-bec880f70870" providerId="ADAL" clId="{9F61EFB3-8652-466D-9B64-78AA2D848608}" dt="2025-09-10T16:40:16.735" v="410" actId="478"/>
          <ac:spMkLst>
            <pc:docMk/>
            <pc:sldMk cId="305332194" sldId="2145707917"/>
            <ac:spMk id="6" creationId="{A61E58B6-3F3F-5B53-A234-FC39BDEC3CB9}"/>
          </ac:spMkLst>
        </pc:spChg>
      </pc:sldChg>
      <pc:sldChg chg="add">
        <pc:chgData name="Tim Anderson" userId="29931dd9-6a8d-4aea-9bcf-bec880f70870" providerId="ADAL" clId="{9F61EFB3-8652-466D-9B64-78AA2D848608}" dt="2025-09-10T16:41:08.113" v="411"/>
        <pc:sldMkLst>
          <pc:docMk/>
          <pc:sldMk cId="4159658126" sldId="2145707918"/>
        </pc:sldMkLst>
      </pc:sldChg>
      <pc:sldChg chg="modSp add mod">
        <pc:chgData name="Tim Anderson" userId="29931dd9-6a8d-4aea-9bcf-bec880f70870" providerId="ADAL" clId="{9F61EFB3-8652-466D-9B64-78AA2D848608}" dt="2025-09-10T16:42:09.378" v="485" actId="6549"/>
        <pc:sldMkLst>
          <pc:docMk/>
          <pc:sldMk cId="2459869000" sldId="2145707919"/>
        </pc:sldMkLst>
        <pc:spChg chg="mod">
          <ac:chgData name="Tim Anderson" userId="29931dd9-6a8d-4aea-9bcf-bec880f70870" providerId="ADAL" clId="{9F61EFB3-8652-466D-9B64-78AA2D848608}" dt="2025-09-10T16:42:00.981" v="484" actId="255"/>
          <ac:spMkLst>
            <pc:docMk/>
            <pc:sldMk cId="2459869000" sldId="2145707919"/>
            <ac:spMk id="2" creationId="{BB18D13D-AF22-B917-E276-D3DA764EB8B7}"/>
          </ac:spMkLst>
        </pc:spChg>
        <pc:spChg chg="mod">
          <ac:chgData name="Tim Anderson" userId="29931dd9-6a8d-4aea-9bcf-bec880f70870" providerId="ADAL" clId="{9F61EFB3-8652-466D-9B64-78AA2D848608}" dt="2025-09-10T16:42:09.378" v="485" actId="6549"/>
          <ac:spMkLst>
            <pc:docMk/>
            <pc:sldMk cId="2459869000" sldId="2145707919"/>
            <ac:spMk id="8" creationId="{00000000-0000-0000-0000-000000000000}"/>
          </ac:spMkLst>
        </pc:spChg>
      </pc:sldChg>
      <pc:sldMasterChg chg="del delSldLayout">
        <pc:chgData name="Tim Anderson" userId="29931dd9-6a8d-4aea-9bcf-bec880f70870" providerId="ADAL" clId="{9F61EFB3-8652-466D-9B64-78AA2D848608}" dt="2025-09-10T14:42:54.638" v="185" actId="47"/>
        <pc:sldMasterMkLst>
          <pc:docMk/>
          <pc:sldMasterMk cId="109292058" sldId="2147483898"/>
        </pc:sldMasterMkLst>
        <pc:sldLayoutChg chg="del">
          <pc:chgData name="Tim Anderson" userId="29931dd9-6a8d-4aea-9bcf-bec880f70870" providerId="ADAL" clId="{9F61EFB3-8652-466D-9B64-78AA2D848608}" dt="2025-09-10T14:42:54.638" v="185" actId="47"/>
          <pc:sldLayoutMkLst>
            <pc:docMk/>
            <pc:sldMasterMk cId="109292058" sldId="2147483898"/>
            <pc:sldLayoutMk cId="2288138325" sldId="2147483899"/>
          </pc:sldLayoutMkLst>
        </pc:sldLayoutChg>
        <pc:sldLayoutChg chg="del">
          <pc:chgData name="Tim Anderson" userId="29931dd9-6a8d-4aea-9bcf-bec880f70870" providerId="ADAL" clId="{9F61EFB3-8652-466D-9B64-78AA2D848608}" dt="2025-09-10T14:42:54.638" v="185" actId="47"/>
          <pc:sldLayoutMkLst>
            <pc:docMk/>
            <pc:sldMasterMk cId="109292058" sldId="2147483898"/>
            <pc:sldLayoutMk cId="3932109828" sldId="2147483900"/>
          </pc:sldLayoutMkLst>
        </pc:sldLayoutChg>
        <pc:sldLayoutChg chg="del">
          <pc:chgData name="Tim Anderson" userId="29931dd9-6a8d-4aea-9bcf-bec880f70870" providerId="ADAL" clId="{9F61EFB3-8652-466D-9B64-78AA2D848608}" dt="2025-09-10T14:42:54.638" v="185" actId="47"/>
          <pc:sldLayoutMkLst>
            <pc:docMk/>
            <pc:sldMasterMk cId="109292058" sldId="2147483898"/>
            <pc:sldLayoutMk cId="1903915396" sldId="2147483901"/>
          </pc:sldLayoutMkLst>
        </pc:sldLayoutChg>
        <pc:sldLayoutChg chg="del">
          <pc:chgData name="Tim Anderson" userId="29931dd9-6a8d-4aea-9bcf-bec880f70870" providerId="ADAL" clId="{9F61EFB3-8652-466D-9B64-78AA2D848608}" dt="2025-09-10T14:42:54.638" v="185" actId="47"/>
          <pc:sldLayoutMkLst>
            <pc:docMk/>
            <pc:sldMasterMk cId="109292058" sldId="2147483898"/>
            <pc:sldLayoutMk cId="2233662929" sldId="2147483902"/>
          </pc:sldLayoutMkLst>
        </pc:sldLayoutChg>
        <pc:sldLayoutChg chg="del">
          <pc:chgData name="Tim Anderson" userId="29931dd9-6a8d-4aea-9bcf-bec880f70870" providerId="ADAL" clId="{9F61EFB3-8652-466D-9B64-78AA2D848608}" dt="2025-09-10T14:42:54.638" v="185" actId="47"/>
          <pc:sldLayoutMkLst>
            <pc:docMk/>
            <pc:sldMasterMk cId="109292058" sldId="2147483898"/>
            <pc:sldLayoutMk cId="1319896972" sldId="2147483903"/>
          </pc:sldLayoutMkLst>
        </pc:sldLayoutChg>
        <pc:sldLayoutChg chg="del">
          <pc:chgData name="Tim Anderson" userId="29931dd9-6a8d-4aea-9bcf-bec880f70870" providerId="ADAL" clId="{9F61EFB3-8652-466D-9B64-78AA2D848608}" dt="2025-09-10T14:42:54.638" v="185" actId="47"/>
          <pc:sldLayoutMkLst>
            <pc:docMk/>
            <pc:sldMasterMk cId="109292058" sldId="2147483898"/>
            <pc:sldLayoutMk cId="3858958091" sldId="2147483904"/>
          </pc:sldLayoutMkLst>
        </pc:sldLayoutChg>
        <pc:sldLayoutChg chg="del">
          <pc:chgData name="Tim Anderson" userId="29931dd9-6a8d-4aea-9bcf-bec880f70870" providerId="ADAL" clId="{9F61EFB3-8652-466D-9B64-78AA2D848608}" dt="2025-09-10T14:42:54.638" v="185" actId="47"/>
          <pc:sldLayoutMkLst>
            <pc:docMk/>
            <pc:sldMasterMk cId="109292058" sldId="2147483898"/>
            <pc:sldLayoutMk cId="2098000751" sldId="2147483905"/>
          </pc:sldLayoutMkLst>
        </pc:sldLayoutChg>
        <pc:sldLayoutChg chg="del">
          <pc:chgData name="Tim Anderson" userId="29931dd9-6a8d-4aea-9bcf-bec880f70870" providerId="ADAL" clId="{9F61EFB3-8652-466D-9B64-78AA2D848608}" dt="2025-09-10T14:42:54.638" v="185" actId="47"/>
          <pc:sldLayoutMkLst>
            <pc:docMk/>
            <pc:sldMasterMk cId="109292058" sldId="2147483898"/>
            <pc:sldLayoutMk cId="1597587473" sldId="2147483906"/>
          </pc:sldLayoutMkLst>
        </pc:sldLayoutChg>
        <pc:sldLayoutChg chg="del">
          <pc:chgData name="Tim Anderson" userId="29931dd9-6a8d-4aea-9bcf-bec880f70870" providerId="ADAL" clId="{9F61EFB3-8652-466D-9B64-78AA2D848608}" dt="2025-09-10T14:42:54.638" v="185" actId="47"/>
          <pc:sldLayoutMkLst>
            <pc:docMk/>
            <pc:sldMasterMk cId="109292058" sldId="2147483898"/>
            <pc:sldLayoutMk cId="1162899547" sldId="2147483907"/>
          </pc:sldLayoutMkLst>
        </pc:sldLayoutChg>
        <pc:sldLayoutChg chg="del">
          <pc:chgData name="Tim Anderson" userId="29931dd9-6a8d-4aea-9bcf-bec880f70870" providerId="ADAL" clId="{9F61EFB3-8652-466D-9B64-78AA2D848608}" dt="2025-09-10T14:42:54.638" v="185" actId="47"/>
          <pc:sldLayoutMkLst>
            <pc:docMk/>
            <pc:sldMasterMk cId="109292058" sldId="2147483898"/>
            <pc:sldLayoutMk cId="3672037321" sldId="2147483908"/>
          </pc:sldLayoutMkLst>
        </pc:sldLayoutChg>
        <pc:sldLayoutChg chg="del">
          <pc:chgData name="Tim Anderson" userId="29931dd9-6a8d-4aea-9bcf-bec880f70870" providerId="ADAL" clId="{9F61EFB3-8652-466D-9B64-78AA2D848608}" dt="2025-09-10T14:42:54.638" v="185" actId="47"/>
          <pc:sldLayoutMkLst>
            <pc:docMk/>
            <pc:sldMasterMk cId="109292058" sldId="2147483898"/>
            <pc:sldLayoutMk cId="2169959561" sldId="2147483909"/>
          </pc:sldLayoutMkLst>
        </pc:sldLayoutChg>
        <pc:sldLayoutChg chg="del">
          <pc:chgData name="Tim Anderson" userId="29931dd9-6a8d-4aea-9bcf-bec880f70870" providerId="ADAL" clId="{9F61EFB3-8652-466D-9B64-78AA2D848608}" dt="2025-09-10T14:42:54.638" v="185" actId="47"/>
          <pc:sldLayoutMkLst>
            <pc:docMk/>
            <pc:sldMasterMk cId="109292058" sldId="2147483898"/>
            <pc:sldLayoutMk cId="3962300316" sldId="214748391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rgbClr val="FF0000"/>
              </a:solidFill>
              <a:latin typeface="Arial Narrow" pitchFamily="34" charset="0"/>
            </a:rPr>
            <a:t>Vacant</a:t>
          </a:r>
        </a:p>
        <a:p>
          <a:r>
            <a:rPr lang="en-US" sz="1400" b="1" i="1" dirty="0">
              <a:solidFill>
                <a:srgbClr val="FF0000"/>
              </a:solidFill>
              <a:latin typeface="Arial Narrow" pitchFamily="34" charset="0"/>
            </a:rPr>
            <a:t>Project Coordinator</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2"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51811" custScaleY="56952" custLinFactNeighborX="85243"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67777"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2" custScaleX="49789" custScaleY="63140" custLinFactX="-69499" custLinFactNeighborX="-100000" custLinFactNeighborY="4100">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Lst>
  <dgm:cxnLst>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5257018" y="1865840"/>
          <a:ext cx="334454" cy="1602605"/>
        </a:xfrm>
        <a:custGeom>
          <a:avLst/>
          <a:gdLst/>
          <a:ahLst/>
          <a:cxnLst/>
          <a:rect l="0" t="0" r="0" b="0"/>
          <a:pathLst>
            <a:path>
              <a:moveTo>
                <a:pt x="334454" y="0"/>
              </a:moveTo>
              <a:lnTo>
                <a:pt x="334454" y="1602605"/>
              </a:lnTo>
              <a:lnTo>
                <a:pt x="0"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5591472" y="1865840"/>
          <a:ext cx="276196" cy="1602605"/>
        </a:xfrm>
        <a:custGeom>
          <a:avLst/>
          <a:gdLst/>
          <a:ahLst/>
          <a:cxnLst/>
          <a:rect l="0" t="0" r="0" b="0"/>
          <a:pathLst>
            <a:path>
              <a:moveTo>
                <a:pt x="0" y="0"/>
              </a:moveTo>
              <a:lnTo>
                <a:pt x="0" y="1602605"/>
              </a:lnTo>
              <a:lnTo>
                <a:pt x="276196"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4061109" y="541283"/>
          <a:ext cx="3060727" cy="132455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4061109" y="541283"/>
        <a:ext cx="3060727" cy="1324557"/>
      </dsp:txXfrm>
    </dsp:sp>
    <dsp:sp modelId="{5CB7C62A-6393-453D-A839-67512367AA48}">
      <dsp:nvSpPr>
        <dsp:cNvPr id="0" name=""/>
        <dsp:cNvSpPr/>
      </dsp:nvSpPr>
      <dsp:spPr>
        <a:xfrm>
          <a:off x="5867669" y="2862329"/>
          <a:ext cx="2205615" cy="1212235"/>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latin typeface="Arial Narrow" pitchFamily="34" charset="0"/>
            </a:rPr>
            <a:t>Vacant</a:t>
          </a:r>
        </a:p>
        <a:p>
          <a:pPr marL="0" lvl="0" indent="0" algn="ctr" defTabSz="622300">
            <a:lnSpc>
              <a:spcPct val="90000"/>
            </a:lnSpc>
            <a:spcBef>
              <a:spcPct val="0"/>
            </a:spcBef>
            <a:spcAft>
              <a:spcPct val="35000"/>
            </a:spcAft>
            <a:buNone/>
          </a:pPr>
          <a:r>
            <a:rPr lang="en-US" sz="1400" b="1" i="1" kern="1200" dirty="0">
              <a:solidFill>
                <a:srgbClr val="FF0000"/>
              </a:solidFill>
              <a:latin typeface="Arial Narrow" pitchFamily="34" charset="0"/>
            </a:rPr>
            <a:t>Project Coordinator</a:t>
          </a:r>
        </a:p>
      </dsp:txBody>
      <dsp:txXfrm>
        <a:off x="5867669" y="2862329"/>
        <a:ext cx="2205615" cy="1212235"/>
      </dsp:txXfrm>
    </dsp:sp>
    <dsp:sp modelId="{3C6C0BC6-1B23-47DA-90FC-5BAE7CCCB76A}">
      <dsp:nvSpPr>
        <dsp:cNvPr id="0" name=""/>
        <dsp:cNvSpPr/>
      </dsp:nvSpPr>
      <dsp:spPr>
        <a:xfrm>
          <a:off x="2371723" y="2868810"/>
          <a:ext cx="2885294" cy="1199272"/>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2371723" y="2868810"/>
        <a:ext cx="2885294" cy="1199272"/>
      </dsp:txXfrm>
    </dsp:sp>
    <dsp:sp modelId="{2A805936-6D65-44FB-B027-BAB888DB7CFC}">
      <dsp:nvSpPr>
        <dsp:cNvPr id="0" name=""/>
        <dsp:cNvSpPr/>
      </dsp:nvSpPr>
      <dsp:spPr>
        <a:xfrm>
          <a:off x="100144" y="88973"/>
          <a:ext cx="2119538" cy="134394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100144" y="88973"/>
        <a:ext cx="2119538" cy="134394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9/9/2025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23A31-EF17-447D-9AF9-7B6FD551DD82}" type="slidenum">
              <a:rPr lang="en-US" smtClean="0"/>
              <a:t>50</a:t>
            </a:fld>
            <a:endParaRPr lang="en-US"/>
          </a:p>
        </p:txBody>
      </p:sp>
    </p:spTree>
    <p:extLst>
      <p:ext uri="{BB962C8B-B14F-4D97-AF65-F5344CB8AC3E}">
        <p14:creationId xmlns:p14="http://schemas.microsoft.com/office/powerpoint/2010/main" val="3271785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686A7-E331-56EC-C811-9F1D1798E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90F79-D76E-BD47-EE15-F7EFD5630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53425-DB1B-B3B8-FB11-8DA183E763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646AE0-CD02-432F-FF97-148655A77F6E}"/>
              </a:ext>
            </a:extLst>
          </p:cNvPr>
          <p:cNvSpPr>
            <a:spLocks noGrp="1"/>
          </p:cNvSpPr>
          <p:nvPr>
            <p:ph type="sldNum" sz="quarter" idx="5"/>
          </p:nvPr>
        </p:nvSpPr>
        <p:spPr/>
        <p:txBody>
          <a:bodyPr/>
          <a:lstStyle/>
          <a:p>
            <a:fld id="{14E23A31-EF17-447D-9AF9-7B6FD551DD82}" type="slidenum">
              <a:rPr lang="en-US" smtClean="0"/>
              <a:t>51</a:t>
            </a:fld>
            <a:endParaRPr lang="en-US"/>
          </a:p>
        </p:txBody>
      </p:sp>
    </p:spTree>
    <p:extLst>
      <p:ext uri="{BB962C8B-B14F-4D97-AF65-F5344CB8AC3E}">
        <p14:creationId xmlns:p14="http://schemas.microsoft.com/office/powerpoint/2010/main" val="624119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67228-1BEF-4EE8-898A-B77493CC73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981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47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331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452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1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131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132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228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154</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67228-1BEF-4EE8-898A-B77493CC73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9811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47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3310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45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FF1A3-023E-BEAE-E55C-C465E057C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EBC3E-3DB9-399B-23D0-6E199E955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014B1-712A-66D0-FB40-34F074F319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538D8C-B0FB-1489-A23E-E8AF1D513035}"/>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041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122A2-1289-80D1-1A62-D3C9643B1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C36CC-30C4-555C-6553-2978530F70BF}"/>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78B79125-1A7A-DF5A-1A66-D4B9C312B2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B17F0D-5C09-7004-3BC1-AE0B151F498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438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162050"/>
            <a:ext cx="5576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23A31-EF17-447D-9AF9-7B6FD551DD82}" type="slidenum">
              <a:rPr lang="en-US" smtClean="0"/>
              <a:t>19</a:t>
            </a:fld>
            <a:endParaRPr lang="en-US"/>
          </a:p>
        </p:txBody>
      </p:sp>
    </p:spTree>
    <p:extLst>
      <p:ext uri="{BB962C8B-B14F-4D97-AF65-F5344CB8AC3E}">
        <p14:creationId xmlns:p14="http://schemas.microsoft.com/office/powerpoint/2010/main" val="3536372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45285-88DB-BA27-5C58-363AF0211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5B824-41C5-937F-F1B4-065A77ECB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4893F-E692-6182-06C4-37FE22ADFA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A1F241-AB99-EC44-75E9-CEB63C1F1558}"/>
              </a:ext>
            </a:extLst>
          </p:cNvPr>
          <p:cNvSpPr>
            <a:spLocks noGrp="1"/>
          </p:cNvSpPr>
          <p:nvPr>
            <p:ph type="sldNum" sz="quarter" idx="10"/>
          </p:nvPr>
        </p:nvSpPr>
        <p:spPr/>
        <p:txBody>
          <a:bodyPr/>
          <a:lstStyle/>
          <a:p>
            <a:fld id="{30E833B1-2A20-4C4C-BE33-B00584E2333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12059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9/9/2025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9/9/2025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9/9/2025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9/9/2025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9/9/2025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9/9/2025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9/9/2025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9/9/2025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9/9/2025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9/9/2025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9/9/2025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9/9/2025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C1FC-56F8-E3CB-8EBF-B508158A1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8067E3-9056-23DB-DDDC-C0AAA3817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AD422-6330-8ECC-AE35-D259A4091AC9}"/>
              </a:ext>
            </a:extLst>
          </p:cNvPr>
          <p:cNvSpPr>
            <a:spLocks noGrp="1"/>
          </p:cNvSpPr>
          <p:nvPr>
            <p:ph type="dt" sz="half" idx="10"/>
          </p:nvPr>
        </p:nvSpPr>
        <p:spPr/>
        <p:txBody>
          <a:bodyPr/>
          <a:lstStyle/>
          <a:p>
            <a:fld id="{3B8E2E91-24B8-4D20-9521-FF3232087948}" type="datetimeFigureOut">
              <a:rPr lang="en-US" smtClean="0"/>
              <a:t>9/9/2025</a:t>
            </a:fld>
            <a:endParaRPr lang="en-US"/>
          </a:p>
        </p:txBody>
      </p:sp>
      <p:sp>
        <p:nvSpPr>
          <p:cNvPr id="5" name="Footer Placeholder 4">
            <a:extLst>
              <a:ext uri="{FF2B5EF4-FFF2-40B4-BE49-F238E27FC236}">
                <a16:creationId xmlns:a16="http://schemas.microsoft.com/office/drawing/2014/main" id="{57057C8C-B98A-6640-6D7E-C86CEDE13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8C3CA-90EA-E48F-EE90-0032A76DC9C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526442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67B2-5765-B0C5-CE78-0DDC6D68B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CBC75-D08A-4B2C-7F1A-D87566580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D6D52-A8C5-1B5B-6CB8-38469FE8592E}"/>
              </a:ext>
            </a:extLst>
          </p:cNvPr>
          <p:cNvSpPr>
            <a:spLocks noGrp="1"/>
          </p:cNvSpPr>
          <p:nvPr>
            <p:ph type="dt" sz="half" idx="10"/>
          </p:nvPr>
        </p:nvSpPr>
        <p:spPr/>
        <p:txBody>
          <a:bodyPr/>
          <a:lstStyle/>
          <a:p>
            <a:fld id="{3B8E2E91-24B8-4D20-9521-FF3232087948}" type="datetimeFigureOut">
              <a:rPr lang="en-US" smtClean="0"/>
              <a:t>9/9/2025</a:t>
            </a:fld>
            <a:endParaRPr lang="en-US"/>
          </a:p>
        </p:txBody>
      </p:sp>
      <p:sp>
        <p:nvSpPr>
          <p:cNvPr id="5" name="Footer Placeholder 4">
            <a:extLst>
              <a:ext uri="{FF2B5EF4-FFF2-40B4-BE49-F238E27FC236}">
                <a16:creationId xmlns:a16="http://schemas.microsoft.com/office/drawing/2014/main" id="{08FC3366-0D5F-3C74-8FE8-986869081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B126F-AD29-0DD6-CEC6-FC76C89595F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320786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B0A-DAF1-23AF-6986-0C1B12277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B4274-E9D8-B7CB-9EF9-44B672CA2E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CE6B14-4ECE-3B61-B0E0-EFBE56188D10}"/>
              </a:ext>
            </a:extLst>
          </p:cNvPr>
          <p:cNvSpPr>
            <a:spLocks noGrp="1"/>
          </p:cNvSpPr>
          <p:nvPr>
            <p:ph type="dt" sz="half" idx="10"/>
          </p:nvPr>
        </p:nvSpPr>
        <p:spPr/>
        <p:txBody>
          <a:bodyPr/>
          <a:lstStyle/>
          <a:p>
            <a:fld id="{3B8E2E91-24B8-4D20-9521-FF3232087948}" type="datetimeFigureOut">
              <a:rPr lang="en-US" smtClean="0"/>
              <a:t>9/9/2025</a:t>
            </a:fld>
            <a:endParaRPr lang="en-US"/>
          </a:p>
        </p:txBody>
      </p:sp>
      <p:sp>
        <p:nvSpPr>
          <p:cNvPr id="5" name="Footer Placeholder 4">
            <a:extLst>
              <a:ext uri="{FF2B5EF4-FFF2-40B4-BE49-F238E27FC236}">
                <a16:creationId xmlns:a16="http://schemas.microsoft.com/office/drawing/2014/main" id="{D37D27D7-1C0C-AE4A-66DF-B5BBA33A8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4455C-FAF8-43B4-F727-55961535791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30386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60AC-FF52-EFF6-02DE-DDA3BABDB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633538-DC2F-749B-7F80-BD82176B8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DC30D-D18F-FD81-1283-F8F4157B89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653C-749B-E0C7-72CA-C8DB082CB4FE}"/>
              </a:ext>
            </a:extLst>
          </p:cNvPr>
          <p:cNvSpPr>
            <a:spLocks noGrp="1"/>
          </p:cNvSpPr>
          <p:nvPr>
            <p:ph type="dt" sz="half" idx="10"/>
          </p:nvPr>
        </p:nvSpPr>
        <p:spPr/>
        <p:txBody>
          <a:bodyPr/>
          <a:lstStyle/>
          <a:p>
            <a:fld id="{3B8E2E91-24B8-4D20-9521-FF3232087948}" type="datetimeFigureOut">
              <a:rPr lang="en-US" smtClean="0"/>
              <a:t>9/9/2025</a:t>
            </a:fld>
            <a:endParaRPr lang="en-US"/>
          </a:p>
        </p:txBody>
      </p:sp>
      <p:sp>
        <p:nvSpPr>
          <p:cNvPr id="6" name="Footer Placeholder 5">
            <a:extLst>
              <a:ext uri="{FF2B5EF4-FFF2-40B4-BE49-F238E27FC236}">
                <a16:creationId xmlns:a16="http://schemas.microsoft.com/office/drawing/2014/main" id="{9F7694F0-5BAB-CF5A-B5DB-699DE7B38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F57AB-D2E1-FBDA-B9BE-40F90C1E91DF}"/>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173539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8FCF-D410-7609-D750-6FD3D24CAD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669E63-0457-40F1-9EDC-8BE1A4199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B304C-FC14-AAA7-ADC6-F8409C8E7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AC791B-793E-29D9-2534-9530474299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C9D4E-D7B2-EEFA-F543-DCD029A426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A11BF-0142-D7F5-213C-C9F20A0438CB}"/>
              </a:ext>
            </a:extLst>
          </p:cNvPr>
          <p:cNvSpPr>
            <a:spLocks noGrp="1"/>
          </p:cNvSpPr>
          <p:nvPr>
            <p:ph type="dt" sz="half" idx="10"/>
          </p:nvPr>
        </p:nvSpPr>
        <p:spPr/>
        <p:txBody>
          <a:bodyPr/>
          <a:lstStyle/>
          <a:p>
            <a:fld id="{3B8E2E91-24B8-4D20-9521-FF3232087948}" type="datetimeFigureOut">
              <a:rPr lang="en-US" smtClean="0"/>
              <a:t>9/9/2025</a:t>
            </a:fld>
            <a:endParaRPr lang="en-US"/>
          </a:p>
        </p:txBody>
      </p:sp>
      <p:sp>
        <p:nvSpPr>
          <p:cNvPr id="8" name="Footer Placeholder 7">
            <a:extLst>
              <a:ext uri="{FF2B5EF4-FFF2-40B4-BE49-F238E27FC236}">
                <a16:creationId xmlns:a16="http://schemas.microsoft.com/office/drawing/2014/main" id="{3965CA18-9EF1-DD3C-6258-BF30141DD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6FD5D-4D99-8CA3-1231-A18EBC8AE16D}"/>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5881344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4460-05F0-6EA0-F587-D0DC3E4D6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E15A7C-D6C1-78BA-FEBE-81AF64946895}"/>
              </a:ext>
            </a:extLst>
          </p:cNvPr>
          <p:cNvSpPr>
            <a:spLocks noGrp="1"/>
          </p:cNvSpPr>
          <p:nvPr>
            <p:ph type="dt" sz="half" idx="10"/>
          </p:nvPr>
        </p:nvSpPr>
        <p:spPr/>
        <p:txBody>
          <a:bodyPr/>
          <a:lstStyle/>
          <a:p>
            <a:fld id="{3B8E2E91-24B8-4D20-9521-FF3232087948}" type="datetimeFigureOut">
              <a:rPr lang="en-US" smtClean="0"/>
              <a:t>9/9/2025</a:t>
            </a:fld>
            <a:endParaRPr lang="en-US"/>
          </a:p>
        </p:txBody>
      </p:sp>
      <p:sp>
        <p:nvSpPr>
          <p:cNvPr id="4" name="Footer Placeholder 3">
            <a:extLst>
              <a:ext uri="{FF2B5EF4-FFF2-40B4-BE49-F238E27FC236}">
                <a16:creationId xmlns:a16="http://schemas.microsoft.com/office/drawing/2014/main" id="{3DEB9772-35D9-0F5D-1070-423F42FAF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FACE4-1FFF-5BB5-8AE6-D9D12F2073D4}"/>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0678657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0093E-9927-DD6B-0608-21EC387F7A0A}"/>
              </a:ext>
            </a:extLst>
          </p:cNvPr>
          <p:cNvSpPr>
            <a:spLocks noGrp="1"/>
          </p:cNvSpPr>
          <p:nvPr>
            <p:ph type="dt" sz="half" idx="10"/>
          </p:nvPr>
        </p:nvSpPr>
        <p:spPr/>
        <p:txBody>
          <a:bodyPr/>
          <a:lstStyle/>
          <a:p>
            <a:fld id="{3B8E2E91-24B8-4D20-9521-FF3232087948}" type="datetimeFigureOut">
              <a:rPr lang="en-US" smtClean="0"/>
              <a:t>9/9/2025</a:t>
            </a:fld>
            <a:endParaRPr lang="en-US"/>
          </a:p>
        </p:txBody>
      </p:sp>
      <p:sp>
        <p:nvSpPr>
          <p:cNvPr id="3" name="Footer Placeholder 2">
            <a:extLst>
              <a:ext uri="{FF2B5EF4-FFF2-40B4-BE49-F238E27FC236}">
                <a16:creationId xmlns:a16="http://schemas.microsoft.com/office/drawing/2014/main" id="{DA4B7724-67E3-B6FE-B34B-F1CAC1C712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136EA6-A521-D113-7A1F-AA5B3BB1A199}"/>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2124238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9706-FBE0-8B4D-E64B-AB88DAF8D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ADE14-1ABB-6C8F-E1B8-E99DA0292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FFBF0F-A2F5-3066-5E09-48668C15F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19AA6-BB43-9709-F61D-E5657C364425}"/>
              </a:ext>
            </a:extLst>
          </p:cNvPr>
          <p:cNvSpPr>
            <a:spLocks noGrp="1"/>
          </p:cNvSpPr>
          <p:nvPr>
            <p:ph type="dt" sz="half" idx="10"/>
          </p:nvPr>
        </p:nvSpPr>
        <p:spPr/>
        <p:txBody>
          <a:bodyPr/>
          <a:lstStyle/>
          <a:p>
            <a:fld id="{3B8E2E91-24B8-4D20-9521-FF3232087948}" type="datetimeFigureOut">
              <a:rPr lang="en-US" smtClean="0"/>
              <a:t>9/9/2025</a:t>
            </a:fld>
            <a:endParaRPr lang="en-US"/>
          </a:p>
        </p:txBody>
      </p:sp>
      <p:sp>
        <p:nvSpPr>
          <p:cNvPr id="6" name="Footer Placeholder 5">
            <a:extLst>
              <a:ext uri="{FF2B5EF4-FFF2-40B4-BE49-F238E27FC236}">
                <a16:creationId xmlns:a16="http://schemas.microsoft.com/office/drawing/2014/main" id="{0E7BDC6E-DFBA-9752-0675-E664F1E139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BB964-3F15-CBDB-BEEC-17BF65758F4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14771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FC3A-D1D9-0A9A-CD74-A6B7130E1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6FA534-2E46-EDC0-9DF1-29F429FC0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4833A-4C2F-2312-63FC-BC32FBF0C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4CAA1-6895-AFD0-3887-F8DFCA617B60}"/>
              </a:ext>
            </a:extLst>
          </p:cNvPr>
          <p:cNvSpPr>
            <a:spLocks noGrp="1"/>
          </p:cNvSpPr>
          <p:nvPr>
            <p:ph type="dt" sz="half" idx="10"/>
          </p:nvPr>
        </p:nvSpPr>
        <p:spPr/>
        <p:txBody>
          <a:bodyPr/>
          <a:lstStyle/>
          <a:p>
            <a:fld id="{3B8E2E91-24B8-4D20-9521-FF3232087948}" type="datetimeFigureOut">
              <a:rPr lang="en-US" smtClean="0"/>
              <a:t>9/9/2025</a:t>
            </a:fld>
            <a:endParaRPr lang="en-US"/>
          </a:p>
        </p:txBody>
      </p:sp>
      <p:sp>
        <p:nvSpPr>
          <p:cNvPr id="6" name="Footer Placeholder 5">
            <a:extLst>
              <a:ext uri="{FF2B5EF4-FFF2-40B4-BE49-F238E27FC236}">
                <a16:creationId xmlns:a16="http://schemas.microsoft.com/office/drawing/2014/main" id="{E0FCA16A-0562-B733-0D41-78AB91BCB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A16EB-ED55-2C9D-60C1-EBF473FCEB6A}"/>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3861951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3189-B1E3-7687-41BC-2292D0F0A8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CCF02-5F3B-DD8A-4533-633C046B6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B3F3A-E087-D601-8FCE-0C0F9404BFC3}"/>
              </a:ext>
            </a:extLst>
          </p:cNvPr>
          <p:cNvSpPr>
            <a:spLocks noGrp="1"/>
          </p:cNvSpPr>
          <p:nvPr>
            <p:ph type="dt" sz="half" idx="10"/>
          </p:nvPr>
        </p:nvSpPr>
        <p:spPr/>
        <p:txBody>
          <a:bodyPr/>
          <a:lstStyle/>
          <a:p>
            <a:fld id="{3B8E2E91-24B8-4D20-9521-FF3232087948}" type="datetimeFigureOut">
              <a:rPr lang="en-US" smtClean="0"/>
              <a:t>9/9/2025</a:t>
            </a:fld>
            <a:endParaRPr lang="en-US"/>
          </a:p>
        </p:txBody>
      </p:sp>
      <p:sp>
        <p:nvSpPr>
          <p:cNvPr id="5" name="Footer Placeholder 4">
            <a:extLst>
              <a:ext uri="{FF2B5EF4-FFF2-40B4-BE49-F238E27FC236}">
                <a16:creationId xmlns:a16="http://schemas.microsoft.com/office/drawing/2014/main" id="{D7DC8976-4566-841E-2395-3B6399F43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E3383-B824-C113-8401-F8A267379F9B}"/>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47668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0D297-B736-67D8-4C87-A27553739A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FF49A8-7836-6A85-3E9A-B8FD051620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506F1-5279-8AA5-CC23-F2E43FA489C8}"/>
              </a:ext>
            </a:extLst>
          </p:cNvPr>
          <p:cNvSpPr>
            <a:spLocks noGrp="1"/>
          </p:cNvSpPr>
          <p:nvPr>
            <p:ph type="dt" sz="half" idx="10"/>
          </p:nvPr>
        </p:nvSpPr>
        <p:spPr/>
        <p:txBody>
          <a:bodyPr/>
          <a:lstStyle/>
          <a:p>
            <a:fld id="{3B8E2E91-24B8-4D20-9521-FF3232087948}" type="datetimeFigureOut">
              <a:rPr lang="en-US" smtClean="0"/>
              <a:t>9/9/2025</a:t>
            </a:fld>
            <a:endParaRPr lang="en-US"/>
          </a:p>
        </p:txBody>
      </p:sp>
      <p:sp>
        <p:nvSpPr>
          <p:cNvPr id="5" name="Footer Placeholder 4">
            <a:extLst>
              <a:ext uri="{FF2B5EF4-FFF2-40B4-BE49-F238E27FC236}">
                <a16:creationId xmlns:a16="http://schemas.microsoft.com/office/drawing/2014/main" id="{0F672791-0D62-3C73-7B9D-033D485AB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E4F0C-7A1D-EC2A-E4ED-28BDA4F4E832}"/>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84690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9/9/2025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9/9/2025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9/9/2025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9/9/2025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9/9/2025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9/9/2025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9/9/2025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9/9/2025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9/9/2025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9/9/2025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9/9/2025</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9/9/2025</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9/9/2025</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9/9/2025</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9/9/2025</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9/9/2025</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9/9/2025</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9/9/2025</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9/9/2025</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9/9/2025</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9/9/2025</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9/9/2025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9/9/2025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9/9/2025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9/9/2025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7.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9/9/2025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9/9/2025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F6D4C-0641-2B9F-193D-AC83A3EC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7C37E2-4E55-6AC5-361A-96F6533A5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8C5C2-E37E-B925-69DA-21D37B231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8E2E91-24B8-4D20-9521-FF3232087948}" type="datetimeFigureOut">
              <a:rPr lang="en-US" smtClean="0"/>
              <a:t>9/9/2025</a:t>
            </a:fld>
            <a:endParaRPr lang="en-US"/>
          </a:p>
        </p:txBody>
      </p:sp>
      <p:sp>
        <p:nvSpPr>
          <p:cNvPr id="5" name="Footer Placeholder 4">
            <a:extLst>
              <a:ext uri="{FF2B5EF4-FFF2-40B4-BE49-F238E27FC236}">
                <a16:creationId xmlns:a16="http://schemas.microsoft.com/office/drawing/2014/main" id="{D419003D-A67E-D6A0-ED8B-8E604AEF49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B2367B-00FB-1DD3-9019-C447833B0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27A7E8-376B-47D8-9A40-9F6221CF8E7A}" type="slidenum">
              <a:rPr lang="en-US" smtClean="0"/>
              <a:t>‹#›</a:t>
            </a:fld>
            <a:endParaRPr lang="en-US"/>
          </a:p>
        </p:txBody>
      </p:sp>
    </p:spTree>
    <p:extLst>
      <p:ext uri="{BB962C8B-B14F-4D97-AF65-F5344CB8AC3E}">
        <p14:creationId xmlns:p14="http://schemas.microsoft.com/office/powerpoint/2010/main" val="270668493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9/9/2025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9/9/2025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9/9/2025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9/9/2025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9/9/2025</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9/9/2025</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9/9/2025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9/9/2025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3.xml"/></Relationships>
</file>

<file path=ppt/slides/_rels/slide10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30.png"/></Relationships>
</file>

<file path=ppt/slides/_rels/slide10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84.xml"/><Relationship Id="rId5" Type="http://schemas.openxmlformats.org/officeDocument/2006/relationships/image" Target="../media/image65.png"/><Relationship Id="rId4" Type="http://schemas.openxmlformats.org/officeDocument/2006/relationships/image" Target="../media/image64.png"/></Relationships>
</file>

<file path=ppt/slides/_rels/slide1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jpg"/><Relationship Id="rId1" Type="http://schemas.openxmlformats.org/officeDocument/2006/relationships/slideLayout" Target="../slideLayouts/slideLayout94.xml"/><Relationship Id="rId4" Type="http://schemas.openxmlformats.org/officeDocument/2006/relationships/hyperlink" Target="https://my.scouting.org/"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jpg"/><Relationship Id="rId1" Type="http://schemas.openxmlformats.org/officeDocument/2006/relationships/slideLayout" Target="../slideLayouts/slideLayout94.xml"/><Relationship Id="rId4" Type="http://schemas.openxmlformats.org/officeDocument/2006/relationships/hyperlink" Target="https://www.scouting.org/training/youth-protection/venturing/" TargetMode="External"/></Relationships>
</file>

<file path=ppt/slides/_rels/slide104.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3.xml"/><Relationship Id="rId5" Type="http://schemas.openxmlformats.org/officeDocument/2006/relationships/image" Target="../media/image79.png"/><Relationship Id="rId4" Type="http://schemas.openxmlformats.org/officeDocument/2006/relationships/image" Target="../media/image78.jpg"/></Relationships>
</file>

<file path=ppt/slides/_rels/slide10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80.jpg"/><Relationship Id="rId4" Type="http://schemas.openxmlformats.org/officeDocument/2006/relationships/image" Target="../media/image4.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3.xml"/><Relationship Id="rId4" Type="http://schemas.openxmlformats.org/officeDocument/2006/relationships/image" Target="../media/image81.jp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8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82.jpeg"/><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83.png"/><Relationship Id="rId4" Type="http://schemas.openxmlformats.org/officeDocument/2006/relationships/image" Target="../media/image4.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3.xml"/><Relationship Id="rId4" Type="http://schemas.openxmlformats.org/officeDocument/2006/relationships/image" Target="../media/image83.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3.xml"/><Relationship Id="rId4" Type="http://schemas.openxmlformats.org/officeDocument/2006/relationships/image" Target="../media/image82.jpe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16.xml"/></Relationships>
</file>

<file path=ppt/slides/_rels/slide1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86.png"/><Relationship Id="rId4" Type="http://schemas.openxmlformats.org/officeDocument/2006/relationships/image" Target="../media/image85.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87.png"/></Relationships>
</file>

<file path=ppt/slides/_rels/slide12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35.xml"/><Relationship Id="rId1" Type="http://schemas.openxmlformats.org/officeDocument/2006/relationships/slideLayout" Target="../slideLayouts/slideLayout45.xml"/><Relationship Id="rId5" Type="http://schemas.openxmlformats.org/officeDocument/2006/relationships/image" Target="../media/image73.png"/><Relationship Id="rId4" Type="http://schemas.openxmlformats.org/officeDocument/2006/relationships/image" Target="../media/image91.jpg"/></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1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52.xml"/><Relationship Id="rId6" Type="http://schemas.openxmlformats.org/officeDocument/2006/relationships/image" Target="../media/image73.png"/><Relationship Id="rId5" Type="http://schemas.openxmlformats.org/officeDocument/2006/relationships/image" Target="../media/image4.png"/><Relationship Id="rId4" Type="http://schemas.openxmlformats.org/officeDocument/2006/relationships/hyperlink" Target="http://www.exploringyourcareer.org/"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127.xml"/><Relationship Id="rId4" Type="http://schemas.openxmlformats.org/officeDocument/2006/relationships/image" Target="../media/image13.jpeg"/></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1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57.xml"/><Relationship Id="rId4" Type="http://schemas.openxmlformats.org/officeDocument/2006/relationships/image" Target="../media/image98.png"/></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1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65.png"/></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60.xml"/><Relationship Id="rId4" Type="http://schemas.openxmlformats.org/officeDocument/2006/relationships/image" Target="../media/image100.pn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101.wmf"/></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127.xml"/><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72.xml"/><Relationship Id="rId4" Type="http://schemas.openxmlformats.org/officeDocument/2006/relationships/image" Target="../media/image102.jpg"/></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72.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103.png"/></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105.jpeg"/></Relationships>
</file>

<file path=ppt/slides/_rels/slide1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jpg"/><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1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0.xml"/><Relationship Id="rId1" Type="http://schemas.openxmlformats.org/officeDocument/2006/relationships/slideLayout" Target="../slideLayouts/slideLayout84.xml"/><Relationship Id="rId5" Type="http://schemas.openxmlformats.org/officeDocument/2006/relationships/image" Target="../media/image65.png"/><Relationship Id="rId4" Type="http://schemas.openxmlformats.org/officeDocument/2006/relationships/image" Target="../media/image64.png"/></Relationships>
</file>

<file path=ppt/slides/_rels/slide1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30.png"/></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127.xml"/><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15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08.jpg"/></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109.png"/></Relationships>
</file>

<file path=ppt/slides/_rels/slide1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3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115.jpeg"/><Relationship Id="rId4" Type="http://schemas.openxmlformats.org/officeDocument/2006/relationships/image" Target="../media/image114.jpg"/></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116.png"/></Relationships>
</file>

<file path=ppt/slides/_rels/slide1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1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9.jpg"/></Relationships>
</file>

<file path=ppt/slides/_rels/slide16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164.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1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Exploring@lflmail.or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4.png"/></Relationships>
</file>

<file path=ppt/slides/_rels/slide1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18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hyperlink" Target="https://www.google.com/search?q=Windors+Flowers%2C+Lewes&amp;oq=Windors+Flowers%2C+Lewes+&amp;gs_lcrp=EgZjaHJvbWUyBggAEEUYOTIICAEQABgWGB4yDQgCEAAYhgMYgAQYigUyDQgDEAAYhgMYgAQYigUyDQgEEAAYhgMYgAQYigUyCggFEAAYogQYiQUyCggGEAAYgAQYogQyCggHEAAYgAQYogTSAQkyMDk3MWowajeoAgCwAgA&amp;sourceid=chrome&amp;ie=UTF-8" TargetMode="External"/><Relationship Id="rId4" Type="http://schemas.openxmlformats.org/officeDocument/2006/relationships/hyperlink" Target="https://www.windsorsflorist.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hyperlink" Target="http://www.exploring.org/about-us"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hyperlink" Target="https://www.scouting.org/training/youth-protectio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5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9.jpg"/></Relationships>
</file>

<file path=ppt/slides/_rels/slide5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58.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jpg"/><Relationship Id="rId1" Type="http://schemas.openxmlformats.org/officeDocument/2006/relationships/slideLayout" Target="../slideLayouts/slideLayout116.xml"/><Relationship Id="rId4" Type="http://schemas.openxmlformats.org/officeDocument/2006/relationships/hyperlink" Target="https://my.scouting.or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jpg"/><Relationship Id="rId1" Type="http://schemas.openxmlformats.org/officeDocument/2006/relationships/slideLayout" Target="../slideLayouts/slideLayout116.xml"/><Relationship Id="rId4" Type="http://schemas.openxmlformats.org/officeDocument/2006/relationships/hyperlink" Target="https://www.scouting.org/training/youth-protection/venturin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105.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exploring@lflmail.org" TargetMode="External"/><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8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hyperlink" Target="https://reservations.scouting.org/profile/form/index.cfm?PKformID=0x156865abcd"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hyperlink" Target="https://drive.google.com/file/d/1Bo7U0iJ8Ti-bmyIFtxGfG0TIt3dB1xX4/view?usp=sharin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hyperlink" Target="http://filestore.scouting.org/filestore/se-packet/2020-08-10/Exploring-Participant-Policy-FINAL-2.pdf"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9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5.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30.png"/></Relationships>
</file>

<file path=ppt/slides/_rels/slide9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75.jpg"/><Relationship Id="rId5" Type="http://schemas.openxmlformats.org/officeDocument/2006/relationships/image" Target="../media/image73.png"/><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jpg"/><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7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734764" y="5168090"/>
            <a:ext cx="6345070"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September 10</a:t>
            </a:r>
            <a:r>
              <a:rPr lang="en-US" sz="5400" b="1" baseline="30000" dirty="0">
                <a:ln w="22225">
                  <a:solidFill>
                    <a:schemeClr val="accent2"/>
                  </a:solidFill>
                  <a:prstDash val="solid"/>
                </a:ln>
                <a:solidFill>
                  <a:srgbClr val="C00000"/>
                </a:solidFill>
              </a:rPr>
              <a:t>th</a:t>
            </a:r>
            <a:r>
              <a:rPr lang="en-US" sz="5400" b="1" dirty="0">
                <a:ln w="22225">
                  <a:solidFill>
                    <a:schemeClr val="accent2"/>
                  </a:solidFill>
                  <a:prstDash val="solid"/>
                </a:ln>
                <a:solidFill>
                  <a:srgbClr val="C00000"/>
                </a:solidFill>
              </a:rPr>
              <a:t>, 2025</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1269F75-5A29-4DF8-8F81-F0D0169BD1E3}"/>
              </a:ext>
            </a:extLst>
          </p:cNvPr>
          <p:cNvSpPr>
            <a:spLocks noGrp="1"/>
          </p:cNvSpPr>
          <p:nvPr>
            <p:ph type="title"/>
          </p:nvPr>
        </p:nvSpPr>
        <p:spPr>
          <a:xfrm>
            <a:off x="804672" y="640080"/>
            <a:ext cx="3282696" cy="5257800"/>
          </a:xfrm>
        </p:spPr>
        <p:txBody>
          <a:bodyPr>
            <a:normAutofit/>
          </a:bodyPr>
          <a:lstStyle/>
          <a:p>
            <a:r>
              <a:rPr lang="en-US" b="1" u="sng" dirty="0">
                <a:solidFill>
                  <a:schemeClr val="bg1"/>
                </a:solidFill>
              </a:rPr>
              <a:t>A little about each program</a:t>
            </a:r>
          </a:p>
        </p:txBody>
      </p:sp>
      <p:sp>
        <p:nvSpPr>
          <p:cNvPr id="3" name="Content Placeholder 2">
            <a:extLst>
              <a:ext uri="{FF2B5EF4-FFF2-40B4-BE49-F238E27FC236}">
                <a16:creationId xmlns:a16="http://schemas.microsoft.com/office/drawing/2014/main" id="{34AFCD64-4AD9-4CDE-AAB9-CA770DB804E5}"/>
              </a:ext>
            </a:extLst>
          </p:cNvPr>
          <p:cNvSpPr>
            <a:spLocks noGrp="1"/>
          </p:cNvSpPr>
          <p:nvPr>
            <p:ph idx="1"/>
          </p:nvPr>
        </p:nvSpPr>
        <p:spPr>
          <a:xfrm>
            <a:off x="5130800" y="640080"/>
            <a:ext cx="6878320" cy="6116319"/>
          </a:xfrm>
        </p:spPr>
        <p:txBody>
          <a:bodyPr anchor="ctr">
            <a:normAutofit lnSpcReduction="10000"/>
          </a:bodyPr>
          <a:lstStyle/>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lang="en-US" sz="2000" dirty="0">
                <a:effectLst/>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and Champions for students with special needs</a:t>
            </a:r>
            <a:r>
              <a:rPr lang="en-US" sz="2000" dirty="0">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Learning for Life uses these interactive lessons to help youth make informed decisions while becoming better students and citizens. </a:t>
            </a:r>
          </a:p>
          <a:p>
            <a:pPr marL="342900" marR="0" lvl="0" indent="-342900">
              <a:spcBef>
                <a:spcPts val="0"/>
              </a:spcBef>
              <a:spcAft>
                <a:spcPts val="800"/>
              </a:spcAft>
              <a:buFont typeface="Arial" panose="020B0604020202020204" pitchFamily="34" charset="0"/>
              <a:buChar char="•"/>
              <a:tabLst>
                <a:tab pos="4572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Exploring</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pic>
        <p:nvPicPr>
          <p:cNvPr id="2" name="Picture 1">
            <a:extLst>
              <a:ext uri="{FF2B5EF4-FFF2-40B4-BE49-F238E27FC236}">
                <a16:creationId xmlns:a16="http://schemas.microsoft.com/office/drawing/2014/main" id="{609125DF-73FF-7AE5-4731-F1D7DBAD220E}"/>
              </a:ext>
            </a:extLst>
          </p:cNvPr>
          <p:cNvPicPr>
            <a:picLocks noChangeAspect="1"/>
          </p:cNvPicPr>
          <p:nvPr/>
        </p:nvPicPr>
        <p:blipFill>
          <a:blip r:embed="rId2"/>
          <a:stretch>
            <a:fillRect/>
          </a:stretch>
        </p:blipFill>
        <p:spPr>
          <a:xfrm>
            <a:off x="271944" y="1257160"/>
            <a:ext cx="4162410" cy="834530"/>
          </a:xfrm>
          <a:prstGeom prst="rect">
            <a:avLst/>
          </a:prstGeom>
        </p:spPr>
      </p:pic>
      <p:pic>
        <p:nvPicPr>
          <p:cNvPr id="7" name="Picture 6" descr="exploring_wht_transparent-01.png">
            <a:extLst>
              <a:ext uri="{FF2B5EF4-FFF2-40B4-BE49-F238E27FC236}">
                <a16:creationId xmlns:a16="http://schemas.microsoft.com/office/drawing/2014/main" id="{F42502A4-A616-3693-CD98-F28A1458F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91" y="4046639"/>
            <a:ext cx="4274058" cy="1554201"/>
          </a:xfrm>
          <a:prstGeom prst="rect">
            <a:avLst/>
          </a:prstGeom>
        </p:spPr>
      </p:pic>
    </p:spTree>
    <p:extLst>
      <p:ext uri="{BB962C8B-B14F-4D97-AF65-F5344CB8AC3E}">
        <p14:creationId xmlns:p14="http://schemas.microsoft.com/office/powerpoint/2010/main" val="10777567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86149F-F064-48C6-89C2-0460CFEC0190}"/>
              </a:ext>
            </a:extLst>
          </p:cNvPr>
          <p:cNvGraphicFramePr/>
          <p:nvPr/>
        </p:nvGraphicFramePr>
        <p:xfrm>
          <a:off x="378668" y="1887778"/>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8FD4CA3-E0C4-4CCA-8AE1-085FF0080B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617" y="624009"/>
            <a:ext cx="3617881" cy="787215"/>
          </a:xfrm>
          <a:prstGeom prst="rect">
            <a:avLst/>
          </a:prstGeom>
        </p:spPr>
      </p:pic>
      <p:sp>
        <p:nvSpPr>
          <p:cNvPr id="7" name="TextBox 6">
            <a:extLst>
              <a:ext uri="{FF2B5EF4-FFF2-40B4-BE49-F238E27FC236}">
                <a16:creationId xmlns:a16="http://schemas.microsoft.com/office/drawing/2014/main" id="{21CB9C55-89EF-4CF3-9346-8835C73715F7}"/>
              </a:ext>
            </a:extLst>
          </p:cNvPr>
          <p:cNvSpPr txBox="1"/>
          <p:nvPr/>
        </p:nvSpPr>
        <p:spPr>
          <a:xfrm>
            <a:off x="2175013" y="1501776"/>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spTree>
    <p:extLst>
      <p:ext uri="{BB962C8B-B14F-4D97-AF65-F5344CB8AC3E}">
        <p14:creationId xmlns:p14="http://schemas.microsoft.com/office/powerpoint/2010/main" val="42098014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736312" y="2164681"/>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Bernard “Bernie” Lockard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p:cNvSpPr/>
          <p:nvPr/>
        </p:nvSpPr>
        <p:spPr>
          <a:xfrm>
            <a:off x="9570035" y="2132095"/>
            <a:ext cx="247503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Dr. Helen Stiff-Williams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p:cNvSpPr/>
          <p:nvPr/>
        </p:nvSpPr>
        <p:spPr>
          <a:xfrm>
            <a:off x="9459211" y="173267"/>
            <a:ext cx="2645435" cy="4616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p:cNvSpPr/>
          <p:nvPr/>
        </p:nvSpPr>
        <p:spPr>
          <a:xfrm>
            <a:off x="6247111" y="5733543"/>
            <a:ext cx="2137161"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Technology/Website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p:cNvSpPr/>
          <p:nvPr/>
        </p:nvSpPr>
        <p:spPr>
          <a:xfrm>
            <a:off x="737342" y="5719845"/>
            <a:ext cx="2460837"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 &amp; Relationships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35" y="-15555"/>
            <a:ext cx="6611037" cy="1137329"/>
          </a:xfrm>
          <a:prstGeom prst="rect">
            <a:avLst/>
          </a:prstGeom>
        </p:spPr>
      </p:pic>
      <p:sp>
        <p:nvSpPr>
          <p:cNvPr id="43" name="TextBox 42"/>
          <p:cNvSpPr txBox="1"/>
          <p:nvPr/>
        </p:nvSpPr>
        <p:spPr>
          <a:xfrm>
            <a:off x="1920759" y="1557795"/>
            <a:ext cx="77654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EXECUTIVE BOARD</a:t>
            </a:r>
          </a:p>
        </p:txBody>
      </p:sp>
      <p:cxnSp>
        <p:nvCxnSpPr>
          <p:cNvPr id="48" name="Straight Connector 47"/>
          <p:cNvCxnSpPr>
            <a:cxnSpLocks/>
            <a:stCxn id="24" idx="1"/>
            <a:endCxn id="24" idx="1"/>
          </p:cNvCxnSpPr>
          <p:nvPr/>
        </p:nvCxnSpPr>
        <p:spPr>
          <a:xfrm>
            <a:off x="9459211" y="4041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9461920" y="1246047"/>
            <a:ext cx="2642726" cy="49081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p:cNvSpPr/>
          <p:nvPr/>
        </p:nvSpPr>
        <p:spPr>
          <a:xfrm>
            <a:off x="105396" y="4367577"/>
            <a:ext cx="2346882"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7" name="Straight Connector 56"/>
          <p:cNvCxnSpPr>
            <a:cxnSpLocks/>
            <a:stCxn id="44" idx="3"/>
          </p:cNvCxnSpPr>
          <p:nvPr/>
        </p:nvCxnSpPr>
        <p:spPr>
          <a:xfrm flipV="1">
            <a:off x="2533473" y="2639289"/>
            <a:ext cx="202839" cy="2613"/>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03CA632F-FB1D-41F4-BAC9-EF6EAFF62F9F}"/>
              </a:ext>
            </a:extLst>
          </p:cNvPr>
          <p:cNvSpPr/>
          <p:nvPr/>
        </p:nvSpPr>
        <p:spPr>
          <a:xfrm>
            <a:off x="9477721" y="700561"/>
            <a:ext cx="2645436" cy="47985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A1108A63-585C-414E-BC90-5B50AE7601DA}"/>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A26664A-1475-4D57-9255-F9F91C81D192}"/>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8965058E-25A1-4D9C-82B0-B7275417B60C}"/>
              </a:ext>
            </a:extLst>
          </p:cNvPr>
          <p:cNvSpPr/>
          <p:nvPr/>
        </p:nvSpPr>
        <p:spPr>
          <a:xfrm>
            <a:off x="105396" y="2160795"/>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ED017034-1005-4B64-8140-6334C7FA14FB}"/>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Employee/Professional</a:t>
            </a:r>
          </a:p>
        </p:txBody>
      </p:sp>
      <p:sp>
        <p:nvSpPr>
          <p:cNvPr id="40" name="Rounded Rectangle 72">
            <a:extLst>
              <a:ext uri="{FF2B5EF4-FFF2-40B4-BE49-F238E27FC236}">
                <a16:creationId xmlns:a16="http://schemas.microsoft.com/office/drawing/2014/main" id="{2D03901C-8D6D-461A-A7E2-5156D21176D1}"/>
              </a:ext>
            </a:extLst>
          </p:cNvPr>
          <p:cNvSpPr/>
          <p:nvPr/>
        </p:nvSpPr>
        <p:spPr>
          <a:xfrm>
            <a:off x="91867" y="3253884"/>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FC3713EC-61B3-D590-FF81-43EC5F1AFE10}"/>
              </a:ext>
            </a:extLst>
          </p:cNvPr>
          <p:cNvCxnSpPr>
            <a:cxnSpLocks/>
            <a:stCxn id="40" idx="3"/>
          </p:cNvCxnSpPr>
          <p:nvPr/>
        </p:nvCxnSpPr>
        <p:spPr>
          <a:xfrm flipV="1">
            <a:off x="2519944" y="3427625"/>
            <a:ext cx="242149" cy="30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7FFC0CD-4E48-84FC-3F58-908ED740283B}"/>
              </a:ext>
            </a:extLst>
          </p:cNvPr>
          <p:cNvCxnSpPr>
            <a:cxnSpLocks/>
            <a:stCxn id="13" idx="0"/>
          </p:cNvCxnSpPr>
          <p:nvPr/>
        </p:nvCxnSpPr>
        <p:spPr>
          <a:xfrm flipV="1">
            <a:off x="4765668" y="4296367"/>
            <a:ext cx="0" cy="1442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AE355E-61DC-2A58-7C33-4F844B9B0CB5}"/>
              </a:ext>
            </a:extLst>
          </p:cNvPr>
          <p:cNvCxnSpPr>
            <a:cxnSpLocks/>
            <a:stCxn id="50" idx="3"/>
          </p:cNvCxnSpPr>
          <p:nvPr/>
        </p:nvCxnSpPr>
        <p:spPr>
          <a:xfrm flipV="1">
            <a:off x="2452278" y="4232271"/>
            <a:ext cx="376032" cy="642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71A11E-F8E9-0A71-98A5-6E230F01C600}"/>
              </a:ext>
            </a:extLst>
          </p:cNvPr>
          <p:cNvCxnSpPr>
            <a:cxnSpLocks/>
          </p:cNvCxnSpPr>
          <p:nvPr/>
        </p:nvCxnSpPr>
        <p:spPr>
          <a:xfrm flipV="1">
            <a:off x="7342447" y="4359403"/>
            <a:ext cx="0" cy="1410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B0A5C2-E522-1461-3227-BD9A85A30943}"/>
              </a:ext>
            </a:extLst>
          </p:cNvPr>
          <p:cNvCxnSpPr>
            <a:cxnSpLocks/>
            <a:stCxn id="73" idx="1"/>
          </p:cNvCxnSpPr>
          <p:nvPr/>
        </p:nvCxnSpPr>
        <p:spPr>
          <a:xfrm flipH="1">
            <a:off x="9247682" y="2639289"/>
            <a:ext cx="322353" cy="8766"/>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6B72D897-84E5-2A8C-356D-0FC177550A2C}"/>
              </a:ext>
            </a:extLst>
          </p:cNvPr>
          <p:cNvSpPr/>
          <p:nvPr/>
        </p:nvSpPr>
        <p:spPr>
          <a:xfrm>
            <a:off x="9525951" y="3281980"/>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Based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8" name="Straight Connector 57">
            <a:extLst>
              <a:ext uri="{FF2B5EF4-FFF2-40B4-BE49-F238E27FC236}">
                <a16:creationId xmlns:a16="http://schemas.microsoft.com/office/drawing/2014/main" id="{30E6F83E-2E58-7851-E382-90BBA34325FD}"/>
              </a:ext>
            </a:extLst>
          </p:cNvPr>
          <p:cNvCxnSpPr>
            <a:cxnSpLocks/>
            <a:endCxn id="36" idx="1"/>
          </p:cNvCxnSpPr>
          <p:nvPr/>
        </p:nvCxnSpPr>
        <p:spPr>
          <a:xfrm>
            <a:off x="9247682" y="3519366"/>
            <a:ext cx="278269" cy="269808"/>
          </a:xfrm>
          <a:prstGeom prst="line">
            <a:avLst/>
          </a:prstGeom>
        </p:spPr>
        <p:style>
          <a:lnRef idx="1">
            <a:schemeClr val="accent1"/>
          </a:lnRef>
          <a:fillRef idx="0">
            <a:schemeClr val="accent1"/>
          </a:fillRef>
          <a:effectRef idx="0">
            <a:schemeClr val="accent1"/>
          </a:effectRef>
          <a:fontRef idx="minor">
            <a:schemeClr val="tx1"/>
          </a:fontRef>
        </p:style>
      </p:cxnSp>
      <p:sp>
        <p:nvSpPr>
          <p:cNvPr id="25" name="Rounded Rectangle 49">
            <a:extLst>
              <a:ext uri="{FF2B5EF4-FFF2-40B4-BE49-F238E27FC236}">
                <a16:creationId xmlns:a16="http://schemas.microsoft.com/office/drawing/2014/main" id="{EEB55716-3BEC-FEC4-2859-274E304AA81B}"/>
              </a:ext>
            </a:extLst>
          </p:cNvPr>
          <p:cNvSpPr/>
          <p:nvPr/>
        </p:nvSpPr>
        <p:spPr>
          <a:xfrm>
            <a:off x="9570035" y="4406108"/>
            <a:ext cx="2456978"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Membership &amp; Retention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26" name="Straight Connector 25">
            <a:extLst>
              <a:ext uri="{FF2B5EF4-FFF2-40B4-BE49-F238E27FC236}">
                <a16:creationId xmlns:a16="http://schemas.microsoft.com/office/drawing/2014/main" id="{8C6FE10A-4211-DF93-28AC-CADC25625958}"/>
              </a:ext>
            </a:extLst>
          </p:cNvPr>
          <p:cNvCxnSpPr>
            <a:cxnSpLocks/>
            <a:stCxn id="25" idx="1"/>
          </p:cNvCxnSpPr>
          <p:nvPr/>
        </p:nvCxnSpPr>
        <p:spPr>
          <a:xfrm flipH="1" flipV="1">
            <a:off x="9164538" y="4172146"/>
            <a:ext cx="405497" cy="7411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Rounded Rectangle 32">
            <a:extLst>
              <a:ext uri="{FF2B5EF4-FFF2-40B4-BE49-F238E27FC236}">
                <a16:creationId xmlns:a16="http://schemas.microsoft.com/office/drawing/2014/main" id="{DAB0B5D1-81C8-D91D-DA2E-0A179E02CBEC}"/>
              </a:ext>
            </a:extLst>
          </p:cNvPr>
          <p:cNvSpPr/>
          <p:nvPr/>
        </p:nvSpPr>
        <p:spPr>
          <a:xfrm>
            <a:off x="3537895" y="5739208"/>
            <a:ext cx="2455546"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Safeguarding Youth/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Health &amp; Safety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17" name="Straight Connector 16">
            <a:extLst>
              <a:ext uri="{FF2B5EF4-FFF2-40B4-BE49-F238E27FC236}">
                <a16:creationId xmlns:a16="http://schemas.microsoft.com/office/drawing/2014/main" id="{18933042-ED02-CD9A-EE78-5D1EBA63A6B9}"/>
              </a:ext>
            </a:extLst>
          </p:cNvPr>
          <p:cNvCxnSpPr>
            <a:cxnSpLocks/>
          </p:cNvCxnSpPr>
          <p:nvPr/>
        </p:nvCxnSpPr>
        <p:spPr>
          <a:xfrm flipV="1">
            <a:off x="2413959" y="4304881"/>
            <a:ext cx="1093638" cy="1410509"/>
          </a:xfrm>
          <a:prstGeom prst="line">
            <a:avLst/>
          </a:prstGeom>
        </p:spPr>
        <p:style>
          <a:lnRef idx="1">
            <a:schemeClr val="accent1"/>
          </a:lnRef>
          <a:fillRef idx="0">
            <a:schemeClr val="accent1"/>
          </a:fillRef>
          <a:effectRef idx="0">
            <a:schemeClr val="accent1"/>
          </a:effectRef>
          <a:fontRef idx="minor">
            <a:schemeClr val="tx1"/>
          </a:fontRef>
        </p:style>
      </p:cxnSp>
      <p:sp>
        <p:nvSpPr>
          <p:cNvPr id="59" name="Rounded Rectangle 31">
            <a:extLst>
              <a:ext uri="{FF2B5EF4-FFF2-40B4-BE49-F238E27FC236}">
                <a16:creationId xmlns:a16="http://schemas.microsoft.com/office/drawing/2014/main" id="{74E35383-1589-D197-87AE-06E86BAC4E90}"/>
              </a:ext>
            </a:extLst>
          </p:cNvPr>
          <p:cNvSpPr/>
          <p:nvPr/>
        </p:nvSpPr>
        <p:spPr>
          <a:xfrm>
            <a:off x="8788703" y="5769912"/>
            <a:ext cx="2296240"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Marketing &amp; Social Media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60" name="Straight Connector 59">
            <a:extLst>
              <a:ext uri="{FF2B5EF4-FFF2-40B4-BE49-F238E27FC236}">
                <a16:creationId xmlns:a16="http://schemas.microsoft.com/office/drawing/2014/main" id="{F5FFDFCA-169B-A4BD-455C-2E7C3446FEDE}"/>
              </a:ext>
            </a:extLst>
          </p:cNvPr>
          <p:cNvCxnSpPr>
            <a:cxnSpLocks/>
          </p:cNvCxnSpPr>
          <p:nvPr/>
        </p:nvCxnSpPr>
        <p:spPr>
          <a:xfrm flipH="1" flipV="1">
            <a:off x="8422305" y="4314582"/>
            <a:ext cx="925637" cy="14553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4739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905697BD-F092-6659-E1FB-DA8448A37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A5C47A-CB26-2957-6A3D-9C666A40CCBC}"/>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F598E036-4942-2307-68D5-74E29E43829C}"/>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7797570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131</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132</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A26DB2EC-4972-4087-86A9-FB6EC50A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17408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10B252C-2DB2-C6DE-535B-551BC79C819B}"/>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1565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1186362027"/>
      </p:ext>
    </p:extLst>
  </p:cSld>
  <p:clrMapOvr>
    <a:overrideClrMapping bg1="dk1" tx1="lt1" bg2="dk2" tx2="lt2" accent1="accent1" accent2="accent2" accent3="accent3" accent4="accent4" accent5="accent5" accent6="accent6" hlink="hlink" folHlink="folHlink"/>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0" y="1709928"/>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endParaRPr lang="en-US" sz="6000" kern="1200" dirty="0">
              <a:solidFill>
                <a:srgbClr val="FF0000"/>
              </a:solidFill>
            </a:endParaRPr>
          </a:p>
        </p:txBody>
      </p:sp>
    </p:spTree>
    <p:extLst>
      <p:ext uri="{BB962C8B-B14F-4D97-AF65-F5344CB8AC3E}">
        <p14:creationId xmlns:p14="http://schemas.microsoft.com/office/powerpoint/2010/main" val="330585884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4F0D-3BB5-2B0A-4681-12CB40F2BA33}"/>
              </a:ext>
            </a:extLst>
          </p:cNvPr>
          <p:cNvSpPr>
            <a:spLocks noGrp="1"/>
          </p:cNvSpPr>
          <p:nvPr>
            <p:ph type="title"/>
          </p:nvPr>
        </p:nvSpPr>
        <p:spPr>
          <a:xfrm>
            <a:off x="6860079" y="2931281"/>
            <a:ext cx="4804576" cy="497719"/>
          </a:xfrm>
        </p:spPr>
        <p:txBody>
          <a:bodyPr>
            <a:noAutofit/>
          </a:bodyPr>
          <a:lstStyle/>
          <a:p>
            <a:pPr marL="0" marR="0">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Helen Stiff-Williams, Ed. D. </a:t>
            </a:r>
            <a:br>
              <a:rPr lang="en-US" sz="2400" dirty="0">
                <a:solidFill>
                  <a:srgbClr val="000000"/>
                </a:solidFill>
                <a:effectLst/>
                <a:latin typeface="Times New Roman" panose="02020603050405020304" pitchFamily="18" charset="0"/>
                <a:ea typeface="Calibri" panose="020F0502020204030204" pitchFamily="34" charset="0"/>
              </a:rPr>
            </a:br>
            <a:r>
              <a:rPr lang="en-US" sz="2400" b="1" dirty="0">
                <a:solidFill>
                  <a:srgbClr val="000000"/>
                </a:solidFill>
                <a:effectLst/>
                <a:latin typeface="Times New Roman" panose="02020603050405020304" pitchFamily="18" charset="0"/>
                <a:ea typeface="Calibri" panose="020F0502020204030204" pitchFamily="34" charset="0"/>
              </a:rPr>
              <a:t>Consultant and Adjunct Professor</a:t>
            </a:r>
            <a:endParaRPr lang="en-US" sz="2400" dirty="0"/>
          </a:p>
        </p:txBody>
      </p:sp>
      <p:sp>
        <p:nvSpPr>
          <p:cNvPr id="3" name="Content Placeholder 2">
            <a:extLst>
              <a:ext uri="{FF2B5EF4-FFF2-40B4-BE49-F238E27FC236}">
                <a16:creationId xmlns:a16="http://schemas.microsoft.com/office/drawing/2014/main" id="{0104C6C0-E988-3A95-F9B7-B37AE9ADB568}"/>
              </a:ext>
            </a:extLst>
          </p:cNvPr>
          <p:cNvSpPr>
            <a:spLocks noGrp="1"/>
          </p:cNvSpPr>
          <p:nvPr>
            <p:ph idx="1"/>
          </p:nvPr>
        </p:nvSpPr>
        <p:spPr>
          <a:xfrm>
            <a:off x="207036" y="1151308"/>
            <a:ext cx="6035614" cy="5613476"/>
          </a:xfrm>
        </p:spPr>
        <p:txBody>
          <a:bodyPr>
            <a:normAutofit fontScale="25000" lnSpcReduction="20000"/>
          </a:bodyPr>
          <a:lstStyle/>
          <a:p>
            <a:pPr marL="0" marR="0">
              <a:spcBef>
                <a:spcPts val="0"/>
              </a:spcBef>
              <a:spcAft>
                <a:spcPts val="0"/>
              </a:spcAft>
            </a:pPr>
            <a:endParaRPr lang="en-US" sz="5500" dirty="0">
              <a:solidFill>
                <a:srgbClr val="FF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6400" b="1" dirty="0">
                <a:solidFill>
                  <a:srgbClr val="FF0000"/>
                </a:solidFill>
                <a:effectLst/>
                <a:latin typeface="Times New Roman" panose="02020603050405020304" pitchFamily="18" charset="0"/>
                <a:ea typeface="Calibri" panose="020F0502020204030204" pitchFamily="34" charset="0"/>
              </a:rPr>
              <a:t>PROFESSIONAL POSITIONS HELD</a:t>
            </a:r>
          </a:p>
          <a:p>
            <a:pPr marL="0" marR="0" indent="0" algn="ctr">
              <a:spcBef>
                <a:spcPts val="0"/>
              </a:spcBef>
              <a:spcAft>
                <a:spcPts val="0"/>
              </a:spcAft>
              <a:buNone/>
            </a:pPr>
            <a:endParaRPr lang="en-US" sz="4800" dirty="0">
              <a:solidFill>
                <a:srgbClr val="FF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Consultant, National Teacher Training,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Professor, Regent University</a:t>
            </a:r>
            <a:r>
              <a:rPr lang="en-US" sz="5600" dirty="0">
                <a:solidFill>
                  <a:srgbClr val="000000"/>
                </a:solidFill>
                <a:effectLst/>
                <a:latin typeface="Times New Roman" panose="02020603050405020304" pitchFamily="18" charset="0"/>
                <a:ea typeface="Calibri" panose="020F0502020204030204" pitchFamily="34" charset="0"/>
              </a:rPr>
              <a:t>, </a:t>
            </a:r>
            <a:r>
              <a:rPr lang="en-US" sz="5600" b="1" dirty="0">
                <a:solidFill>
                  <a:srgbClr val="000000"/>
                </a:solidFill>
                <a:effectLst/>
                <a:latin typeface="Times New Roman" panose="02020603050405020304" pitchFamily="18" charset="0"/>
                <a:ea typeface="Calibri" panose="020F0502020204030204" pitchFamily="34" charset="0"/>
              </a:rPr>
              <a:t>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Organizational Leadership Coach,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Teacher Education and Interdisciplinary Studies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College of Arts and Sciences, Regent University, 2019-2021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School of Education, Regent University, Virginia Beach, VA, 1998 - 2019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Director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 Center for Character Education and Civic Development, 2006- 2012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Chairman and 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effectLst/>
                <a:latin typeface="Times New Roman" panose="02020603050405020304" pitchFamily="18" charset="0"/>
                <a:ea typeface="Calibri" panose="020F0502020204030204" pitchFamily="34" charset="0"/>
              </a:rPr>
              <a:t>	 Department of Education, Hampton University, Hampton, VA, 1995 -1998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and Educational Consultant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Division of Continuing Education, University of Virginia, 1994 - 2000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Division Chief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Virginia Department of Education, Richmond, VA, 1990 - 94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Superintendent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King George County Public Schools, Central Administration, King   </a:t>
            </a: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George,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Middle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Charlottesville City Schools, Buford Middle School, Charlottesville,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Elementary Principal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Cumberland County Schools, Cumberland,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Member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Longwood College, Department of Education,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High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Prince Edward County Public Schools,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Elementary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Prince Edward County Public Schools, Farmville, VA </a:t>
            </a:r>
          </a:p>
          <a:p>
            <a:endParaRPr lang="en-US" dirty="0"/>
          </a:p>
        </p:txBody>
      </p:sp>
      <p:sp>
        <p:nvSpPr>
          <p:cNvPr id="4" name="TextBox 3">
            <a:extLst>
              <a:ext uri="{FF2B5EF4-FFF2-40B4-BE49-F238E27FC236}">
                <a16:creationId xmlns:a16="http://schemas.microsoft.com/office/drawing/2014/main" id="{CE597557-2494-8650-36DF-2CF1F3F50577}"/>
              </a:ext>
            </a:extLst>
          </p:cNvPr>
          <p:cNvSpPr txBox="1"/>
          <p:nvPr/>
        </p:nvSpPr>
        <p:spPr>
          <a:xfrm>
            <a:off x="6738150" y="3655738"/>
            <a:ext cx="5048435" cy="29909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University of Virginia, Charlottesville, VA, Doctorate of Education, Administration,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Supervision, and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Longwood University, Farmville, VA, Master of Science, Supervision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Hampton University, (formerly known as Hampton Institute) Hampton, VA, Bachelor of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Science with High Honors, History Education.</a:t>
            </a:r>
          </a:p>
        </p:txBody>
      </p:sp>
      <p:sp>
        <p:nvSpPr>
          <p:cNvPr id="6" name="TextBox 5">
            <a:extLst>
              <a:ext uri="{FF2B5EF4-FFF2-40B4-BE49-F238E27FC236}">
                <a16:creationId xmlns:a16="http://schemas.microsoft.com/office/drawing/2014/main" id="{A0B0CB51-2811-48AD-B279-DD1CEAFFEC1E}"/>
              </a:ext>
            </a:extLst>
          </p:cNvPr>
          <p:cNvSpPr txBox="1"/>
          <p:nvPr/>
        </p:nvSpPr>
        <p:spPr>
          <a:xfrm>
            <a:off x="1191884" y="36839"/>
            <a:ext cx="101015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National Learning for Life Curriculum-Based Program Chair</a:t>
            </a:r>
          </a:p>
        </p:txBody>
      </p:sp>
      <p:pic>
        <p:nvPicPr>
          <p:cNvPr id="1026" name="Picture 2">
            <a:extLst>
              <a:ext uri="{FF2B5EF4-FFF2-40B4-BE49-F238E27FC236}">
                <a16:creationId xmlns:a16="http://schemas.microsoft.com/office/drawing/2014/main" id="{2D120EE6-E898-E96D-54DA-4CA63333A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392" y="867634"/>
            <a:ext cx="1300185" cy="195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66187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292711614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4"/>
          <a:stretch>
            <a:fillRect/>
          </a:stretch>
        </p:blipFill>
        <p:spPr>
          <a:xfrm>
            <a:off x="5410836" y="643235"/>
            <a:ext cx="859336" cy="85933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F8BF2BF-EFD8-B2F7-6936-F5A920AC1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93" y="12560"/>
            <a:ext cx="7874217" cy="5938291"/>
          </a:xfrm>
          <a:prstGeom prst="rect">
            <a:avLst/>
          </a:prstGeom>
        </p:spPr>
      </p:pic>
    </p:spTree>
    <p:extLst>
      <p:ext uri="{BB962C8B-B14F-4D97-AF65-F5344CB8AC3E}">
        <p14:creationId xmlns:p14="http://schemas.microsoft.com/office/powerpoint/2010/main" val="142406083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4540360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89445" y="1097204"/>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 UNIT</a:t>
            </a:r>
            <a:br>
              <a:rPr lang="en-US" sz="6000" b="1" dirty="0">
                <a:solidFill>
                  <a:srgbClr val="FF0000"/>
                </a:solidFill>
              </a:rPr>
            </a:br>
            <a:r>
              <a:rPr lang="en-US" sz="6000" b="1" dirty="0">
                <a:solidFill>
                  <a:srgbClr val="FF0000"/>
                </a:solidFill>
              </a:rPr>
              <a:t>RENEWAL/</a:t>
            </a:r>
            <a:br>
              <a:rPr lang="en-US" sz="6000" b="1" dirty="0">
                <a:solidFill>
                  <a:srgbClr val="FF0000"/>
                </a:solidFill>
              </a:rPr>
            </a:br>
            <a:r>
              <a:rPr lang="en-US" sz="6000" b="1" dirty="0">
                <a:solidFill>
                  <a:srgbClr val="FF0000"/>
                </a:solidFill>
              </a:rPr>
              <a:t>“RECHARTERING”</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309244214"/>
      </p:ext>
    </p:extLst>
  </p:cSld>
  <p:clrMapOvr>
    <a:overrideClrMapping bg1="dk1" tx1="lt1" bg2="dk2" tx2="lt2" accent1="accent1" accent2="accent2" accent3="accent3" accent4="accent4" accent5="accent5" accent6="accent6" hlink="hlink" folHlink="folHlink"/>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2307743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4480F2-E421-2F1B-F500-2E891F5B657D}"/>
              </a:ext>
            </a:extLst>
          </p:cNvPr>
          <p:cNvSpPr>
            <a:spLocks noGrp="1"/>
          </p:cNvSpPr>
          <p:nvPr>
            <p:ph type="sldNum" sz="quarter" idx="12"/>
          </p:nvPr>
        </p:nvSpPr>
        <p:spPr>
          <a:xfrm>
            <a:off x="9382723" y="5390913"/>
            <a:ext cx="574399" cy="268878"/>
          </a:xfrm>
        </p:spPr>
        <p:txBody>
          <a:bodyPr/>
          <a:lstStyle/>
          <a:p>
            <a:pPr marL="0" marR="0" lvl="0" indent="0" algn="r" defTabSz="667512"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584" b="0" i="0" u="none" strike="noStrike" kern="1200" cap="none" spc="0" normalizeH="0" baseline="0" noProof="0">
                <a:ln>
                  <a:noFill/>
                </a:ln>
                <a:solidFill>
                  <a:srgbClr val="FFFFFF"/>
                </a:solidFill>
                <a:effectLst/>
                <a:uLnTx/>
                <a:uFillTx/>
                <a:latin typeface="Calibri"/>
                <a:ea typeface="+mn-ea"/>
                <a:cs typeface="+mn-cs"/>
              </a:rPr>
              <a:pPr marL="0" marR="0" lvl="0" indent="0" algn="r" defTabSz="667512" rtl="0" eaLnBrk="1" fontAlgn="auto" latinLnBrk="0" hangingPunct="1">
                <a:lnSpc>
                  <a:spcPct val="100000"/>
                </a:lnSpc>
                <a:spcBef>
                  <a:spcPts val="0"/>
                </a:spcBef>
                <a:spcAft>
                  <a:spcPts val="600"/>
                </a:spcAft>
                <a:buClrTx/>
                <a:buSzTx/>
                <a:buFontTx/>
                <a:buNone/>
                <a:tabLst/>
                <a:defRPr/>
              </a:pPr>
              <a:t>165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BEB45B6B-E2AD-0E74-F34D-6D73F1F71405}"/>
              </a:ext>
            </a:extLst>
          </p:cNvPr>
          <p:cNvSpPr/>
          <p:nvPr/>
        </p:nvSpPr>
        <p:spPr>
          <a:xfrm>
            <a:off x="1178169" y="1846385"/>
            <a:ext cx="10040816" cy="167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kids taking a selfie&#10;&#10;Description automatically generated with medium confidence">
            <a:extLst>
              <a:ext uri="{FF2B5EF4-FFF2-40B4-BE49-F238E27FC236}">
                <a16:creationId xmlns:a16="http://schemas.microsoft.com/office/drawing/2014/main" id="{0A5684D8-2C66-D12C-236B-C6CFC30E4D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7000" y="258240"/>
            <a:ext cx="7575338" cy="5050225"/>
          </a:xfrm>
          <a:prstGeom prst="rect">
            <a:avLst/>
          </a:prstGeom>
        </p:spPr>
      </p:pic>
      <p:sp>
        <p:nvSpPr>
          <p:cNvPr id="7" name="Rectangle 6">
            <a:extLst>
              <a:ext uri="{FF2B5EF4-FFF2-40B4-BE49-F238E27FC236}">
                <a16:creationId xmlns:a16="http://schemas.microsoft.com/office/drawing/2014/main" id="{CB9DDA4B-275A-93F1-865C-84E8DD386C63}"/>
              </a:ext>
            </a:extLst>
          </p:cNvPr>
          <p:cNvSpPr/>
          <p:nvPr/>
        </p:nvSpPr>
        <p:spPr>
          <a:xfrm>
            <a:off x="2284888" y="5131447"/>
            <a:ext cx="7827378" cy="124383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67512" rtl="0" eaLnBrk="1" fontAlgn="auto" latinLnBrk="0" hangingPunct="1">
              <a:lnSpc>
                <a:spcPct val="100000"/>
              </a:lnSpc>
              <a:spcBef>
                <a:spcPts val="0"/>
              </a:spcBef>
              <a:spcAft>
                <a:spcPts val="600"/>
              </a:spcAft>
              <a:buClrTx/>
              <a:buSzTx/>
              <a:buFontTx/>
              <a:buNone/>
              <a:tabLst/>
              <a:defRPr/>
            </a:pPr>
            <a:r>
              <a:rPr kumimoji="0" lang="en-US" sz="292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Scouting America Renewal System Overview</a:t>
            </a:r>
          </a:p>
          <a:p>
            <a:pPr marL="0" marR="0" lvl="0" indent="0" algn="ctr" defTabSz="667512" rtl="0" eaLnBrk="1" fontAlgn="auto" latinLnBrk="0" hangingPunct="1">
              <a:lnSpc>
                <a:spcPct val="100000"/>
              </a:lnSpc>
              <a:spcBef>
                <a:spcPts val="0"/>
              </a:spcBef>
              <a:spcAft>
                <a:spcPts val="60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356933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564874" y="257358"/>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Units</a:t>
            </a:r>
            <a:endParaRPr lang="en-US" sz="3200" dirty="0">
              <a:solidFill>
                <a:srgbClr val="002060"/>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D3EAE6B-F3A0-1194-4A26-FA4E3EF3FC1A}"/>
              </a:ext>
            </a:extLst>
          </p:cNvPr>
          <p:cNvSpPr>
            <a:spLocks noGrp="1"/>
          </p:cNvSpPr>
          <p:nvPr>
            <p:ph idx="1"/>
          </p:nvPr>
        </p:nvSpPr>
        <p:spPr>
          <a:xfrm>
            <a:off x="838200" y="1063256"/>
            <a:ext cx="10515600" cy="5658219"/>
          </a:xfrm>
        </p:spPr>
        <p:txBody>
          <a:bodyPr>
            <a:normAutofit/>
          </a:bodyPr>
          <a:lstStyle/>
          <a:p>
            <a:r>
              <a:rPr lang="en-US" sz="3200" b="1" dirty="0"/>
              <a:t>For all Youth and Adult members in the BSA</a:t>
            </a:r>
          </a:p>
          <a:p>
            <a:r>
              <a:rPr lang="en-US" sz="3200" b="1" dirty="0"/>
              <a:t>All Membership Terms are for 12 months</a:t>
            </a:r>
          </a:p>
          <a:p>
            <a:r>
              <a:rPr lang="en-US" sz="3200" b="1" dirty="0"/>
              <a:t>Membership Renewal will only have a </a:t>
            </a:r>
            <a:r>
              <a:rPr lang="en-US" b="1" dirty="0"/>
              <a:t>two</a:t>
            </a:r>
            <a:r>
              <a:rPr lang="en-US" sz="3200" b="1" dirty="0"/>
              <a:t>-month lapse</a:t>
            </a:r>
          </a:p>
          <a:p>
            <a:r>
              <a:rPr lang="en-US" sz="3200" b="1" dirty="0"/>
              <a:t>New Unit Renewal will only have a </a:t>
            </a:r>
            <a:r>
              <a:rPr lang="en-US" b="1" dirty="0"/>
              <a:t>two</a:t>
            </a:r>
            <a:r>
              <a:rPr lang="en-US" sz="3200" b="1" dirty="0"/>
              <a:t>-month lapse</a:t>
            </a:r>
          </a:p>
          <a:p>
            <a:r>
              <a:rPr lang="en-US" sz="3200" b="1" dirty="0"/>
              <a:t>Parent/Guardian e-mails are needed</a:t>
            </a:r>
          </a:p>
          <a:p>
            <a:r>
              <a:rPr lang="en-US" b="1" dirty="0"/>
              <a:t>Text notice will be sent too</a:t>
            </a:r>
            <a:endParaRPr lang="en-US" sz="3200" b="1" dirty="0"/>
          </a:p>
          <a:p>
            <a:r>
              <a:rPr lang="en-US" sz="3200" b="1" dirty="0"/>
              <a:t>Parents can Opt-Out and Units can Opt-out the member too</a:t>
            </a:r>
          </a:p>
          <a:p>
            <a:endParaRPr lang="en-US" dirty="0"/>
          </a:p>
        </p:txBody>
      </p:sp>
    </p:spTree>
    <p:extLst>
      <p:ext uri="{BB962C8B-B14F-4D97-AF65-F5344CB8AC3E}">
        <p14:creationId xmlns:p14="http://schemas.microsoft.com/office/powerpoint/2010/main" val="318941248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D751271F-D525-0D9F-5D71-53AAC0720E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819" y="958320"/>
            <a:ext cx="8310362" cy="561946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171755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184E-849E-9251-DBCD-6AFE54885AC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12EC36-C739-905E-B228-A72A946EE066}"/>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F6531970-2594-E63A-FE1E-9A6F51CDAA1E}"/>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B3FDB37-2E17-FA4C-8599-5682C2A0B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39B83-ACBD-272D-C966-E4836D5ADB52}"/>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5CB81369-C171-772F-CE5F-3946EEFB9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591" y="770586"/>
            <a:ext cx="8829571" cy="595089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840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9D83D887-41F1-5F9E-2DBF-A128E4D302D3}"/>
              </a:ext>
            </a:extLst>
          </p:cNvPr>
          <p:cNvSpPr/>
          <p:nvPr/>
        </p:nvSpPr>
        <p:spPr>
          <a:xfrm rot="10800000">
            <a:off x="0" y="4785851"/>
            <a:ext cx="12192000" cy="2072147"/>
          </a:xfrm>
          <a:prstGeom prst="flowChartDocument">
            <a:avLst/>
          </a:prstGeom>
          <a:solidFill>
            <a:srgbClr val="F3F3F3"/>
          </a:solidFill>
          <a:ln>
            <a:noFill/>
          </a:ln>
          <a:effectLst>
            <a:outerShdw blurRad="152400" dist="38100" dir="16200000"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C954A2-3062-90DB-E555-004500E1878D}"/>
              </a:ext>
            </a:extLst>
          </p:cNvPr>
          <p:cNvSpPr/>
          <p:nvPr/>
        </p:nvSpPr>
        <p:spPr>
          <a:xfrm>
            <a:off x="640080" y="0"/>
            <a:ext cx="7780713" cy="1371917"/>
          </a:xfrm>
          <a:custGeom>
            <a:avLst/>
            <a:gdLst>
              <a:gd name="connsiteX0" fmla="*/ 0 w 7780713"/>
              <a:gd name="connsiteY0" fmla="*/ 0 h 1189038"/>
              <a:gd name="connsiteX1" fmla="*/ 7780713 w 7780713"/>
              <a:gd name="connsiteY1" fmla="*/ 0 h 1189038"/>
              <a:gd name="connsiteX2" fmla="*/ 7780713 w 7780713"/>
              <a:gd name="connsiteY2" fmla="*/ 1189038 h 1189038"/>
              <a:gd name="connsiteX3" fmla="*/ 0 w 7780713"/>
              <a:gd name="connsiteY3" fmla="*/ 1189038 h 1189038"/>
              <a:gd name="connsiteX4" fmla="*/ 0 w 7780713"/>
              <a:gd name="connsiteY4" fmla="*/ 0 h 1189038"/>
              <a:gd name="connsiteX0" fmla="*/ 0 w 7780713"/>
              <a:gd name="connsiteY0" fmla="*/ 0 h 1338667"/>
              <a:gd name="connsiteX1" fmla="*/ 7780713 w 7780713"/>
              <a:gd name="connsiteY1" fmla="*/ 0 h 1338667"/>
              <a:gd name="connsiteX2" fmla="*/ 7780713 w 7780713"/>
              <a:gd name="connsiteY2" fmla="*/ 1189038 h 1338667"/>
              <a:gd name="connsiteX3" fmla="*/ 0 w 7780713"/>
              <a:gd name="connsiteY3" fmla="*/ 1338667 h 1338667"/>
              <a:gd name="connsiteX4" fmla="*/ 0 w 7780713"/>
              <a:gd name="connsiteY4" fmla="*/ 0 h 1338667"/>
              <a:gd name="connsiteX0" fmla="*/ 0 w 7780713"/>
              <a:gd name="connsiteY0" fmla="*/ 0 h 1413481"/>
              <a:gd name="connsiteX1" fmla="*/ 7780713 w 7780713"/>
              <a:gd name="connsiteY1" fmla="*/ 0 h 1413481"/>
              <a:gd name="connsiteX2" fmla="*/ 7780713 w 7780713"/>
              <a:gd name="connsiteY2" fmla="*/ 1189038 h 1413481"/>
              <a:gd name="connsiteX3" fmla="*/ 8312 w 7780713"/>
              <a:gd name="connsiteY3" fmla="*/ 1413481 h 1413481"/>
              <a:gd name="connsiteX4" fmla="*/ 0 w 7780713"/>
              <a:gd name="connsiteY4" fmla="*/ 0 h 1413481"/>
              <a:gd name="connsiteX0" fmla="*/ 0 w 7780713"/>
              <a:gd name="connsiteY0" fmla="*/ 0 h 1322041"/>
              <a:gd name="connsiteX1" fmla="*/ 7780713 w 7780713"/>
              <a:gd name="connsiteY1" fmla="*/ 0 h 1322041"/>
              <a:gd name="connsiteX2" fmla="*/ 7780713 w 7780713"/>
              <a:gd name="connsiteY2" fmla="*/ 1189038 h 1322041"/>
              <a:gd name="connsiteX3" fmla="*/ 8312 w 7780713"/>
              <a:gd name="connsiteY3" fmla="*/ 1322041 h 1322041"/>
              <a:gd name="connsiteX4" fmla="*/ 0 w 7780713"/>
              <a:gd name="connsiteY4" fmla="*/ 0 h 1322041"/>
              <a:gd name="connsiteX0" fmla="*/ 0 w 7780713"/>
              <a:gd name="connsiteY0" fmla="*/ 0 h 1371917"/>
              <a:gd name="connsiteX1" fmla="*/ 7780713 w 7780713"/>
              <a:gd name="connsiteY1" fmla="*/ 0 h 1371917"/>
              <a:gd name="connsiteX2" fmla="*/ 7780713 w 7780713"/>
              <a:gd name="connsiteY2" fmla="*/ 1189038 h 1371917"/>
              <a:gd name="connsiteX3" fmla="*/ 8312 w 7780713"/>
              <a:gd name="connsiteY3" fmla="*/ 1371917 h 1371917"/>
              <a:gd name="connsiteX4" fmla="*/ 0 w 7780713"/>
              <a:gd name="connsiteY4" fmla="*/ 0 h 137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13" h="1371917">
                <a:moveTo>
                  <a:pt x="0" y="0"/>
                </a:moveTo>
                <a:lnTo>
                  <a:pt x="7780713" y="0"/>
                </a:lnTo>
                <a:lnTo>
                  <a:pt x="7780713" y="1189038"/>
                </a:lnTo>
                <a:lnTo>
                  <a:pt x="8312" y="1371917"/>
                </a:lnTo>
                <a:cubicBezTo>
                  <a:pt x="5541" y="900757"/>
                  <a:pt x="2771" y="471160"/>
                  <a:pt x="0" y="0"/>
                </a:cubicBezTo>
                <a:close/>
              </a:path>
            </a:pathLst>
          </a:custGeom>
          <a:solidFill>
            <a:srgbClr val="003F87"/>
          </a:solidFill>
          <a:ln>
            <a:noFill/>
          </a:ln>
          <a:effectLst>
            <a:outerShdw blurRad="152400"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B551D28-0999-ECF8-C162-E30B396EFC51}"/>
              </a:ext>
            </a:extLst>
          </p:cNvPr>
          <p:cNvSpPr>
            <a:spLocks noGrp="1"/>
          </p:cNvSpPr>
          <p:nvPr>
            <p:ph type="body" idx="1"/>
          </p:nvPr>
        </p:nvSpPr>
        <p:spPr>
          <a:xfrm>
            <a:off x="690157" y="2112045"/>
            <a:ext cx="5157787" cy="733854"/>
          </a:xfrm>
          <a:solidFill>
            <a:srgbClr val="93825B"/>
          </a:solidFill>
          <a:effectLst>
            <a:outerShdw blurRad="101600" dist="12700" dir="2700000" algn="tl" rotWithShape="0">
              <a:prstClr val="black">
                <a:alpha val="40000"/>
              </a:prstClr>
            </a:outerShdw>
          </a:effectLst>
        </p:spPr>
        <p:txBody>
          <a:bodyPr anchor="ctr"/>
          <a:lstStyle/>
          <a:p>
            <a:pPr>
              <a:spcAft>
                <a:spcPts val="600"/>
              </a:spcAft>
            </a:pPr>
            <a:r>
              <a:rPr lang="en-US" sz="1400" b="1" i="1" kern="1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Auto Renewal Membership  </a:t>
            </a:r>
            <a:br>
              <a:rPr lang="en-US"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b="1" kern="100" dirty="0">
                <a:solidFill>
                  <a:schemeClr val="bg1"/>
                </a:solidFill>
                <a:latin typeface="Arial" panose="020B0604020202020204" pitchFamily="34" charset="0"/>
                <a:ea typeface="Calibri" panose="020F0502020204030204" pitchFamily="34" charset="0"/>
                <a:cs typeface="Arial" panose="020B0604020202020204" pitchFamily="34" charset="0"/>
              </a:rPr>
              <a:t>Family/Self Pay</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ABE364D-EDEA-C1CA-CD96-0799D39A9C16}"/>
              </a:ext>
            </a:extLst>
          </p:cNvPr>
          <p:cNvSpPr>
            <a:spLocks noGrp="1"/>
          </p:cNvSpPr>
          <p:nvPr>
            <p:ph sz="half" idx="2"/>
          </p:nvPr>
        </p:nvSpPr>
        <p:spPr>
          <a:xfrm>
            <a:off x="690157" y="2845899"/>
            <a:ext cx="5157787" cy="3739578"/>
          </a:xfrm>
          <a:solidFill>
            <a:srgbClr val="D6CEBD"/>
          </a:solidFill>
          <a:effectLst>
            <a:outerShdw blurRad="177800" dist="38100" dir="2700000" algn="tl" rotWithShape="0">
              <a:prstClr val="black">
                <a:alpha val="22000"/>
              </a:prstClr>
            </a:outerShdw>
          </a:effectLst>
        </p:spPr>
        <p:txBody>
          <a:bodyPr anchor="ctr">
            <a:normAutofit lnSpcReduction="10000"/>
          </a:bodyPr>
          <a:lstStyle/>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An email notification and a renewal link will be sent 60 days before membership expires.</a:t>
            </a:r>
          </a:p>
          <a:p>
            <a:pPr>
              <a:lnSpc>
                <a:spcPct val="100000"/>
              </a:lnSpc>
              <a:spcBef>
                <a:spcPts val="18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 link provided in the email will direct individuals to a renewal form on My.Scouting</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If registered in multiple positions, select the primary position. Renewing the primary position will automatically renew multiple positions.</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individual pays with a credit card and submits the renewal.</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unit will approve the membership renewal.</a:t>
            </a:r>
          </a:p>
        </p:txBody>
      </p:sp>
      <p:sp>
        <p:nvSpPr>
          <p:cNvPr id="6" name="Content Placeholder 5">
            <a:extLst>
              <a:ext uri="{FF2B5EF4-FFF2-40B4-BE49-F238E27FC236}">
                <a16:creationId xmlns:a16="http://schemas.microsoft.com/office/drawing/2014/main" id="{C592B7CC-ECCD-F178-C522-408C449461CC}"/>
              </a:ext>
            </a:extLst>
          </p:cNvPr>
          <p:cNvSpPr>
            <a:spLocks noGrp="1"/>
          </p:cNvSpPr>
          <p:nvPr>
            <p:ph sz="quarter" idx="4"/>
          </p:nvPr>
        </p:nvSpPr>
        <p:spPr>
          <a:xfrm>
            <a:off x="6515100" y="2845898"/>
            <a:ext cx="5157787" cy="3739579"/>
          </a:xfrm>
          <a:solidFill>
            <a:srgbClr val="E9E9E4"/>
          </a:solidFill>
          <a:effectLst>
            <a:outerShdw blurRad="177800" dist="38100" dir="2700000" algn="tl" rotWithShape="0">
              <a:prstClr val="black">
                <a:alpha val="22000"/>
              </a:prstClr>
            </a:outerShdw>
          </a:effectLst>
        </p:spPr>
        <p:txBody>
          <a:bodyPr anchor="ctr">
            <a:normAutofit lnSpcReduction="10000"/>
          </a:bodyPr>
          <a:lstStyle/>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 Organization Manager, the unit selects the </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Pay option.</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Key 3s are notified each month about which members are due to renew that month.</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Using the Roster tab, the unit selects which members they are ren</a:t>
            </a:r>
            <a:r>
              <a:rPr lang="en-US" sz="1800" b="1" kern="100" dirty="0">
                <a:latin typeface="Calibri" panose="020F0502020204030204" pitchFamily="34" charset="0"/>
                <a:ea typeface="Calibri" panose="020F0502020204030204" pitchFamily="34" charset="0"/>
                <a:cs typeface="Times New Roman" panose="02020603050405020304" pitchFamily="18" charset="0"/>
              </a:rPr>
              <a:t>ewing</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a:p>
            <a:pPr>
              <a:spcBef>
                <a:spcPts val="1200"/>
              </a:spcBef>
            </a:pPr>
            <a:r>
              <a:rPr lang="en-US" sz="1800" b="1" kern="100" dirty="0">
                <a:effectLst/>
                <a:latin typeface="Calibri"/>
                <a:ea typeface="Calibri" panose="020F0502020204030204" pitchFamily="34" charset="0"/>
                <a:cs typeface="Times New Roman"/>
              </a:rPr>
              <a:t>The unit can choose not to renew a member </a:t>
            </a:r>
            <a:br>
              <a:rPr lang="en-US" sz="1800" b="1" kern="100" dirty="0">
                <a:latin typeface="Calibri"/>
                <a:ea typeface="Calibri" panose="020F0502020204030204" pitchFamily="34" charset="0"/>
                <a:cs typeface="Times New Roman"/>
              </a:rPr>
            </a:br>
            <a:r>
              <a:rPr lang="en-US" sz="1800" b="1" kern="100" dirty="0">
                <a:effectLst/>
                <a:latin typeface="Calibri"/>
                <a:ea typeface="Calibri" panose="020F0502020204030204" pitchFamily="34" charset="0"/>
                <a:cs typeface="Times New Roman"/>
              </a:rPr>
              <a:t>(opt-out). The unit can also change the Scout’s Life subscription settings for each person.</a:t>
            </a:r>
          </a:p>
          <a:p>
            <a:pPr>
              <a:spcBef>
                <a:spcPts val="12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unit pays with a credit card or establishes a securely stored electronic fund transfer payment (ACH) and submits the renewal.</a:t>
            </a:r>
          </a:p>
        </p:txBody>
      </p:sp>
      <p:sp>
        <p:nvSpPr>
          <p:cNvPr id="11" name="Text Placeholder 2">
            <a:extLst>
              <a:ext uri="{FF2B5EF4-FFF2-40B4-BE49-F238E27FC236}">
                <a16:creationId xmlns:a16="http://schemas.microsoft.com/office/drawing/2014/main" id="{0F4F24C9-DFAD-D248-A197-B64CFDCE1273}"/>
              </a:ext>
            </a:extLst>
          </p:cNvPr>
          <p:cNvSpPr txBox="1">
            <a:spLocks/>
          </p:cNvSpPr>
          <p:nvPr/>
        </p:nvSpPr>
        <p:spPr>
          <a:xfrm>
            <a:off x="6515100" y="2112045"/>
            <a:ext cx="5157787" cy="733854"/>
          </a:xfrm>
          <a:prstGeom prst="rect">
            <a:avLst/>
          </a:prstGeom>
          <a:solidFill>
            <a:srgbClr val="AD9D7B"/>
          </a:solidFill>
          <a:effectLst>
            <a:outerShdw blurRad="101600" dist="12700" dir="2700000" algn="tl" rotWithShape="0">
              <a:prstClr val="black">
                <a:alpha val="40000"/>
              </a:prstClr>
            </a:outerShdw>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400" b="1" i="1" u="none" strike="noStrike" kern="100" cap="none" spc="0" normalizeH="0" baseline="0" noProof="0" dirty="0">
                <a:ln>
                  <a:noFill/>
                </a:ln>
                <a:solidFill>
                  <a:srgbClr val="70AD47">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Auto Renewal Membership  </a:t>
            </a:r>
            <a:br>
              <a:rPr kumimoji="0" lang="en-US" sz="1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Unit Pay</a:t>
            </a:r>
          </a:p>
        </p:txBody>
      </p:sp>
      <p:sp>
        <p:nvSpPr>
          <p:cNvPr id="13" name="TextBox 12">
            <a:extLst>
              <a:ext uri="{FF2B5EF4-FFF2-40B4-BE49-F238E27FC236}">
                <a16:creationId xmlns:a16="http://schemas.microsoft.com/office/drawing/2014/main" id="{8E7A7BE0-7D9D-02DA-81B3-D45F5DFDD82E}"/>
              </a:ext>
            </a:extLst>
          </p:cNvPr>
          <p:cNvSpPr txBox="1"/>
          <p:nvPr/>
        </p:nvSpPr>
        <p:spPr>
          <a:xfrm>
            <a:off x="8467731" y="385806"/>
            <a:ext cx="3503751" cy="1034129"/>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600"/>
              </a:spcAft>
              <a:buClrTx/>
              <a:buSzTx/>
              <a:buFontTx/>
              <a:buNone/>
              <a:tabLst/>
              <a:defRPr/>
            </a:pP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all youth and adult</a:t>
            </a:r>
            <a:b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members of the Scouting America</a:t>
            </a:r>
          </a:p>
        </p:txBody>
      </p:sp>
      <p:sp>
        <p:nvSpPr>
          <p:cNvPr id="22" name="Arrow: Pentagon 21">
            <a:extLst>
              <a:ext uri="{FF2B5EF4-FFF2-40B4-BE49-F238E27FC236}">
                <a16:creationId xmlns:a16="http://schemas.microsoft.com/office/drawing/2014/main" id="{96A44E2D-7436-5D39-C8A3-8D827E3F2108}"/>
              </a:ext>
            </a:extLst>
          </p:cNvPr>
          <p:cNvSpPr/>
          <p:nvPr/>
        </p:nvSpPr>
        <p:spPr>
          <a:xfrm rot="5400000">
            <a:off x="4830003" y="1812476"/>
            <a:ext cx="564787" cy="1163924"/>
          </a:xfrm>
          <a:prstGeom prst="homePlate">
            <a:avLst>
              <a:gd name="adj" fmla="val 22414"/>
            </a:avLst>
          </a:prstGeom>
          <a:solidFill>
            <a:srgbClr val="AD9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Pentagon 22">
            <a:extLst>
              <a:ext uri="{FF2B5EF4-FFF2-40B4-BE49-F238E27FC236}">
                <a16:creationId xmlns:a16="http://schemas.microsoft.com/office/drawing/2014/main" id="{C73D034C-3318-79FD-11D1-D5319C475F12}"/>
              </a:ext>
            </a:extLst>
          </p:cNvPr>
          <p:cNvSpPr/>
          <p:nvPr/>
        </p:nvSpPr>
        <p:spPr>
          <a:xfrm rot="5400000">
            <a:off x="10652700" y="1812476"/>
            <a:ext cx="564787" cy="1163924"/>
          </a:xfrm>
          <a:prstGeom prst="homePlate">
            <a:avLst>
              <a:gd name="adj" fmla="val 22414"/>
            </a:avLst>
          </a:prstGeom>
          <a:solidFill>
            <a:srgbClr val="938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399872CE-8659-F2DA-4575-34AE955C6A85}"/>
              </a:ext>
            </a:extLst>
          </p:cNvPr>
          <p:cNvGrpSpPr/>
          <p:nvPr/>
        </p:nvGrpSpPr>
        <p:grpSpPr>
          <a:xfrm rot="-60000">
            <a:off x="1003202" y="-48752"/>
            <a:ext cx="4982896" cy="1434366"/>
            <a:chOff x="9319259" y="824211"/>
            <a:chExt cx="1861189" cy="535758"/>
          </a:xfrm>
        </p:grpSpPr>
        <p:grpSp>
          <p:nvGrpSpPr>
            <p:cNvPr id="20" name="Group 19">
              <a:extLst>
                <a:ext uri="{FF2B5EF4-FFF2-40B4-BE49-F238E27FC236}">
                  <a16:creationId xmlns:a16="http://schemas.microsoft.com/office/drawing/2014/main" id="{E6AFF905-8B13-7E8F-0B3D-52E52737C6E9}"/>
                </a:ext>
              </a:extLst>
            </p:cNvPr>
            <p:cNvGrpSpPr/>
            <p:nvPr/>
          </p:nvGrpSpPr>
          <p:grpSpPr>
            <a:xfrm>
              <a:off x="9319259" y="824211"/>
              <a:ext cx="1861189" cy="535758"/>
              <a:chOff x="9067462" y="784501"/>
              <a:chExt cx="2167275" cy="623867"/>
            </a:xfrm>
          </p:grpSpPr>
          <p:pic>
            <p:nvPicPr>
              <p:cNvPr id="15" name="Graphic 14" descr="Smart Phone with solid fill">
                <a:extLst>
                  <a:ext uri="{FF2B5EF4-FFF2-40B4-BE49-F238E27FC236}">
                    <a16:creationId xmlns:a16="http://schemas.microsoft.com/office/drawing/2014/main" id="{F00785FE-C055-10EC-B7B3-8E64CF431C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30329" y="894230"/>
                <a:ext cx="404408" cy="404408"/>
              </a:xfrm>
              <a:prstGeom prst="rect">
                <a:avLst/>
              </a:prstGeom>
            </p:spPr>
          </p:pic>
          <p:pic>
            <p:nvPicPr>
              <p:cNvPr id="16" name="Graphic 15" descr="Laptop with solid fill">
                <a:extLst>
                  <a:ext uri="{FF2B5EF4-FFF2-40B4-BE49-F238E27FC236}">
                    <a16:creationId xmlns:a16="http://schemas.microsoft.com/office/drawing/2014/main" id="{6F601486-2FE1-51BB-8C1E-3982A96B38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54120" y="784501"/>
                <a:ext cx="623867" cy="623867"/>
              </a:xfrm>
              <a:prstGeom prst="rect">
                <a:avLst/>
              </a:prstGeom>
            </p:spPr>
          </p:pic>
          <p:pic>
            <p:nvPicPr>
              <p:cNvPr id="17" name="Graphic 16" descr="Tablet with solid fill">
                <a:extLst>
                  <a:ext uri="{FF2B5EF4-FFF2-40B4-BE49-F238E27FC236}">
                    <a16:creationId xmlns:a16="http://schemas.microsoft.com/office/drawing/2014/main" id="{9F9F2DE0-1525-7FDD-5A09-5AE88C54A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06462" y="784501"/>
                <a:ext cx="623867" cy="623867"/>
              </a:xfrm>
              <a:prstGeom prst="rect">
                <a:avLst/>
              </a:prstGeom>
            </p:spPr>
          </p:pic>
          <p:pic>
            <p:nvPicPr>
              <p:cNvPr id="19" name="Graphic 18" descr="Email with solid fill">
                <a:extLst>
                  <a:ext uri="{FF2B5EF4-FFF2-40B4-BE49-F238E27FC236}">
                    <a16:creationId xmlns:a16="http://schemas.microsoft.com/office/drawing/2014/main" id="{088251A5-946F-2491-3AC9-5AC3A8D4B8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067462" y="874741"/>
                <a:ext cx="443387" cy="443387"/>
              </a:xfrm>
              <a:prstGeom prst="rect">
                <a:avLst/>
              </a:prstGeom>
            </p:spPr>
          </p:pic>
        </p:grpSp>
        <p:pic>
          <p:nvPicPr>
            <p:cNvPr id="26" name="Graphic 25" descr="Cursor with solid fill">
              <a:extLst>
                <a:ext uri="{FF2B5EF4-FFF2-40B4-BE49-F238E27FC236}">
                  <a16:creationId xmlns:a16="http://schemas.microsoft.com/office/drawing/2014/main" id="{9F29A08C-4D69-4CA5-69CF-F88812BEDB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62921" y="975425"/>
              <a:ext cx="209144" cy="209144"/>
            </a:xfrm>
            <a:prstGeom prst="rect">
              <a:avLst/>
            </a:prstGeom>
          </p:spPr>
        </p:pic>
      </p:grpSp>
      <p:sp>
        <p:nvSpPr>
          <p:cNvPr id="2" name="Title 1">
            <a:extLst>
              <a:ext uri="{FF2B5EF4-FFF2-40B4-BE49-F238E27FC236}">
                <a16:creationId xmlns:a16="http://schemas.microsoft.com/office/drawing/2014/main" id="{CF10ED77-DAD1-4FB0-FB15-84BBAFBF10D2}"/>
              </a:ext>
            </a:extLst>
          </p:cNvPr>
          <p:cNvSpPr>
            <a:spLocks noGrp="1"/>
          </p:cNvSpPr>
          <p:nvPr>
            <p:ph type="title"/>
          </p:nvPr>
        </p:nvSpPr>
        <p:spPr>
          <a:xfrm>
            <a:off x="793964" y="286424"/>
            <a:ext cx="7472939" cy="823913"/>
          </a:xfrm>
        </p:spPr>
        <p:txBody>
          <a:bodyPr/>
          <a:lstStyle/>
          <a:p>
            <a:r>
              <a:rPr lang="en-US" b="1" dirty="0">
                <a:solidFill>
                  <a:schemeClr val="bg1"/>
                </a:solidFill>
                <a:latin typeface="Arial" panose="020B0604020202020204" pitchFamily="34" charset="0"/>
                <a:cs typeface="Arial" panose="020B0604020202020204" pitchFamily="34" charset="0"/>
              </a:rPr>
              <a:t>Renewal of Membership</a:t>
            </a:r>
          </a:p>
        </p:txBody>
      </p:sp>
    </p:spTree>
    <p:extLst>
      <p:ext uri="{BB962C8B-B14F-4D97-AF65-F5344CB8AC3E}">
        <p14:creationId xmlns:p14="http://schemas.microsoft.com/office/powerpoint/2010/main" val="4000724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356AB-832E-157B-1AEB-D551DAFBE9A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00C225-283A-8150-ABE7-701DB9A1A4A3}"/>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94EB6B3-126C-7123-6B74-F43B02591535}"/>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lgn="ctr">
              <a:lnSpc>
                <a:spcPct val="107000"/>
              </a:lnSpc>
              <a:spcAft>
                <a:spcPts val="800"/>
              </a:spcAft>
              <a:buNone/>
            </a:pPr>
            <a:endParaRPr lang="en-US" b="1" kern="100" dirty="0">
              <a:solidFill>
                <a:srgbClr val="EE0000"/>
              </a:solidFill>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endParaRPr lang="en-US" sz="2400" b="1" kern="100" dirty="0">
              <a:solidFill>
                <a:srgbClr val="EE0000"/>
              </a:solidFill>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endParaRPr lang="en-US" sz="2400" b="1" kern="100" dirty="0">
              <a:solidFill>
                <a:srgbClr val="EE0000"/>
              </a:solidFill>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26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What is Exploring Explosion 3.0 ?</a:t>
            </a:r>
          </a:p>
          <a:p>
            <a:pPr marL="0" marR="0" algn="ctr">
              <a:lnSpc>
                <a:spcPct val="107000"/>
              </a:lnSpc>
              <a:spcAft>
                <a:spcPts val="800"/>
              </a:spcAft>
              <a:buNone/>
            </a:pPr>
            <a:r>
              <a:rPr lang="en-US" sz="1800" b="1" kern="1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Exploring Explosion 3.0 is a nationwide Exploring membership campaign focusing on Exploring membership growth through the training, inspiration, and recognition of all professionals and interested volunteers.</a:t>
            </a:r>
          </a:p>
          <a:p>
            <a:pPr marL="0" marR="0">
              <a:lnSpc>
                <a:spcPct val="107000"/>
              </a:lnSpc>
              <a:spcAft>
                <a:spcPts val="800"/>
              </a:spcAft>
              <a:buNone/>
            </a:pP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As part of Exploring Explosion 3.0, national </a:t>
            </a:r>
            <a:r>
              <a:rPr lang="en-US" i="1" kern="100" dirty="0">
                <a:latin typeface="Calibri" panose="020F0502020204030204" pitchFamily="34" charset="0"/>
                <a:ea typeface="Calibri" panose="020F0502020204030204" pitchFamily="34" charset="0"/>
                <a:cs typeface="Times New Roman" panose="02020603050405020304" pitchFamily="18" charset="0"/>
              </a:rPr>
              <a:t>c</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oordinated </a:t>
            </a:r>
            <a:r>
              <a:rPr lang="en-US" i="1" kern="100" dirty="0">
                <a:latin typeface="Calibri" panose="020F0502020204030204" pitchFamily="34" charset="0"/>
                <a:ea typeface="Calibri" panose="020F0502020204030204" pitchFamily="34" charset="0"/>
                <a:cs typeface="Times New Roman" panose="02020603050405020304" pitchFamily="18" charset="0"/>
              </a:rPr>
              <a:t>t</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rainings led by the National Director of Exploring and the National Exploring Committee will assist in the following:</a:t>
            </a:r>
          </a:p>
          <a:p>
            <a:pPr marL="342900" marR="0" lvl="0" indent="-342900">
              <a:lnSpc>
                <a:spcPct val="107000"/>
              </a:lnSpc>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Teaching the 4 Phases of organizing a new Exploring Club or Post. </a:t>
            </a:r>
            <a:r>
              <a:rPr lang="en-US" kern="100" dirty="0">
                <a:latin typeface="Calibri" panose="020F0502020204030204" pitchFamily="34" charset="0"/>
                <a:ea typeface="Calibri" panose="020F0502020204030204" pitchFamily="34" charset="0"/>
                <a:cs typeface="Times New Roman" panose="02020603050405020304" pitchFamily="18" charset="0"/>
              </a:rPr>
              <a:t>Participants will learn the “A to Z” of Exploring.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Sharing the most valuable resources to help both professionals and volunteers become more confident in growing Exploring.</a:t>
            </a:r>
          </a:p>
          <a:p>
            <a:pPr marL="342900" marR="0" lvl="0" indent="-342900">
              <a:lnSpc>
                <a:spcPct val="107000"/>
              </a:lnSpc>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Connecting professional and volunteers across the country to share best practices while becoming more effective in growing Exploring within their geographic areas.  This includes learning from the people who have been the most successful.</a:t>
            </a:r>
          </a:p>
          <a:p>
            <a:pPr marL="342900" marR="0" lvl="0" indent="-342900">
              <a:lnSpc>
                <a:spcPct val="107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Offering cool and crazy incentives throughout the campaign.</a:t>
            </a:r>
          </a:p>
          <a:p>
            <a:pPr marL="0" marR="0" algn="ctr">
              <a:lnSpc>
                <a:spcPct val="107000"/>
              </a:lnSpc>
              <a:spcAft>
                <a:spcPts val="800"/>
              </a:spcAft>
            </a:pPr>
            <a:endParaRPr lang="en-US" sz="900" b="1" kern="1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1800" b="1" kern="1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All new Exploring Clubs and Posts organized from October 1, 2025, through December 31, 2026, will qualify for the incentives offered during this Exploring Explosion 3.0 campaign. </a:t>
            </a:r>
          </a:p>
        </p:txBody>
      </p:sp>
      <p:sp>
        <p:nvSpPr>
          <p:cNvPr id="10" name="Title 1">
            <a:extLst>
              <a:ext uri="{FF2B5EF4-FFF2-40B4-BE49-F238E27FC236}">
                <a16:creationId xmlns:a16="http://schemas.microsoft.com/office/drawing/2014/main" id="{017090BA-1D16-C120-A3A9-89EB383ECBA0}"/>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961EC884-86A2-B69E-9A59-0B516A3FA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4F531BB1-0C41-F500-66D0-37297A59F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76A55DC0-2F22-9B9C-C2CD-A8986EEE4B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Tree>
    <p:extLst>
      <p:ext uri="{BB962C8B-B14F-4D97-AF65-F5344CB8AC3E}">
        <p14:creationId xmlns:p14="http://schemas.microsoft.com/office/powerpoint/2010/main" val="415965812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876458" y="961794"/>
            <a:ext cx="6603096" cy="397828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688368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62774" y="1088806"/>
            <a:ext cx="10023205" cy="468038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392649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97293" y="941094"/>
            <a:ext cx="7397414" cy="497581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293456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9939"/>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429168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626120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587531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87097" y="806351"/>
            <a:ext cx="9974560" cy="57019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42836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047BA152-20F3-2AC2-2789-6C6C918B9D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155317254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9314-7125-BC22-B5BA-DC897AFA3F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649B921-C8B4-628A-DE42-4EB42235BE4F}"/>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295FEE55-1CC9-3D89-6572-120868FACA4F}"/>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9D78A3E4-9B06-FB3F-87CD-6FEEEBA7B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07760-7470-E698-503D-5CC1D7D8B97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708552BE-4C8E-FA1A-629E-25C4249267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425631139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3CC6A-24CA-DA5D-BDD6-63678E2C6A56}"/>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AD31F03D-B51A-475C-F041-3A5AF8DF286C}"/>
              </a:ext>
            </a:extLst>
          </p:cNvPr>
          <p:cNvSpPr txBox="1">
            <a:spLocks/>
          </p:cNvSpPr>
          <p:nvPr/>
        </p:nvSpPr>
        <p:spPr>
          <a:xfrm>
            <a:off x="253246" y="6375816"/>
            <a:ext cx="7800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179</a:t>
            </a:fld>
            <a:endParaRPr kumimoji="0" lang="en-US" sz="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6" name="Title 1">
            <a:extLst>
              <a:ext uri="{FF2B5EF4-FFF2-40B4-BE49-F238E27FC236}">
                <a16:creationId xmlns:a16="http://schemas.microsoft.com/office/drawing/2014/main" id="{0DE4D4D2-0029-B755-F4ED-28399E29731D}"/>
              </a:ext>
            </a:extLst>
          </p:cNvPr>
          <p:cNvSpPr>
            <a:spLocks noGrp="1"/>
          </p:cNvSpPr>
          <p:nvPr>
            <p:ph type="title"/>
          </p:nvPr>
        </p:nvSpPr>
        <p:spPr>
          <a:xfrm>
            <a:off x="198120" y="436098"/>
            <a:ext cx="11704320" cy="1309352"/>
          </a:xfrm>
        </p:spPr>
        <p:txBody>
          <a:bodyPr>
            <a:normAutofit fontScale="90000"/>
          </a:bodyPr>
          <a:lstStyle/>
          <a:p>
            <a:pPr algn="ctr"/>
            <a:r>
              <a:rPr lang="en-US" dirty="0">
                <a:solidFill>
                  <a:srgbClr val="002060"/>
                </a:solidFill>
              </a:rPr>
              <a:t>Member Renewal Cycle – December 2025</a:t>
            </a:r>
            <a:br>
              <a:rPr lang="en-US" dirty="0">
                <a:solidFill>
                  <a:srgbClr val="002060"/>
                </a:solidFill>
              </a:rPr>
            </a:br>
            <a:r>
              <a:rPr lang="en-US" dirty="0">
                <a:solidFill>
                  <a:srgbClr val="002060"/>
                </a:solidFill>
              </a:rPr>
              <a:t>430,642 Members Renew</a:t>
            </a:r>
            <a:br>
              <a:rPr lang="en-US" dirty="0">
                <a:solidFill>
                  <a:srgbClr val="002060"/>
                </a:solidFill>
              </a:rPr>
            </a:br>
            <a:endParaRPr lang="en-US" dirty="0">
              <a:solidFill>
                <a:srgbClr val="002060"/>
              </a:solidFill>
            </a:endParaRPr>
          </a:p>
        </p:txBody>
      </p:sp>
      <p:sp>
        <p:nvSpPr>
          <p:cNvPr id="2" name="TextBox 1">
            <a:extLst>
              <a:ext uri="{FF2B5EF4-FFF2-40B4-BE49-F238E27FC236}">
                <a16:creationId xmlns:a16="http://schemas.microsoft.com/office/drawing/2014/main" id="{12C591F2-C50F-AD36-CA8F-C710FAF48559}"/>
              </a:ext>
            </a:extLst>
          </p:cNvPr>
          <p:cNvSpPr txBox="1"/>
          <p:nvPr/>
        </p:nvSpPr>
        <p:spPr>
          <a:xfrm>
            <a:off x="198120" y="1040529"/>
            <a:ext cx="79857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Emails beginning 60 days out from the expiration date – 5 emails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Texts sent beginning 45 days out – 4 texts 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48180644-8F71-4418-F096-B9FB949FB564}"/>
              </a:ext>
            </a:extLst>
          </p:cNvPr>
          <p:cNvSpPr txBox="1"/>
          <p:nvPr/>
        </p:nvSpPr>
        <p:spPr>
          <a:xfrm>
            <a:off x="198120" y="2951708"/>
            <a:ext cx="642871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Monthly Renewal Communication Sequence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30</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31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and a Text Message Sent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7</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p:txBody>
      </p:sp>
      <p:pic>
        <p:nvPicPr>
          <p:cNvPr id="7" name="Picture 6" descr="A screenshot of a cell phone&#10;&#10;AI-generated content may be incorrect.">
            <a:extLst>
              <a:ext uri="{FF2B5EF4-FFF2-40B4-BE49-F238E27FC236}">
                <a16:creationId xmlns:a16="http://schemas.microsoft.com/office/drawing/2014/main" id="{A87A881B-7649-E2F1-FD1E-27844ADAB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854" y="1376738"/>
            <a:ext cx="3193541" cy="48191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9934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lgn="ctr">
              <a:lnSpc>
                <a:spcPct val="107000"/>
              </a:lnSpc>
              <a:spcAft>
                <a:spcPts val="800"/>
              </a:spcAft>
              <a:buNone/>
            </a:pPr>
            <a:endParaRPr lang="en-US" sz="2800" b="1" kern="100" dirty="0">
              <a:solidFill>
                <a:srgbClr val="EE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2800" b="1" kern="100" dirty="0">
                <a:solidFill>
                  <a:srgbClr val="EE0000"/>
                </a:solidFill>
                <a:effectLst/>
                <a:latin typeface="Calibri" panose="020F0502020204030204" pitchFamily="34" charset="0"/>
                <a:ea typeface="Calibri" panose="020F0502020204030204" pitchFamily="34" charset="0"/>
                <a:cs typeface="Times New Roman" panose="02020603050405020304" pitchFamily="18" charset="0"/>
              </a:rPr>
              <a:t>Stay Tuned! —more to come on Exploring Explosion 3.0!</a:t>
            </a:r>
          </a:p>
          <a:p>
            <a:pPr marL="0" marR="0" algn="ctr">
              <a:lnSpc>
                <a:spcPct val="107000"/>
              </a:lnSpc>
              <a:spcAft>
                <a:spcPts val="80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will be a fun campaign for all professionals and volunteers!  Everyone can get involved and create an Exploring Explosion in every council across America.  Get creative and use a spark to help create ideas and innovations to grow Exploring.  You may even consider organizing a Club or Post within your own professional career to help our youth “Discover Their Future”.    </a:t>
            </a:r>
          </a:p>
        </p:txBody>
      </p:sp>
      <p:sp>
        <p:nvSpPr>
          <p:cNvPr id="10" name="Title 1"/>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2139696" y="5329671"/>
            <a:ext cx="7242048"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Life/Exploring &amp; Older Youth Programs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hlinkClick r:id="rId3"/>
              </a:rPr>
              <a:t>Exploring@lflmail.org</a:t>
            </a:r>
            <a:r>
              <a:rPr lang="en-US" sz="2000" b="1" i="1" dirty="0">
                <a:solidFill>
                  <a:prstClr val="white"/>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BB18D13D-AF22-B917-E276-D3DA764EB8B7}"/>
              </a:ext>
            </a:extLst>
          </p:cNvPr>
          <p:cNvSpPr txBox="1"/>
          <p:nvPr/>
        </p:nvSpPr>
        <p:spPr>
          <a:xfrm>
            <a:off x="3173781" y="1402581"/>
            <a:ext cx="5900549" cy="477054"/>
          </a:xfrm>
          <a:prstGeom prst="rect">
            <a:avLst/>
          </a:prstGeom>
          <a:noFill/>
        </p:spPr>
        <p:txBody>
          <a:bodyPr wrap="square" rtlCol="0">
            <a:spAutoFit/>
          </a:bodyPr>
          <a:lstStyle/>
          <a:p>
            <a:pPr marL="0" marR="0" algn="ctr"/>
            <a:r>
              <a:rPr lang="en-US" sz="2500" u="sng" dirty="0">
                <a:solidFill>
                  <a:srgbClr val="C00000"/>
                </a:solidFill>
                <a:effectLst/>
                <a:latin typeface="Aptos" panose="020B0004020202020204" pitchFamily="34" charset="0"/>
                <a:ea typeface="Aptos" panose="020B0004020202020204" pitchFamily="34" charset="0"/>
                <a:cs typeface="Aptos" panose="020B0004020202020204" pitchFamily="34" charset="0"/>
              </a:rPr>
              <a:t>Initial sign-up sent to Scout Executives</a:t>
            </a:r>
            <a:endParaRPr lang="en-US" sz="2500" dirty="0">
              <a:solidFill>
                <a:srgbClr val="C00000"/>
              </a:solidFill>
              <a:effectLst/>
              <a:latin typeface="Aptos" panose="020B0004020202020204" pitchFamily="34" charset="0"/>
              <a:ea typeface="Aptos" panose="020B0004020202020204" pitchFamily="34" charset="0"/>
              <a:cs typeface="Aptos" panose="020B0004020202020204" pitchFamily="34" charset="0"/>
            </a:endParaRPr>
          </a:p>
        </p:txBody>
      </p:sp>
      <p:pic>
        <p:nvPicPr>
          <p:cNvPr id="3" name="Picture 2" descr="exploring_wht_transparent-01.png">
            <a:extLst>
              <a:ext uri="{FF2B5EF4-FFF2-40B4-BE49-F238E27FC236}">
                <a16:creationId xmlns:a16="http://schemas.microsoft.com/office/drawing/2014/main" id="{6EFE6930-A705-2CF7-57BA-A641F15E1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0594" y="-163985"/>
            <a:ext cx="4181346" cy="132343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822325C-9D61-7D71-42AD-460F44652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1542" y="311806"/>
            <a:ext cx="2522535" cy="1977472"/>
          </a:xfrm>
          <a:prstGeom prst="rect">
            <a:avLst/>
          </a:prstGeom>
        </p:spPr>
      </p:pic>
      <p:pic>
        <p:nvPicPr>
          <p:cNvPr id="11" name="Picture 10" descr="A logo with text on it&#10;&#10;AI-generated content may be incorrect.">
            <a:extLst>
              <a:ext uri="{FF2B5EF4-FFF2-40B4-BE49-F238E27FC236}">
                <a16:creationId xmlns:a16="http://schemas.microsoft.com/office/drawing/2014/main" id="{F03F8A56-AD70-EE52-B223-B78DB3455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623" y="311806"/>
            <a:ext cx="2522535" cy="1977472"/>
          </a:xfrm>
          <a:prstGeom prst="rect">
            <a:avLst/>
          </a:prstGeom>
        </p:spPr>
      </p:pic>
    </p:spTree>
    <p:extLst>
      <p:ext uri="{BB962C8B-B14F-4D97-AF65-F5344CB8AC3E}">
        <p14:creationId xmlns:p14="http://schemas.microsoft.com/office/powerpoint/2010/main" val="245986900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Parent Guardian Relationship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BEC985ED-115D-EF30-EA11-7A873A98AB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853" y="839625"/>
            <a:ext cx="7827639" cy="575630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553365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Email Address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90D425C2-96B2-DE34-182B-A2ED8DCBFC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1478" y="784722"/>
            <a:ext cx="6492590" cy="57541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718878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 without Unit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form&#10;&#10;AI-generated content may be incorrect.">
            <a:extLst>
              <a:ext uri="{FF2B5EF4-FFF2-40B4-BE49-F238E27FC236}">
                <a16:creationId xmlns:a16="http://schemas.microsoft.com/office/drawing/2014/main" id="{128B7E1E-D861-D5BD-1213-E1AB44F73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6446" y="696350"/>
            <a:ext cx="7372453" cy="602512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697228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website&#10;&#10;AI-generated content may be incorrect.">
            <a:extLst>
              <a:ext uri="{FF2B5EF4-FFF2-40B4-BE49-F238E27FC236}">
                <a16:creationId xmlns:a16="http://schemas.microsoft.com/office/drawing/2014/main" id="{2E27B4F0-BB18-C33F-4A15-946E8B0263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0986" y="839625"/>
            <a:ext cx="8470027" cy="559459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338385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opt-out report&#10;&#10;AI-generated content may be incorrect.">
            <a:extLst>
              <a:ext uri="{FF2B5EF4-FFF2-40B4-BE49-F238E27FC236}">
                <a16:creationId xmlns:a16="http://schemas.microsoft.com/office/drawing/2014/main" id="{D9913F7E-083A-A926-EDF4-AB21845A4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7766" y="839625"/>
            <a:ext cx="8341807" cy="581074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955129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1834482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26BE7-533C-D755-6AD7-466384E6D187}"/>
            </a:ext>
          </a:extLst>
        </p:cNvPr>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30DD6AC9-094C-BC82-C5E0-9AECC40F5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a:extLst>
              <a:ext uri="{FF2B5EF4-FFF2-40B4-BE49-F238E27FC236}">
                <a16:creationId xmlns:a16="http://schemas.microsoft.com/office/drawing/2014/main" id="{40886578-7AA0-258C-EAF7-E111EBBD674B}"/>
              </a:ext>
            </a:extLst>
          </p:cNvPr>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27663110-1BC8-A6FC-F976-D88F2DD15715}"/>
              </a:ext>
            </a:extLst>
          </p:cNvPr>
          <p:cNvPicPr>
            <a:picLocks noChangeAspect="1"/>
          </p:cNvPicPr>
          <p:nvPr/>
        </p:nvPicPr>
        <p:blipFill>
          <a:blip r:embed="rId4"/>
          <a:stretch>
            <a:fillRect/>
          </a:stretch>
        </p:blipFill>
        <p:spPr>
          <a:xfrm>
            <a:off x="626751" y="0"/>
            <a:ext cx="10938497" cy="7112796"/>
          </a:xfrm>
          <a:prstGeom prst="rect">
            <a:avLst/>
          </a:prstGeom>
        </p:spPr>
      </p:pic>
      <p:sp>
        <p:nvSpPr>
          <p:cNvPr id="7" name="TextBox 6">
            <a:extLst>
              <a:ext uri="{FF2B5EF4-FFF2-40B4-BE49-F238E27FC236}">
                <a16:creationId xmlns:a16="http://schemas.microsoft.com/office/drawing/2014/main" id="{4C340734-EAB5-3993-FFB4-8F94B8374446}"/>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305332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0" y="0"/>
            <a:ext cx="12192000"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Live Hour Meeting</a:t>
            </a:r>
          </a:p>
          <a:p>
            <a:pPr>
              <a:lnSpc>
                <a:spcPct val="140000"/>
              </a:lnSpc>
            </a:pPr>
            <a:r>
              <a:rPr lang="en-US" sz="7200" b="1" dirty="0">
                <a:solidFill>
                  <a:srgbClr val="FFFFFF"/>
                </a:solidFill>
                <a:latin typeface="Arial Black" panose="020B0A04020102020204" pitchFamily="34" charset="0"/>
                <a:cs typeface="Arial" panose="020B0604020202020204" pitchFamily="34" charset="0"/>
              </a:rPr>
              <a:t>10 September 2025</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Bruin1967@aol.com</a:t>
            </a:r>
            <a:r>
              <a:rPr lang="en-US" sz="4200" b="1" i="1" dirty="0">
                <a:solidFill>
                  <a:srgbClr val="FFFF00"/>
                </a:solidFill>
                <a:latin typeface="Arial" panose="020B0604020202020204" pitchFamily="34" charset="0"/>
                <a:cs typeface="Arial" panose="020B0604020202020204" pitchFamily="34" charset="0"/>
              </a:rPr>
              <a:t>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
        <p:nvSpPr>
          <p:cNvPr id="2" name="Slide Number Placeholder 1"/>
          <p:cNvSpPr>
            <a:spLocks noGrp="1"/>
          </p:cNvSpPr>
          <p:nvPr>
            <p:ph type="sldNum" sz="quarter" idx="12"/>
          </p:nvPr>
        </p:nvSpPr>
        <p:spPr/>
        <p:txBody>
          <a:bodyPr/>
          <a:lstStyle/>
          <a:p>
            <a:fld id="{47383098-F627-5B4F-9D1B-3166CCBD3A8A}" type="slidenum">
              <a:rPr lang="en-US" smtClean="0"/>
              <a:t>19</a:t>
            </a:fld>
            <a:endParaRPr lang="en-US"/>
          </a:p>
        </p:txBody>
      </p:sp>
      <p:pic>
        <p:nvPicPr>
          <p:cNvPr id="3" name="Picture 2"/>
          <p:cNvPicPr>
            <a:picLocks noChangeAspect="1"/>
          </p:cNvPicPr>
          <p:nvPr/>
        </p:nvPicPr>
        <p:blipFill>
          <a:blip r:embed="rId5"/>
          <a:stretch>
            <a:fillRect/>
          </a:stretch>
        </p:blipFill>
        <p:spPr>
          <a:xfrm>
            <a:off x="6631202" y="3980156"/>
            <a:ext cx="2512799" cy="2376195"/>
          </a:xfrm>
          <a:prstGeom prst="rect">
            <a:avLst/>
          </a:prstGeom>
        </p:spPr>
      </p:pic>
    </p:spTree>
    <p:extLst>
      <p:ext uri="{BB962C8B-B14F-4D97-AF65-F5344CB8AC3E}">
        <p14:creationId xmlns:p14="http://schemas.microsoft.com/office/powerpoint/2010/main" val="2342663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Herbicides*</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Black" panose="020B0A04020102020204" pitchFamily="34" charset="0"/>
                <a:cs typeface="Arial" panose="020B0604020202020204" pitchFamily="34" charset="0"/>
              </a:rPr>
              <a:t>*</a:t>
            </a:r>
            <a:r>
              <a:rPr lang="en-US" sz="1800" dirty="0">
                <a:solidFill>
                  <a:srgbClr val="1FC77F"/>
                </a:solidFill>
              </a:rPr>
              <a:t> Scouting Safety Moments’  Herbicides (https://www.scouting.org/health-and-safety/safety-moments/herbicides/</a:t>
            </a: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885363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4"/>
            <a:ext cx="8632371" cy="2637520"/>
          </a:xfrm>
        </p:spPr>
        <p:txBody>
          <a:bodyPr>
            <a:normAutofit/>
          </a:bodyPr>
          <a:lstStyle/>
          <a:p>
            <a:r>
              <a:rPr lang="en-US" sz="4000" b="1" dirty="0">
                <a:solidFill>
                  <a:srgbClr val="1FC77F"/>
                </a:solidFill>
                <a:latin typeface="Arial Black" panose="020B0A04020102020204" pitchFamily="34" charset="0"/>
                <a:cs typeface="Arial" panose="020B0604020202020204" pitchFamily="34" charset="0"/>
              </a:rPr>
              <a:t>Current Exploring Participation Status</a:t>
            </a:r>
          </a:p>
        </p:txBody>
      </p:sp>
      <p:pic>
        <p:nvPicPr>
          <p:cNvPr id="2" name="Picture 1"/>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1121899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28740" cy="6883121"/>
          </a:xfrm>
          <a:prstGeom prst="rect">
            <a:avLst/>
          </a:prstGeom>
        </p:spPr>
      </p:pic>
      <p:sp>
        <p:nvSpPr>
          <p:cNvPr id="2" name="Title 1"/>
          <p:cNvSpPr>
            <a:spLocks noGrp="1"/>
          </p:cNvSpPr>
          <p:nvPr>
            <p:ph type="ctrTitle"/>
          </p:nvPr>
        </p:nvSpPr>
        <p:spPr>
          <a:xfrm>
            <a:off x="1848379" y="2995636"/>
            <a:ext cx="8431981" cy="1833711"/>
          </a:xfrm>
        </p:spPr>
        <p:txBody>
          <a:bodyPr>
            <a:normAutofit fontScale="90000"/>
          </a:bodyPr>
          <a:lstStyle/>
          <a:p>
            <a:r>
              <a:rPr lang="en-US" sz="4000" dirty="0">
                <a:solidFill>
                  <a:srgbClr val="1FC77F"/>
                </a:solidFill>
                <a:latin typeface="Arial Black"/>
                <a:cs typeface="Arial Black"/>
              </a:rPr>
              <a:t>Exploring Membership finished</a:t>
            </a:r>
            <a:br>
              <a:rPr lang="en-US" sz="4000" dirty="0">
                <a:solidFill>
                  <a:srgbClr val="1FC77F"/>
                </a:solidFill>
                <a:latin typeface="Arial Black"/>
                <a:cs typeface="Arial Black"/>
              </a:rPr>
            </a:br>
            <a:r>
              <a:rPr lang="en-US" sz="4000" dirty="0">
                <a:solidFill>
                  <a:srgbClr val="1FC77F"/>
                </a:solidFill>
                <a:latin typeface="Arial Black"/>
                <a:cs typeface="Arial Black"/>
              </a:rPr>
              <a:t>positive in July and barely missed August !!!</a:t>
            </a:r>
            <a:br>
              <a:rPr lang="en-US" sz="4000" dirty="0">
                <a:solidFill>
                  <a:srgbClr val="1FC77F"/>
                </a:solidFill>
                <a:latin typeface="Arial Black"/>
                <a:cs typeface="Arial Black"/>
              </a:rPr>
            </a:br>
            <a:br>
              <a:rPr lang="en-US" sz="4000" dirty="0">
                <a:solidFill>
                  <a:srgbClr val="1FC77F"/>
                </a:solidFill>
                <a:latin typeface="Arial Black"/>
                <a:cs typeface="Arial Black"/>
              </a:rPr>
            </a:br>
            <a:br>
              <a:rPr lang="en-US" sz="4000" dirty="0">
                <a:solidFill>
                  <a:srgbClr val="1FC77F"/>
                </a:solidFill>
                <a:latin typeface="Arial Black"/>
                <a:cs typeface="Arial Black"/>
              </a:rPr>
            </a:br>
            <a:r>
              <a:rPr lang="en-US" sz="4000" dirty="0">
                <a:solidFill>
                  <a:srgbClr val="1FC77F"/>
                </a:solidFill>
                <a:latin typeface="Arial Black"/>
                <a:cs typeface="Arial Black"/>
              </a:rPr>
              <a:t>Currently ...</a:t>
            </a:r>
            <a:br>
              <a:rPr lang="en-US" sz="4000" dirty="0">
                <a:solidFill>
                  <a:srgbClr val="1FC77F"/>
                </a:solidFill>
                <a:latin typeface="Arial Black"/>
                <a:cs typeface="Arial Black"/>
              </a:rPr>
            </a:br>
            <a:r>
              <a:rPr lang="en-US" sz="4000" dirty="0">
                <a:solidFill>
                  <a:srgbClr val="1FC77F"/>
                </a:solidFill>
                <a:latin typeface="Arial Black"/>
                <a:cs typeface="Arial Black"/>
              </a:rPr>
              <a:t>39 out of the last 41 months of growth.</a:t>
            </a:r>
            <a:br>
              <a:rPr lang="en-US" sz="4000" dirty="0">
                <a:solidFill>
                  <a:srgbClr val="1FC77F"/>
                </a:solidFill>
                <a:latin typeface="Arial Black"/>
                <a:cs typeface="Arial Black"/>
              </a:rPr>
            </a:br>
            <a:br>
              <a:rPr lang="en-US" sz="4000" dirty="0">
                <a:solidFill>
                  <a:srgbClr val="1FC77F"/>
                </a:solidFill>
                <a:latin typeface="Arial Black"/>
                <a:cs typeface="Arial Black"/>
              </a:rPr>
            </a:b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1091301"/>
            <a:ext cx="8409746" cy="1477328"/>
          </a:xfrm>
          <a:prstGeom prst="rect">
            <a:avLst/>
          </a:prstGeom>
        </p:spPr>
        <p:txBody>
          <a:bodyPr wrap="square">
            <a:spAutoFit/>
          </a:bodyPr>
          <a:lstStyle/>
          <a:p>
            <a:pPr marL="0" lvl="1"/>
            <a:endParaRPr lang="en-US" sz="2000" b="1" dirty="0">
              <a:solidFill>
                <a:srgbClr val="FFFF00"/>
              </a:solidFill>
              <a:latin typeface="Arial Black" panose="020B0A04020102020204" pitchFamily="34" charset="0"/>
            </a:endParaRPr>
          </a:p>
          <a:p>
            <a:pPr marL="0" lvl="1"/>
            <a:endParaRPr lang="en-US" sz="2000" dirty="0">
              <a:solidFill>
                <a:srgbClr val="FFFF00"/>
              </a:solidFill>
              <a:latin typeface="Arial Black" panose="020B0A04020102020204" pitchFamily="34" charset="0"/>
            </a:endParaRPr>
          </a:p>
          <a:p>
            <a:pPr marL="0" lvl="1"/>
            <a:endParaRPr lang="en-US" b="1" dirty="0">
              <a:solidFill>
                <a:srgbClr val="FFFF00"/>
              </a:solidFill>
            </a:endParaRPr>
          </a:p>
          <a:p>
            <a:pPr marL="0" lvl="1"/>
            <a:endParaRPr lang="en-US" b="1" dirty="0">
              <a:solidFill>
                <a:srgbClr val="FFFF00"/>
              </a:solidFill>
            </a:endParaRPr>
          </a:p>
          <a:p>
            <a:pPr marL="690563" lvl="1" indent="-233363">
              <a:buFont typeface="Arial" panose="020B0604020202020204" pitchFamily="34" charset="0"/>
              <a:buChar char="•"/>
            </a:pPr>
            <a:endParaRPr lang="en-US" sz="1400" b="1" dirty="0">
              <a:solidFill>
                <a:srgbClr val="FFFF00"/>
              </a:solidFill>
            </a:endParaRPr>
          </a:p>
        </p:txBody>
      </p:sp>
      <p:sp>
        <p:nvSpPr>
          <p:cNvPr id="9" name="Up Arrow 19">
            <a:extLst>
              <a:ext uri="{FF2B5EF4-FFF2-40B4-BE49-F238E27FC236}">
                <a16:creationId xmlns:a16="http://schemas.microsoft.com/office/drawing/2014/main" id="{95B1A46A-3BAE-42BA-31BF-3CD9E6051EC0}"/>
              </a:ext>
            </a:extLst>
          </p:cNvPr>
          <p:cNvSpPr/>
          <p:nvPr/>
        </p:nvSpPr>
        <p:spPr>
          <a:xfrm rot="10800000" flipV="1">
            <a:off x="3817539" y="3740407"/>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1C81FB"/>
                </a:solidFill>
              </a:rPr>
              <a:t>r</a:t>
            </a:r>
          </a:p>
        </p:txBody>
      </p:sp>
    </p:spTree>
    <p:extLst>
      <p:ext uri="{BB962C8B-B14F-4D97-AF65-F5344CB8AC3E}">
        <p14:creationId xmlns:p14="http://schemas.microsoft.com/office/powerpoint/2010/main" val="2876673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5B1D1-9D07-DC2A-D4AD-A11318AC7AB2}"/>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3619D1A9-8579-4CDB-4714-BD9172824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967"/>
            <a:ext cx="12284015" cy="6883121"/>
          </a:xfrm>
          <a:prstGeom prst="rect">
            <a:avLst/>
          </a:prstGeom>
        </p:spPr>
      </p:pic>
      <p:sp>
        <p:nvSpPr>
          <p:cNvPr id="2" name="Title 1">
            <a:extLst>
              <a:ext uri="{FF2B5EF4-FFF2-40B4-BE49-F238E27FC236}">
                <a16:creationId xmlns:a16="http://schemas.microsoft.com/office/drawing/2014/main" id="{8D595892-EFFA-DDA2-08D7-841EDA036419}"/>
              </a:ext>
            </a:extLst>
          </p:cNvPr>
          <p:cNvSpPr>
            <a:spLocks noGrp="1"/>
          </p:cNvSpPr>
          <p:nvPr>
            <p:ph type="ctrTitle"/>
          </p:nvPr>
        </p:nvSpPr>
        <p:spPr>
          <a:xfrm>
            <a:off x="1880010" y="136604"/>
            <a:ext cx="8431981" cy="1833711"/>
          </a:xfrm>
        </p:spPr>
        <p:txBody>
          <a:bodyPr>
            <a:normAutofit/>
          </a:bodyPr>
          <a:lstStyle/>
          <a:p>
            <a:pPr algn="l"/>
            <a:r>
              <a:rPr lang="en-US" sz="4000" dirty="0">
                <a:solidFill>
                  <a:srgbClr val="1FC77F"/>
                </a:solidFill>
                <a:latin typeface="Arial Black"/>
                <a:cs typeface="Arial Black"/>
              </a:rPr>
              <a:t>Exploring Membership Growth Opportunity…</a:t>
            </a:r>
          </a:p>
        </p:txBody>
      </p:sp>
      <p:pic>
        <p:nvPicPr>
          <p:cNvPr id="23" name="Picture 22" descr="exploring_wht_transparent-01.png">
            <a:extLst>
              <a:ext uri="{FF2B5EF4-FFF2-40B4-BE49-F238E27FC236}">
                <a16:creationId xmlns:a16="http://schemas.microsoft.com/office/drawing/2014/main" id="{266B8622-0D65-98E7-4EDE-162A408BB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2024C6DB-2943-D048-D7E6-39C4FAA9EA92}"/>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5C7C77-37E9-1781-9410-4FDF28023D9D}"/>
              </a:ext>
            </a:extLst>
          </p:cNvPr>
          <p:cNvSpPr/>
          <p:nvPr/>
        </p:nvSpPr>
        <p:spPr>
          <a:xfrm>
            <a:off x="1891126" y="1091301"/>
            <a:ext cx="8409746" cy="1477328"/>
          </a:xfrm>
          <a:prstGeom prst="rect">
            <a:avLst/>
          </a:prstGeom>
        </p:spPr>
        <p:txBody>
          <a:bodyPr wrap="square">
            <a:spAutoFit/>
          </a:bodyPr>
          <a:lstStyle/>
          <a:p>
            <a:pPr marL="0" lvl="1"/>
            <a:endParaRPr lang="en-US" sz="2000" b="1" dirty="0">
              <a:solidFill>
                <a:srgbClr val="FFFF00"/>
              </a:solidFill>
              <a:latin typeface="Arial Black" panose="020B0A04020102020204" pitchFamily="34" charset="0"/>
            </a:endParaRPr>
          </a:p>
          <a:p>
            <a:pPr marL="0" lvl="1"/>
            <a:endParaRPr lang="en-US" sz="2000" dirty="0">
              <a:solidFill>
                <a:srgbClr val="FFFF00"/>
              </a:solidFill>
              <a:latin typeface="Arial Black" panose="020B0A04020102020204" pitchFamily="34" charset="0"/>
            </a:endParaRPr>
          </a:p>
          <a:p>
            <a:pPr marL="0" lvl="1"/>
            <a:endParaRPr lang="en-US" b="1" dirty="0">
              <a:solidFill>
                <a:srgbClr val="FFFF00"/>
              </a:solidFill>
            </a:endParaRPr>
          </a:p>
          <a:p>
            <a:pPr marL="0" lvl="1"/>
            <a:endParaRPr lang="en-US" b="1" dirty="0">
              <a:solidFill>
                <a:srgbClr val="FFFF00"/>
              </a:solidFill>
            </a:endParaRPr>
          </a:p>
          <a:p>
            <a:pPr marL="690563" lvl="1" indent="-233363">
              <a:buFont typeface="Arial" panose="020B0604020202020204" pitchFamily="34" charset="0"/>
              <a:buChar char="•"/>
            </a:pPr>
            <a:endParaRPr lang="en-US" sz="1400" b="1" dirty="0">
              <a:solidFill>
                <a:srgbClr val="FFFF00"/>
              </a:solidFill>
            </a:endParaRPr>
          </a:p>
        </p:txBody>
      </p:sp>
      <p:graphicFrame>
        <p:nvGraphicFramePr>
          <p:cNvPr id="3" name="Table 2">
            <a:extLst>
              <a:ext uri="{FF2B5EF4-FFF2-40B4-BE49-F238E27FC236}">
                <a16:creationId xmlns:a16="http://schemas.microsoft.com/office/drawing/2014/main" id="{557C1E96-7475-1448-54F2-3B4D33BD1FF4}"/>
              </a:ext>
            </a:extLst>
          </p:cNvPr>
          <p:cNvGraphicFramePr>
            <a:graphicFrameLocks noGrp="1"/>
          </p:cNvGraphicFramePr>
          <p:nvPr/>
        </p:nvGraphicFramePr>
        <p:xfrm>
          <a:off x="1672210" y="2102865"/>
          <a:ext cx="8870160" cy="2491078"/>
        </p:xfrm>
        <a:graphic>
          <a:graphicData uri="http://schemas.openxmlformats.org/drawingml/2006/table">
            <a:tbl>
              <a:tblPr firstRow="1" firstCol="1" bandRow="1">
                <a:tableStyleId>{5C22544A-7EE6-4342-B048-85BDC9FD1C3A}</a:tableStyleId>
              </a:tblPr>
              <a:tblGrid>
                <a:gridCol w="1187471">
                  <a:extLst>
                    <a:ext uri="{9D8B030D-6E8A-4147-A177-3AD203B41FA5}">
                      <a16:colId xmlns:a16="http://schemas.microsoft.com/office/drawing/2014/main" val="20000"/>
                    </a:ext>
                  </a:extLst>
                </a:gridCol>
                <a:gridCol w="1230405">
                  <a:extLst>
                    <a:ext uri="{9D8B030D-6E8A-4147-A177-3AD203B41FA5}">
                      <a16:colId xmlns:a16="http://schemas.microsoft.com/office/drawing/2014/main" val="20001"/>
                    </a:ext>
                  </a:extLst>
                </a:gridCol>
                <a:gridCol w="1422223">
                  <a:extLst>
                    <a:ext uri="{9D8B030D-6E8A-4147-A177-3AD203B41FA5}">
                      <a16:colId xmlns:a16="http://schemas.microsoft.com/office/drawing/2014/main" val="20002"/>
                    </a:ext>
                  </a:extLst>
                </a:gridCol>
                <a:gridCol w="1422223">
                  <a:extLst>
                    <a:ext uri="{9D8B030D-6E8A-4147-A177-3AD203B41FA5}">
                      <a16:colId xmlns:a16="http://schemas.microsoft.com/office/drawing/2014/main" val="20003"/>
                    </a:ext>
                  </a:extLst>
                </a:gridCol>
                <a:gridCol w="1223613">
                  <a:extLst>
                    <a:ext uri="{9D8B030D-6E8A-4147-A177-3AD203B41FA5}">
                      <a16:colId xmlns:a16="http://schemas.microsoft.com/office/drawing/2014/main" val="20004"/>
                    </a:ext>
                  </a:extLst>
                </a:gridCol>
                <a:gridCol w="1182229">
                  <a:extLst>
                    <a:ext uri="{9D8B030D-6E8A-4147-A177-3AD203B41FA5}">
                      <a16:colId xmlns:a16="http://schemas.microsoft.com/office/drawing/2014/main" val="20005"/>
                    </a:ext>
                  </a:extLst>
                </a:gridCol>
                <a:gridCol w="1201996">
                  <a:extLst>
                    <a:ext uri="{9D8B030D-6E8A-4147-A177-3AD203B41FA5}">
                      <a16:colId xmlns:a16="http://schemas.microsoft.com/office/drawing/2014/main" val="20006"/>
                    </a:ext>
                  </a:extLst>
                </a:gridCol>
              </a:tblGrid>
              <a:tr h="631971">
                <a:tc rowSpan="2">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As of…</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Units</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Youth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Adult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2262">
                <a:tc vMerge="1">
                  <a:txBody>
                    <a:bodyPr/>
                    <a:lstStyle/>
                    <a:p>
                      <a:endParaRPr lang="en-US"/>
                    </a:p>
                  </a:txBody>
                  <a:tcP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97597">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31 Jan 2020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395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4,055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14,903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80,474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704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19,095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8505">
                <a:tc>
                  <a:txBody>
                    <a:bodyPr/>
                    <a:lstStyle/>
                    <a:p>
                      <a:pPr marL="0" marR="0" indent="0" algn="r" defTabSz="457200" rtl="0" eaLnBrk="1" latinLnBrk="0" hangingPunct="1">
                        <a:lnSpc>
                          <a:spcPct val="107000"/>
                        </a:lnSpc>
                        <a:spcBef>
                          <a:spcPts val="0"/>
                        </a:spcBef>
                        <a:spcAft>
                          <a:spcPts val="0"/>
                        </a:spcAft>
                      </a:pP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indent="0" algn="r" defTabSz="457200" rtl="0" eaLnBrk="1" latinLnBrk="0" hangingPunct="1">
                        <a:lnSpc>
                          <a:spcPct val="107000"/>
                        </a:lnSpc>
                        <a:spcBef>
                          <a:spcPts val="0"/>
                        </a:spcBef>
                        <a:spcAft>
                          <a:spcPts val="0"/>
                        </a:spcAft>
                      </a:pPr>
                      <a:r>
                        <a:rPr lang="en-US" sz="1200" b="1" kern="1200" dirty="0">
                          <a:solidFill>
                            <a:schemeClr val="tx1"/>
                          </a:solidFill>
                          <a:effectLst/>
                          <a:latin typeface="Arial" panose="020B0604020202020204" pitchFamily="34" charset="0"/>
                          <a:ea typeface="+mn-ea"/>
                          <a:cs typeface="Arial" panose="020B0604020202020204" pitchFamily="34" charset="0"/>
                        </a:rPr>
                        <a:t>19 Aug 2025</a:t>
                      </a: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179</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1,485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3,663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23,873 </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742</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9,141</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00743">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Opportunity</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216</a:t>
                      </a:r>
                      <a:r>
                        <a:rPr lang="en-US" sz="1800" b="1" dirty="0">
                          <a:solidFill>
                            <a:srgbClr val="0070C0"/>
                          </a:solidFill>
                          <a:effectLst/>
                          <a:latin typeface="Arial Black" panose="020B0A04020102020204" pitchFamily="34" charset="0"/>
                          <a:cs typeface="Arial" panose="020B0604020202020204" pitchFamily="34" charset="0"/>
                        </a:rPr>
                        <a:t>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kern="1200" dirty="0">
                          <a:solidFill>
                            <a:srgbClr val="1C81FB"/>
                          </a:solidFill>
                          <a:effectLst/>
                          <a:latin typeface="Arial Black" panose="020B0A04020102020204" pitchFamily="34" charset="0"/>
                          <a:ea typeface="+mn-ea"/>
                          <a:cs typeface="Arial" panose="020B0604020202020204" pitchFamily="34" charset="0"/>
                        </a:rPr>
                        <a:t>2,570</a:t>
                      </a:r>
                      <a:r>
                        <a:rPr lang="en-US" sz="1800" b="1" dirty="0">
                          <a:solidFill>
                            <a:srgbClr val="C00000"/>
                          </a:solidFill>
                          <a:effectLst/>
                          <a:latin typeface="Arial Black" panose="020B0A04020102020204" pitchFamily="34" charset="0"/>
                          <a:cs typeface="Arial" panose="020B0604020202020204" pitchFamily="34" charset="0"/>
                        </a:rPr>
                        <a:t> </a:t>
                      </a:r>
                      <a:endParaRPr lang="en-US" sz="1800" b="1"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11,240</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56,601</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52+</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 9,954</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D7BCABEA-EB46-232A-7A36-DA4E5D2328BD}"/>
              </a:ext>
            </a:extLst>
          </p:cNvPr>
          <p:cNvSpPr txBox="1"/>
          <p:nvPr/>
        </p:nvSpPr>
        <p:spPr>
          <a:xfrm>
            <a:off x="1891127" y="4752452"/>
            <a:ext cx="8196943"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Just before the COVID-19 Pandemic shut-down all in-person meetings </a:t>
            </a:r>
          </a:p>
        </p:txBody>
      </p:sp>
      <p:sp>
        <p:nvSpPr>
          <p:cNvPr id="8" name="TextBox 7">
            <a:extLst>
              <a:ext uri="{FF2B5EF4-FFF2-40B4-BE49-F238E27FC236}">
                <a16:creationId xmlns:a16="http://schemas.microsoft.com/office/drawing/2014/main" id="{B2702B18-05AD-572E-179F-7AA85DFD55B0}"/>
              </a:ext>
            </a:extLst>
          </p:cNvPr>
          <p:cNvSpPr txBox="1"/>
          <p:nvPr/>
        </p:nvSpPr>
        <p:spPr>
          <a:xfrm>
            <a:off x="2013853" y="5201156"/>
            <a:ext cx="8287019" cy="923330"/>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Negative downward trend since 21 July 2025; </a:t>
            </a:r>
            <a:r>
              <a:rPr lang="en-US" b="1" dirty="0">
                <a:solidFill>
                  <a:schemeClr val="accent6">
                    <a:lumMod val="75000"/>
                  </a:schemeClr>
                </a:solidFill>
                <a:latin typeface="Arial" panose="020B0604020202020204" pitchFamily="34" charset="0"/>
                <a:cs typeface="Arial" panose="020B0604020202020204" pitchFamily="34" charset="0"/>
              </a:rPr>
              <a:t>Clubs Units down 2, Club</a:t>
            </a:r>
          </a:p>
          <a:p>
            <a:r>
              <a:rPr lang="en-US" b="1" dirty="0">
                <a:solidFill>
                  <a:schemeClr val="accent6">
                    <a:lumMod val="75000"/>
                  </a:schemeClr>
                </a:solidFill>
                <a:latin typeface="Arial" panose="020B0604020202020204" pitchFamily="34" charset="0"/>
                <a:cs typeface="Arial" panose="020B0604020202020204" pitchFamily="34" charset="0"/>
              </a:rPr>
              <a:t>Youth Membership down 60, Post Youth Membership down 99, Cubs Adult</a:t>
            </a:r>
          </a:p>
          <a:p>
            <a:r>
              <a:rPr lang="en-US" b="1" dirty="0">
                <a:solidFill>
                  <a:schemeClr val="accent6">
                    <a:lumMod val="75000"/>
                  </a:schemeClr>
                </a:solidFill>
                <a:latin typeface="Arial" panose="020B0604020202020204" pitchFamily="34" charset="0"/>
                <a:cs typeface="Arial" panose="020B0604020202020204" pitchFamily="34" charset="0"/>
              </a:rPr>
              <a:t>Membership down 7 and Post Adult Membership down 37</a:t>
            </a:r>
          </a:p>
        </p:txBody>
      </p:sp>
      <p:sp>
        <p:nvSpPr>
          <p:cNvPr id="9" name="Up Arrow 19">
            <a:extLst>
              <a:ext uri="{FF2B5EF4-FFF2-40B4-BE49-F238E27FC236}">
                <a16:creationId xmlns:a16="http://schemas.microsoft.com/office/drawing/2014/main" id="{694F81B4-A179-79F7-656C-8019918FE484}"/>
              </a:ext>
            </a:extLst>
          </p:cNvPr>
          <p:cNvSpPr/>
          <p:nvPr/>
        </p:nvSpPr>
        <p:spPr>
          <a:xfrm flipV="1">
            <a:off x="3817539" y="3740407"/>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3" name="Up Arrow 19">
            <a:extLst>
              <a:ext uri="{FF2B5EF4-FFF2-40B4-BE49-F238E27FC236}">
                <a16:creationId xmlns:a16="http://schemas.microsoft.com/office/drawing/2014/main" id="{5621C9B6-0B9D-E077-42A3-BD92523DE217}"/>
              </a:ext>
            </a:extLst>
          </p:cNvPr>
          <p:cNvSpPr/>
          <p:nvPr/>
        </p:nvSpPr>
        <p:spPr>
          <a:xfrm flipV="1">
            <a:off x="6646131" y="3735256"/>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6" name="Up Arrow 19">
            <a:extLst>
              <a:ext uri="{FF2B5EF4-FFF2-40B4-BE49-F238E27FC236}">
                <a16:creationId xmlns:a16="http://schemas.microsoft.com/office/drawing/2014/main" id="{94F093A9-E33F-17A9-2638-9FFA1EB15579}"/>
              </a:ext>
            </a:extLst>
          </p:cNvPr>
          <p:cNvSpPr/>
          <p:nvPr/>
        </p:nvSpPr>
        <p:spPr>
          <a:xfrm flipV="1">
            <a:off x="9042851" y="3729354"/>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8" name="Up Arrow 19">
            <a:extLst>
              <a:ext uri="{FF2B5EF4-FFF2-40B4-BE49-F238E27FC236}">
                <a16:creationId xmlns:a16="http://schemas.microsoft.com/office/drawing/2014/main" id="{05EAECDB-1191-16CE-C335-C893B0E7579E}"/>
              </a:ext>
            </a:extLst>
          </p:cNvPr>
          <p:cNvSpPr/>
          <p:nvPr/>
        </p:nvSpPr>
        <p:spPr>
          <a:xfrm flipV="1">
            <a:off x="7954184" y="3720415"/>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0" name="Up Arrow 19">
            <a:extLst>
              <a:ext uri="{FF2B5EF4-FFF2-40B4-BE49-F238E27FC236}">
                <a16:creationId xmlns:a16="http://schemas.microsoft.com/office/drawing/2014/main" id="{F3690507-7A6A-3125-026A-289914984BC6}"/>
              </a:ext>
            </a:extLst>
          </p:cNvPr>
          <p:cNvSpPr/>
          <p:nvPr/>
        </p:nvSpPr>
        <p:spPr>
          <a:xfrm flipV="1">
            <a:off x="10316436" y="3740408"/>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1" name="Up Arrow 19">
            <a:extLst>
              <a:ext uri="{FF2B5EF4-FFF2-40B4-BE49-F238E27FC236}">
                <a16:creationId xmlns:a16="http://schemas.microsoft.com/office/drawing/2014/main" id="{7301F137-15B2-5F9B-B4AE-2EC1994A74AB}"/>
              </a:ext>
            </a:extLst>
          </p:cNvPr>
          <p:cNvSpPr/>
          <p:nvPr/>
        </p:nvSpPr>
        <p:spPr>
          <a:xfrm flipV="1">
            <a:off x="1939927" y="5256354"/>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Tree>
    <p:extLst>
      <p:ext uri="{BB962C8B-B14F-4D97-AF65-F5344CB8AC3E}">
        <p14:creationId xmlns:p14="http://schemas.microsoft.com/office/powerpoint/2010/main" val="4249407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2C26D-54D3-2A68-911A-662F74F278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A0785A-015B-8954-1952-C43A45E2CA09}"/>
              </a:ext>
            </a:extLst>
          </p:cNvPr>
          <p:cNvSpPr>
            <a:spLocks noGrp="1"/>
          </p:cNvSpPr>
          <p:nvPr>
            <p:ph type="title"/>
          </p:nvPr>
        </p:nvSpPr>
        <p:spPr>
          <a:xfrm>
            <a:off x="1643744" y="16780"/>
            <a:ext cx="8697685" cy="1325563"/>
          </a:xfrm>
        </p:spPr>
        <p:txBody>
          <a:bodyPr>
            <a:normAutofit/>
          </a:bodyPr>
          <a:lstStyle/>
          <a:p>
            <a:r>
              <a:rPr lang="en-US" sz="2800" b="1" dirty="0">
                <a:latin typeface="Arial" panose="020B0604020202020204" pitchFamily="34" charset="0"/>
                <a:cs typeface="Arial" panose="020B0604020202020204" pitchFamily="34" charset="0"/>
              </a:rPr>
              <a:t>Exploring Participants as of 19 August 2025</a:t>
            </a:r>
            <a:endParaRPr lang="en-US" sz="2800" b="1" dirty="0">
              <a:solidFill>
                <a:srgbClr val="C0000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96FAD9ED-81EC-1F05-99B9-71D7C62D79DC}"/>
              </a:ext>
            </a:extLst>
          </p:cNvPr>
          <p:cNvSpPr>
            <a:spLocks noChangeArrowheads="1"/>
          </p:cNvSpPr>
          <p:nvPr/>
        </p:nvSpPr>
        <p:spPr bwMode="auto">
          <a:xfrm>
            <a:off x="2242457" y="714481"/>
            <a:ext cx="7554686" cy="612090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a:r>
              <a:rPr lang="en-US" sz="1450" b="1" dirty="0">
                <a:solidFill>
                  <a:prstClr val="black"/>
                </a:solidFill>
                <a:latin typeface="Arial" panose="020B0604020202020204" pitchFamily="34" charset="0"/>
                <a:cs typeface="Arial" panose="020B0604020202020204" pitchFamily="34" charset="0"/>
              </a:rPr>
              <a:t>Clubs/Posts = 1,664 </a:t>
            </a:r>
            <a:r>
              <a:rPr lang="en-US" sz="1450" b="1" dirty="0">
                <a:solidFill>
                  <a:srgbClr val="C00000"/>
                </a:solidFill>
                <a:latin typeface="Arial" panose="020B0604020202020204" pitchFamily="34" charset="0"/>
                <a:cs typeface="Arial" panose="020B0604020202020204" pitchFamily="34" charset="0"/>
              </a:rPr>
              <a:t>(-2) </a:t>
            </a:r>
            <a:r>
              <a:rPr lang="en-US" sz="1450" b="1" dirty="0">
                <a:solidFill>
                  <a:prstClr val="black"/>
                </a:solidFill>
                <a:latin typeface="Arial" panose="020B0604020202020204" pitchFamily="34" charset="0"/>
                <a:cs typeface="Arial" panose="020B0604020202020204" pitchFamily="34" charset="0"/>
              </a:rPr>
              <a:t>Youth = 27,536 </a:t>
            </a:r>
            <a:r>
              <a:rPr lang="en-US" sz="1450" b="1" dirty="0">
                <a:solidFill>
                  <a:srgbClr val="C00000"/>
                </a:solidFill>
                <a:latin typeface="Arial" panose="020B0604020202020204" pitchFamily="34" charset="0"/>
                <a:cs typeface="Arial" panose="020B0604020202020204" pitchFamily="34" charset="0"/>
              </a:rPr>
              <a:t>(-159) </a:t>
            </a:r>
            <a:r>
              <a:rPr lang="en-US" sz="1450" b="1" dirty="0">
                <a:solidFill>
                  <a:prstClr val="black"/>
                </a:solidFill>
                <a:latin typeface="Arial" panose="020B0604020202020204" pitchFamily="34" charset="0"/>
                <a:cs typeface="Arial" panose="020B0604020202020204" pitchFamily="34" charset="0"/>
              </a:rPr>
              <a:t>Adults = 9,883 </a:t>
            </a:r>
            <a:r>
              <a:rPr lang="en-US" sz="1450" b="1" dirty="0">
                <a:solidFill>
                  <a:srgbClr val="C00000"/>
                </a:solidFill>
                <a:latin typeface="Arial" panose="020B0604020202020204" pitchFamily="34" charset="0"/>
                <a:cs typeface="Arial" panose="020B0604020202020204" pitchFamily="34" charset="0"/>
              </a:rPr>
              <a:t>(-44)</a:t>
            </a:r>
            <a:endParaRPr lang="en-US" sz="600" b="1" dirty="0">
              <a:solidFill>
                <a:srgbClr val="C00000"/>
              </a:solidFill>
              <a:latin typeface="Arial" panose="020B0604020202020204" pitchFamily="34" charset="0"/>
              <a:cs typeface="Arial" panose="020B0604020202020204" pitchFamily="34" charset="0"/>
            </a:endParaRPr>
          </a:p>
          <a:p>
            <a:pPr defTabSz="685800"/>
            <a:r>
              <a:rPr lang="en-US" sz="1350" b="1" u="sng" dirty="0">
                <a:solidFill>
                  <a:prstClr val="black"/>
                </a:solidFill>
                <a:latin typeface="Arial" panose="020B0604020202020204" pitchFamily="34" charset="0"/>
                <a:cs typeface="Arial" panose="020B0604020202020204" pitchFamily="34" charset="0"/>
              </a:rPr>
              <a:t>Career Area</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Units</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Youth</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Adults</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Aquatics			         1		   31 </a:t>
            </a:r>
            <a:r>
              <a:rPr lang="en-US" sz="1350" b="1" dirty="0">
                <a:solidFill>
                  <a:srgbClr val="C00000"/>
                </a:solidFill>
                <a:latin typeface="Arial" panose="020B0604020202020204" pitchFamily="34" charset="0"/>
                <a:cs typeface="Arial" panose="020B0604020202020204" pitchFamily="34" charset="0"/>
              </a:rPr>
              <a:t>(-4)                  </a:t>
            </a:r>
            <a:r>
              <a:rPr lang="en-US" sz="1350" b="1" dirty="0">
                <a:solidFill>
                  <a:prstClr val="black"/>
                </a:solidFill>
                <a:latin typeface="Arial" panose="020B0604020202020204" pitchFamily="34" charset="0"/>
                <a:cs typeface="Arial" panose="020B0604020202020204" pitchFamily="34" charset="0"/>
              </a:rPr>
              <a:t>6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Arts &amp; Humanities 		         4 		 </a:t>
            </a:r>
            <a:r>
              <a:rPr lang="en-US" sz="1350" b="1" dirty="0">
                <a:latin typeface="Arial" panose="020B0604020202020204" pitchFamily="34" charset="0"/>
                <a:cs typeface="Arial" panose="020B0604020202020204" pitchFamily="34" charset="0"/>
              </a:rPr>
              <a:t>114 </a:t>
            </a:r>
            <a:r>
              <a:rPr lang="en-US" sz="1350" b="1" dirty="0">
                <a:solidFill>
                  <a:srgbClr val="C00000"/>
                </a:solidFill>
                <a:latin typeface="Arial" panose="020B0604020202020204" pitchFamily="34" charset="0"/>
                <a:cs typeface="Arial" panose="020B0604020202020204" pitchFamily="34" charset="0"/>
              </a:rPr>
              <a:t>(-6)                 </a:t>
            </a:r>
            <a:r>
              <a:rPr lang="en-US" sz="1350" b="1" dirty="0">
                <a:solidFill>
                  <a:prstClr val="black"/>
                </a:solidFill>
                <a:latin typeface="Arial" panose="020B0604020202020204" pitchFamily="34" charset="0"/>
                <a:cs typeface="Arial" panose="020B0604020202020204" pitchFamily="34" charset="0"/>
              </a:rPr>
              <a:t>40 </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Aviation			       47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609</a:t>
            </a:r>
            <a:r>
              <a:rPr lang="en-US" sz="1350" b="1" dirty="0">
                <a:solidFill>
                  <a:srgbClr val="C00000"/>
                </a:solidFill>
                <a:latin typeface="Arial" panose="020B0604020202020204" pitchFamily="34" charset="0"/>
                <a:cs typeface="Arial" panose="020B0604020202020204" pitchFamily="34" charset="0"/>
              </a:rPr>
              <a:t> (-11)             </a:t>
            </a:r>
            <a:r>
              <a:rPr lang="en-US" sz="1350" b="1" dirty="0">
                <a:latin typeface="Arial" panose="020B0604020202020204" pitchFamily="34" charset="0"/>
                <a:cs typeface="Arial" panose="020B0604020202020204" pitchFamily="34" charset="0"/>
              </a:rPr>
              <a:t>340</a:t>
            </a:r>
            <a:r>
              <a:rPr lang="en-US" sz="1350" b="1" dirty="0">
                <a:solidFill>
                  <a:srgbClr val="C00000"/>
                </a:solidFill>
                <a:latin typeface="Arial" panose="020B0604020202020204" pitchFamily="34" charset="0"/>
                <a:cs typeface="Arial" panose="020B0604020202020204" pitchFamily="34" charset="0"/>
              </a:rPr>
              <a:t> (-2)</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Business			         9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321</a:t>
            </a:r>
            <a:r>
              <a:rPr lang="en-US" sz="1350" b="1" dirty="0">
                <a:solidFill>
                  <a:srgbClr val="C00000"/>
                </a:solidFill>
                <a:latin typeface="Arial" panose="020B0604020202020204" pitchFamily="34" charset="0"/>
                <a:cs typeface="Arial" panose="020B0604020202020204" pitchFamily="34" charset="0"/>
              </a:rPr>
              <a:t>(-46)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45</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Education			       36 </a:t>
            </a:r>
            <a:r>
              <a:rPr lang="en-US" sz="1350" b="1" dirty="0">
                <a:solidFill>
                  <a:srgbClr val="C00000"/>
                </a:solidFill>
                <a:latin typeface="Arial" panose="020B0604020202020204" pitchFamily="34" charset="0"/>
                <a:cs typeface="Arial" panose="020B0604020202020204" pitchFamily="34" charset="0"/>
              </a:rPr>
              <a:t>(-1)</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1,200 </a:t>
            </a:r>
            <a:r>
              <a:rPr lang="en-US" sz="1350" b="1" dirty="0">
                <a:solidFill>
                  <a:srgbClr val="C00000"/>
                </a:solidFill>
                <a:latin typeface="Arial" panose="020B0604020202020204" pitchFamily="34" charset="0"/>
                <a:cs typeface="Arial" panose="020B0604020202020204" pitchFamily="34" charset="0"/>
              </a:rPr>
              <a:t>(-5)              </a:t>
            </a:r>
            <a:r>
              <a:rPr lang="en-US" sz="1350" b="1" dirty="0">
                <a:latin typeface="Arial" panose="020B0604020202020204" pitchFamily="34" charset="0"/>
                <a:cs typeface="Arial" panose="020B0604020202020204" pitchFamily="34" charset="0"/>
              </a:rPr>
              <a:t>176 </a:t>
            </a:r>
            <a:r>
              <a:rPr lang="en-US" sz="1350" b="1" dirty="0">
                <a:solidFill>
                  <a:srgbClr val="C00000"/>
                </a:solidFill>
                <a:latin typeface="Arial" panose="020B0604020202020204" pitchFamily="34" charset="0"/>
                <a:cs typeface="Arial" panose="020B0604020202020204" pitchFamily="34" charset="0"/>
              </a:rPr>
              <a:t>(-1)</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Communications		         3                    127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27  </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Engineering &amp; Technology	       24 </a:t>
            </a:r>
            <a:r>
              <a:rPr lang="en-US" sz="1350" b="1" dirty="0">
                <a:solidFill>
                  <a:srgbClr val="C00000"/>
                </a:solidFill>
                <a:latin typeface="Arial" panose="020B0604020202020204" pitchFamily="34" charset="0"/>
                <a:cs typeface="Arial" panose="020B0604020202020204" pitchFamily="34" charset="0"/>
              </a:rPr>
              <a:t>(-1)             </a:t>
            </a:r>
            <a:r>
              <a:rPr lang="en-US" sz="1350" b="1" dirty="0">
                <a:latin typeface="Arial" panose="020B0604020202020204" pitchFamily="34" charset="0"/>
                <a:cs typeface="Arial" panose="020B0604020202020204" pitchFamily="34" charset="0"/>
              </a:rPr>
              <a:t>610 </a:t>
            </a:r>
            <a:r>
              <a:rPr lang="en-US" sz="1350" b="1" dirty="0">
                <a:solidFill>
                  <a:srgbClr val="1C81FB"/>
                </a:solidFill>
                <a:latin typeface="Arial" panose="020B0604020202020204" pitchFamily="34" charset="0"/>
                <a:cs typeface="Arial" panose="020B0604020202020204" pitchFamily="34" charset="0"/>
              </a:rPr>
              <a:t>(+2)             </a:t>
            </a:r>
            <a:r>
              <a:rPr lang="en-US" sz="1350" b="1" dirty="0">
                <a:solidFill>
                  <a:prstClr val="black"/>
                </a:solidFill>
                <a:latin typeface="Arial" panose="020B0604020202020204" pitchFamily="34" charset="0"/>
                <a:cs typeface="Arial" panose="020B0604020202020204" pitchFamily="34" charset="0"/>
              </a:rPr>
              <a:t>144 </a:t>
            </a:r>
            <a:r>
              <a:rPr lang="en-US" sz="1350" b="1" dirty="0">
                <a:solidFill>
                  <a:srgbClr val="C00000"/>
                </a:solidFill>
                <a:latin typeface="Arial" panose="020B0604020202020204" pitchFamily="34" charset="0"/>
                <a:cs typeface="Arial" panose="020B0604020202020204" pitchFamily="34" charset="0"/>
              </a:rPr>
              <a:t>(-5)</a:t>
            </a:r>
          </a:p>
          <a:p>
            <a:pPr marL="214313" indent="-214313" defTabSz="685800">
              <a:buFont typeface="Arial" panose="020B0604020202020204" pitchFamily="34" charset="0"/>
              <a:buChar char="•"/>
            </a:pPr>
            <a:r>
              <a:rPr lang="en-US" sz="1350" b="1" dirty="0">
                <a:solidFill>
                  <a:srgbClr val="7030A0"/>
                </a:solidFill>
                <a:latin typeface="Arial" panose="020B0604020202020204" pitchFamily="34" charset="0"/>
                <a:cs typeface="Arial" panose="020B0604020202020204" pitchFamily="34" charset="0"/>
              </a:rPr>
              <a:t>Explorer Clubs		      179 </a:t>
            </a:r>
            <a:r>
              <a:rPr lang="en-US" sz="1350" b="1" dirty="0">
                <a:solidFill>
                  <a:srgbClr val="C00000"/>
                </a:solidFill>
                <a:latin typeface="Arial" panose="020B0604020202020204" pitchFamily="34" charset="0"/>
                <a:cs typeface="Arial" panose="020B0604020202020204" pitchFamily="34" charset="0"/>
              </a:rPr>
              <a:t>(-2)         </a:t>
            </a:r>
            <a:r>
              <a:rPr lang="en-US" sz="1350" b="1" dirty="0">
                <a:solidFill>
                  <a:srgbClr val="7030A0"/>
                </a:solidFill>
                <a:latin typeface="Arial" panose="020B0604020202020204" pitchFamily="34" charset="0"/>
                <a:cs typeface="Arial" panose="020B0604020202020204" pitchFamily="34" charset="0"/>
              </a:rPr>
              <a:t>3,663 </a:t>
            </a:r>
            <a:r>
              <a:rPr lang="en-US" sz="1350" b="1" dirty="0">
                <a:solidFill>
                  <a:srgbClr val="C00000"/>
                </a:solidFill>
                <a:latin typeface="Arial" panose="020B0604020202020204" pitchFamily="34" charset="0"/>
                <a:cs typeface="Arial" panose="020B0604020202020204" pitchFamily="34" charset="0"/>
              </a:rPr>
              <a:t>(-60)            </a:t>
            </a:r>
            <a:r>
              <a:rPr lang="en-US" sz="1350" b="1" dirty="0">
                <a:solidFill>
                  <a:srgbClr val="7030A0"/>
                </a:solidFill>
                <a:latin typeface="Arial" panose="020B0604020202020204" pitchFamily="34" charset="0"/>
                <a:cs typeface="Arial" panose="020B0604020202020204" pitchFamily="34" charset="0"/>
              </a:rPr>
              <a:t>742 </a:t>
            </a:r>
            <a:r>
              <a:rPr lang="en-US" sz="1350" b="1" dirty="0">
                <a:solidFill>
                  <a:srgbClr val="C00000"/>
                </a:solidFill>
                <a:latin typeface="Arial" panose="020B0604020202020204" pitchFamily="34" charset="0"/>
                <a:cs typeface="Arial" panose="020B0604020202020204" pitchFamily="34" charset="0"/>
              </a:rPr>
              <a:t>(-7)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Fire/Emergency Services                426 </a:t>
            </a:r>
            <a:r>
              <a:rPr lang="en-US" sz="1350" b="1" dirty="0">
                <a:solidFill>
                  <a:srgbClr val="1C81FB"/>
                </a:solidFill>
                <a:latin typeface="Arial" panose="020B0604020202020204" pitchFamily="34" charset="0"/>
                <a:cs typeface="Arial" panose="020B0604020202020204" pitchFamily="34" charset="0"/>
              </a:rPr>
              <a:t>(+2)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4,864 </a:t>
            </a:r>
            <a:r>
              <a:rPr lang="en-US" sz="1350" b="1" dirty="0">
                <a:solidFill>
                  <a:srgbClr val="1C81FB"/>
                </a:solidFill>
                <a:latin typeface="Arial" panose="020B0604020202020204" pitchFamily="34" charset="0"/>
                <a:cs typeface="Arial" panose="020B0604020202020204" pitchFamily="34" charset="0"/>
              </a:rPr>
              <a:t>(+25)       </a:t>
            </a:r>
            <a:r>
              <a:rPr lang="en-US" sz="1350" b="1" dirty="0">
                <a:latin typeface="Arial" panose="020B0604020202020204" pitchFamily="34" charset="0"/>
                <a:cs typeface="Arial" panose="020B0604020202020204" pitchFamily="34" charset="0"/>
              </a:rPr>
              <a:t>2,649 </a:t>
            </a:r>
            <a:r>
              <a:rPr lang="en-US" sz="1350" b="1" dirty="0">
                <a:solidFill>
                  <a:srgbClr val="C00000"/>
                </a:solidFill>
                <a:latin typeface="Arial" panose="020B0604020202020204" pitchFamily="34" charset="0"/>
                <a:cs typeface="Arial" panose="020B0604020202020204" pitchFamily="34" charset="0"/>
              </a:rPr>
              <a:t>(-6)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General Interest 		        68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2,639 </a:t>
            </a:r>
            <a:r>
              <a:rPr lang="en-US" sz="1350" b="1" dirty="0">
                <a:solidFill>
                  <a:srgbClr val="1C81FB"/>
                </a:solidFill>
                <a:latin typeface="Arial" panose="020B0604020202020204" pitchFamily="34" charset="0"/>
                <a:cs typeface="Arial" panose="020B0604020202020204" pitchFamily="34" charset="0"/>
              </a:rPr>
              <a:t>(+17)          </a:t>
            </a:r>
            <a:r>
              <a:rPr lang="en-US" sz="1350" b="1" dirty="0">
                <a:latin typeface="Arial" panose="020B0604020202020204" pitchFamily="34" charset="0"/>
                <a:cs typeface="Arial" panose="020B0604020202020204" pitchFamily="34" charset="0"/>
              </a:rPr>
              <a:t>418 </a:t>
            </a:r>
            <a:endParaRPr lang="en-US" sz="1350" b="1" dirty="0">
              <a:solidFill>
                <a:srgbClr val="1C81FB"/>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Health Care			        66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1,644</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(+33)          </a:t>
            </a:r>
            <a:r>
              <a:rPr lang="en-US" sz="1350" b="1" dirty="0">
                <a:solidFill>
                  <a:prstClr val="black"/>
                </a:solidFill>
                <a:latin typeface="Arial" panose="020B0604020202020204" pitchFamily="34" charset="0"/>
                <a:cs typeface="Arial" panose="020B0604020202020204" pitchFamily="34" charset="0"/>
              </a:rPr>
              <a:t>335</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(-3)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Enforcement		      617 </a:t>
            </a:r>
            <a:r>
              <a:rPr lang="en-US" sz="1350" b="1" dirty="0">
                <a:solidFill>
                  <a:srgbClr val="1C81FB"/>
                </a:solidFill>
                <a:latin typeface="Arial" panose="020B0604020202020204" pitchFamily="34" charset="0"/>
                <a:cs typeface="Arial" panose="020B0604020202020204" pitchFamily="34" charset="0"/>
              </a:rPr>
              <a:t>(+2)         </a:t>
            </a:r>
            <a:r>
              <a:rPr lang="en-US" sz="1350" b="1" dirty="0">
                <a:latin typeface="Arial" panose="020B0604020202020204" pitchFamily="34" charset="0"/>
                <a:cs typeface="Arial" panose="020B0604020202020204" pitchFamily="34" charset="0"/>
              </a:rPr>
              <a:t>6,894 </a:t>
            </a:r>
            <a:r>
              <a:rPr lang="en-US" sz="1350" b="1" dirty="0">
                <a:solidFill>
                  <a:srgbClr val="C00000"/>
                </a:solidFill>
                <a:latin typeface="Arial" panose="020B0604020202020204" pitchFamily="34" charset="0"/>
                <a:cs typeface="Arial" panose="020B0604020202020204" pitchFamily="34" charset="0"/>
              </a:rPr>
              <a:t>(-16)        </a:t>
            </a:r>
            <a:r>
              <a:rPr lang="en-US" sz="1350" b="1" dirty="0">
                <a:latin typeface="Arial" panose="020B0604020202020204" pitchFamily="34" charset="0"/>
                <a:cs typeface="Arial" panose="020B0604020202020204" pitchFamily="34" charset="0"/>
              </a:rPr>
              <a:t>3,781 </a:t>
            </a:r>
            <a:r>
              <a:rPr lang="en-US" sz="1350" b="1" dirty="0">
                <a:solidFill>
                  <a:srgbClr val="C00000"/>
                </a:solidFill>
                <a:latin typeface="Arial" panose="020B0604020202020204" pitchFamily="34" charset="0"/>
                <a:cs typeface="Arial" panose="020B0604020202020204" pitchFamily="34" charset="0"/>
              </a:rPr>
              <a:t>(-4)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 Gov’t / Public Service              75 </a:t>
            </a:r>
            <a:r>
              <a:rPr lang="en-US" sz="1350" b="1" dirty="0">
                <a:solidFill>
                  <a:srgbClr val="C00000"/>
                </a:solidFill>
                <a:latin typeface="Arial" panose="020B0604020202020204" pitchFamily="34" charset="0"/>
                <a:cs typeface="Arial" panose="020B0604020202020204" pitchFamily="34" charset="0"/>
              </a:rPr>
              <a:t>(-2)          </a:t>
            </a:r>
            <a:r>
              <a:rPr lang="en-US" sz="1350" b="1" dirty="0">
                <a:latin typeface="Arial" panose="020B0604020202020204" pitchFamily="34" charset="0"/>
                <a:cs typeface="Arial" panose="020B0604020202020204" pitchFamily="34" charset="0"/>
              </a:rPr>
              <a:t>2,681</a:t>
            </a:r>
            <a:r>
              <a:rPr lang="en-US" sz="1350" b="1" dirty="0">
                <a:solidFill>
                  <a:srgbClr val="FF0000"/>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(-79)           </a:t>
            </a:r>
            <a:r>
              <a:rPr lang="en-US" sz="1350" b="1" dirty="0">
                <a:solidFill>
                  <a:prstClr val="black"/>
                </a:solidFill>
                <a:latin typeface="Arial" panose="020B0604020202020204" pitchFamily="34" charset="0"/>
                <a:cs typeface="Arial" panose="020B0604020202020204" pitchFamily="34" charset="0"/>
              </a:rPr>
              <a:t>486 </a:t>
            </a:r>
            <a:r>
              <a:rPr lang="en-US" sz="1350" b="1" dirty="0">
                <a:solidFill>
                  <a:srgbClr val="C00000"/>
                </a:solidFill>
                <a:latin typeface="Arial" panose="020B0604020202020204" pitchFamily="34" charset="0"/>
                <a:cs typeface="Arial" panose="020B0604020202020204" pitchFamily="34" charset="0"/>
              </a:rPr>
              <a:t>(-6)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Science			        14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782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76</a:t>
            </a:r>
            <a:r>
              <a:rPr lang="en-US" sz="1350" b="1" dirty="0">
                <a:solidFill>
                  <a:srgbClr val="1C81FB"/>
                </a:solidFill>
                <a:latin typeface="Arial" panose="020B0604020202020204" pitchFamily="34" charset="0"/>
                <a:cs typeface="Arial" panose="020B0604020202020204" pitchFamily="34" charset="0"/>
              </a:rPr>
              <a:t> </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Skilled Trades		        12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179 </a:t>
            </a:r>
            <a:r>
              <a:rPr lang="en-US" sz="1350" b="1" dirty="0">
                <a:solidFill>
                  <a:srgbClr val="C00000"/>
                </a:solidFill>
                <a:latin typeface="Arial" panose="020B0604020202020204" pitchFamily="34" charset="0"/>
                <a:cs typeface="Arial" panose="020B0604020202020204" pitchFamily="34" charset="0"/>
              </a:rPr>
              <a:t>(-9)                </a:t>
            </a:r>
            <a:r>
              <a:rPr lang="en-US" sz="1350" b="1" dirty="0">
                <a:latin typeface="Arial" panose="020B0604020202020204" pitchFamily="34" charset="0"/>
                <a:cs typeface="Arial" panose="020B0604020202020204" pitchFamily="34" charset="0"/>
              </a:rPr>
              <a:t>80 </a:t>
            </a:r>
            <a:r>
              <a:rPr lang="en-US" sz="1350" b="1" dirty="0">
                <a:solidFill>
                  <a:srgbClr val="1C81FB"/>
                </a:solidFill>
                <a:latin typeface="Arial" panose="020B0604020202020204" pitchFamily="34" charset="0"/>
                <a:cs typeface="Arial" panose="020B0604020202020204" pitchFamily="34" charset="0"/>
              </a:rPr>
              <a:t>(+1)         </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Social Services		          3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112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16 </a:t>
            </a:r>
            <a:endParaRPr lang="en-US" sz="1350" b="1" dirty="0">
              <a:solidFill>
                <a:prstClr val="black"/>
              </a:solidFill>
              <a:latin typeface="Arial" panose="020B0604020202020204" pitchFamily="34" charset="0"/>
              <a:cs typeface="Arial" panose="020B0604020202020204" pitchFamily="34" charset="0"/>
            </a:endParaRP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Sports (Baseball/Softball)	          1		     19		    6</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STEM		                         9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307 </a:t>
            </a:r>
            <a:r>
              <a:rPr lang="en-US" sz="1350" b="1" dirty="0">
                <a:solidFill>
                  <a:srgbClr val="1C81FB"/>
                </a:solidFill>
                <a:latin typeface="Arial" panose="020B0604020202020204" pitchFamily="34" charset="0"/>
                <a:cs typeface="Arial" panose="020B0604020202020204" pitchFamily="34" charset="0"/>
              </a:rPr>
              <a:t>(+20)             </a:t>
            </a:r>
            <a:r>
              <a:rPr lang="en-US" sz="1350" b="1" dirty="0">
                <a:latin typeface="Arial" panose="020B0604020202020204" pitchFamily="34" charset="0"/>
                <a:cs typeface="Arial" panose="020B0604020202020204" pitchFamily="34" charset="0"/>
              </a:rPr>
              <a:t>78 </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No Special Interest Selected	         70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839 </a:t>
            </a:r>
            <a:r>
              <a:rPr lang="en-US" sz="1350" b="1" dirty="0">
                <a:solidFill>
                  <a:srgbClr val="C00000"/>
                </a:solidFill>
                <a:latin typeface="Arial" panose="020B0604020202020204" pitchFamily="34" charset="0"/>
                <a:cs typeface="Arial" panose="020B0604020202020204" pitchFamily="34" charset="0"/>
              </a:rPr>
              <a:t>(-2)             </a:t>
            </a:r>
            <a:r>
              <a:rPr lang="en-US" sz="1350" b="1" dirty="0">
                <a:solidFill>
                  <a:prstClr val="black"/>
                </a:solidFill>
                <a:latin typeface="Arial" panose="020B0604020202020204" pitchFamily="34" charset="0"/>
                <a:cs typeface="Arial" panose="020B0604020202020204" pitchFamily="34" charset="0"/>
              </a:rPr>
              <a:t>435 </a:t>
            </a:r>
            <a:r>
              <a:rPr lang="en-US" sz="1350" b="1" dirty="0">
                <a:solidFill>
                  <a:srgbClr val="C00000"/>
                </a:solidFill>
                <a:latin typeface="Arial" panose="020B0604020202020204" pitchFamily="34" charset="0"/>
                <a:cs typeface="Arial" panose="020B0604020202020204" pitchFamily="34" charset="0"/>
              </a:rPr>
              <a:t>(-14)</a:t>
            </a:r>
          </a:p>
          <a:p>
            <a:pPr marL="214313" indent="-214313" defTabSz="685800">
              <a:buFont typeface="Arial" panose="020B0604020202020204" pitchFamily="34" charset="0"/>
              <a:buChar char="•"/>
            </a:pPr>
            <a:endParaRPr lang="en-US" sz="1500" b="1" dirty="0">
              <a:solidFill>
                <a:prstClr val="white"/>
              </a:solidFill>
              <a:latin typeface="Arial" panose="020B0604020202020204" pitchFamily="34" charset="0"/>
              <a:cs typeface="Arial" panose="020B0604020202020204" pitchFamily="34" charset="0"/>
            </a:endParaRPr>
          </a:p>
          <a:p>
            <a:pPr defTabSz="685800"/>
            <a:r>
              <a:rPr lang="en-US" sz="1350" b="1" dirty="0">
                <a:solidFill>
                  <a:srgbClr val="0070C0"/>
                </a:solidFill>
                <a:latin typeface="Arial" panose="020B0604020202020204" pitchFamily="34" charset="0"/>
                <a:cs typeface="Arial" panose="020B0604020202020204" pitchFamily="34" charset="0"/>
              </a:rPr>
              <a:t>NOTE: Numbers in parentheses are changes since 21 July 2025. Jeff Schweiger, National Exploring Membership &amp; Retention Lead, discovered that previous reports had under-counted clubs &amp; over-counted posts because</a:t>
            </a:r>
            <a:r>
              <a:rPr lang="en-US" sz="1350" b="1" dirty="0">
                <a:solidFill>
                  <a:srgbClr val="C00000"/>
                </a:solidFill>
                <a:latin typeface="Arial" panose="020B0604020202020204" pitchFamily="34" charset="0"/>
                <a:cs typeface="Arial" panose="020B0604020202020204" pitchFamily="34" charset="0"/>
              </a:rPr>
              <a:t> currently 115 clubs do not reflect “0999” special interest code (SIC) </a:t>
            </a:r>
            <a:r>
              <a:rPr lang="en-US" sz="1350" b="1" dirty="0">
                <a:solidFill>
                  <a:srgbClr val="0070C0"/>
                </a:solidFill>
                <a:latin typeface="Arial" panose="020B0604020202020204" pitchFamily="34" charset="0"/>
                <a:cs typeface="Arial" panose="020B0604020202020204" pitchFamily="34" charset="0"/>
              </a:rPr>
              <a:t>which will require each of these clubs’ council registrar to correct</a:t>
            </a:r>
          </a:p>
          <a:p>
            <a:pPr defTabSz="685800"/>
            <a:endParaRPr lang="en-US" sz="1275" b="1" dirty="0">
              <a:solidFill>
                <a:prstClr val="white"/>
              </a:solidFill>
              <a:latin typeface="Arial Black" panose="020B0A04020102020204" pitchFamily="34" charset="0"/>
            </a:endParaRPr>
          </a:p>
        </p:txBody>
      </p:sp>
      <p:sp>
        <p:nvSpPr>
          <p:cNvPr id="3" name="Slide Number Placeholder 2">
            <a:extLst>
              <a:ext uri="{FF2B5EF4-FFF2-40B4-BE49-F238E27FC236}">
                <a16:creationId xmlns:a16="http://schemas.microsoft.com/office/drawing/2014/main" id="{AA72D3FE-4CF2-692B-6806-886F6CC3A3A8}"/>
              </a:ext>
            </a:extLst>
          </p:cNvPr>
          <p:cNvSpPr>
            <a:spLocks noGrp="1"/>
          </p:cNvSpPr>
          <p:nvPr>
            <p:ph type="sldNum" sz="quarter" idx="12"/>
          </p:nvPr>
        </p:nvSpPr>
        <p:spPr/>
        <p:txBody>
          <a:bodyPr/>
          <a:lstStyle/>
          <a:p>
            <a:fld id="{47383098-F627-5B4F-9D1B-3166CCBD3A8A}" type="slidenum">
              <a:rPr lang="en-US" smtClean="0"/>
              <a:t>23</a:t>
            </a:fld>
            <a:endParaRPr lang="en-US"/>
          </a:p>
        </p:txBody>
      </p:sp>
    </p:spTree>
    <p:extLst>
      <p:ext uri="{BB962C8B-B14F-4D97-AF65-F5344CB8AC3E}">
        <p14:creationId xmlns:p14="http://schemas.microsoft.com/office/powerpoint/2010/main" val="910771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88504"/>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814695"/>
            <a:ext cx="8409746" cy="7509748"/>
          </a:xfrm>
          <a:prstGeom prst="rect">
            <a:avLst/>
          </a:prstGeom>
        </p:spPr>
        <p:txBody>
          <a:bodyPr wrap="square">
            <a:spAutoFit/>
          </a:bodyPr>
          <a:lstStyle/>
          <a:p>
            <a:r>
              <a:rPr lang="en-US" sz="3200" b="1" dirty="0">
                <a:solidFill>
                  <a:schemeClr val="accent6">
                    <a:lumMod val="75000"/>
                  </a:schemeClr>
                </a:solidFill>
                <a:latin typeface="Arial" panose="020B0604020202020204" pitchFamily="34" charset="0"/>
                <a:cs typeface="Arial" panose="020B0604020202020204" pitchFamily="34" charset="0"/>
              </a:rPr>
              <a:t>Richard (Dick) Davies</a:t>
            </a:r>
          </a:p>
          <a:p>
            <a:pPr marL="342900" indent="-3429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Richard.davies.nyc@gmail.com</a:t>
            </a:r>
          </a:p>
          <a:p>
            <a:pPr marL="342900" indent="-3429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(914) 327-7430</a:t>
            </a:r>
          </a:p>
          <a:p>
            <a:endParaRPr lang="en-US" sz="800" b="1" dirty="0">
              <a:solidFill>
                <a:srgbClr val="FFFF00"/>
              </a:solidFill>
              <a:latin typeface="Arial" panose="020B0604020202020204" pitchFamily="34" charset="0"/>
              <a:cs typeface="Arial" panose="020B0604020202020204" pitchFamily="34" charset="0"/>
            </a:endParaRPr>
          </a:p>
          <a:p>
            <a:r>
              <a:rPr lang="en-US" sz="1600" b="1" dirty="0">
                <a:solidFill>
                  <a:srgbClr val="FFFF00"/>
                </a:solidFill>
                <a:latin typeface="Arial" panose="020B0604020202020204" pitchFamily="34" charset="0"/>
                <a:cs typeface="Arial" panose="020B0604020202020204" pitchFamily="34" charset="0"/>
              </a:rPr>
              <a:t>Recent Scouting History</a:t>
            </a:r>
            <a:endParaRPr lang="en-US" sz="1400" b="1"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Interim Scout Executive for two years Greater New York Councils ~ 2021 – 2022</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Stepped down as Council Commissioner to take role</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Formerly VP – Membership, VP – </a:t>
            </a:r>
            <a:r>
              <a:rPr lang="en-US" sz="1400" b="1" dirty="0" err="1">
                <a:solidFill>
                  <a:srgbClr val="FFFF00"/>
                </a:solidFill>
                <a:latin typeface="Arial" panose="020B0604020202020204" pitchFamily="34" charset="0"/>
                <a:cs typeface="Arial" panose="020B0604020202020204" pitchFamily="34" charset="0"/>
              </a:rPr>
              <a:t>Scoutreach</a:t>
            </a:r>
            <a:r>
              <a:rPr lang="en-US" sz="1400" b="1" dirty="0">
                <a:solidFill>
                  <a:srgbClr val="FFFF00"/>
                </a:solidFill>
                <a:latin typeface="Arial" panose="020B0604020202020204" pitchFamily="34" charset="0"/>
                <a:cs typeface="Arial" panose="020B0604020202020204" pitchFamily="34" charset="0"/>
              </a:rPr>
              <a:t> and Manhattan Borough President</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from Wisconsin</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Exploring History</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Exploring Chair, National Commissioner Service Team ~ Nov 2022 – TBD</a:t>
            </a:r>
          </a:p>
          <a:p>
            <a:pPr marL="171450" indent="-1714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National Exploring Program Commissioner, National LFL Executive Board ~ Nov 2022 -TBD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Area and Northeast Regional Exploring Chair and Board Member ~ 2018 – 2021 </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Committee ~ 1976 – 1979</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Explorer President ~ 1976-77; Youth Member of National Executive Board</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Professional Career</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Since 2016, angel investor and advisory board member for start-up companies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Consultant to investment management industry</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Most of career on business side of investment management industry (business unit management, client and product development) with Alliance Bernstein and Russell investments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Last ten years through 2016 working with largest 401k and other defined contribution plans around the world.</a:t>
            </a:r>
          </a:p>
          <a:p>
            <a:endParaRPr lang="en-US" sz="20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0C109FA5-2E8F-9AFB-0C21-0FEDEB24336C}"/>
              </a:ext>
            </a:extLst>
          </p:cNvPr>
          <p:cNvPicPr>
            <a:picLocks noChangeAspect="1"/>
          </p:cNvPicPr>
          <p:nvPr/>
        </p:nvPicPr>
        <p:blipFill>
          <a:blip r:embed="rId4"/>
          <a:stretch>
            <a:fillRect/>
          </a:stretch>
        </p:blipFill>
        <p:spPr>
          <a:xfrm>
            <a:off x="8955112" y="685499"/>
            <a:ext cx="1334645" cy="1366423"/>
          </a:xfrm>
          <a:prstGeom prst="rect">
            <a:avLst/>
          </a:prstGeom>
        </p:spPr>
      </p:pic>
    </p:spTree>
    <p:extLst>
      <p:ext uri="{BB962C8B-B14F-4D97-AF65-F5344CB8AC3E}">
        <p14:creationId xmlns:p14="http://schemas.microsoft.com/office/powerpoint/2010/main" val="171410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8E578-64CA-0248-87E6-1CA37C968A4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F8A7C0F-01C5-1605-D7C2-D6A3ED24F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F2ED8F97-421B-E141-D46E-B3947B4A2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5B971AB-1F29-FD16-2362-47B00019C6C6}"/>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1292496-E7AA-16DD-5E2F-2F2D6C2E9DE6}"/>
              </a:ext>
            </a:extLst>
          </p:cNvPr>
          <p:cNvSpPr>
            <a:spLocks noGrp="1"/>
          </p:cNvSpPr>
          <p:nvPr>
            <p:ph type="ctrTitle"/>
          </p:nvPr>
        </p:nvSpPr>
        <p:spPr>
          <a:xfrm>
            <a:off x="1672210" y="519344"/>
            <a:ext cx="8833606" cy="1200606"/>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New Scouting America National Commissioner</a:t>
            </a:r>
          </a:p>
        </p:txBody>
      </p:sp>
      <p:pic>
        <p:nvPicPr>
          <p:cNvPr id="5" name="Picture 4">
            <a:extLst>
              <a:ext uri="{FF2B5EF4-FFF2-40B4-BE49-F238E27FC236}">
                <a16:creationId xmlns:a16="http://schemas.microsoft.com/office/drawing/2014/main" id="{5A69D155-2399-364B-64DB-A235B59D62E8}"/>
              </a:ext>
            </a:extLst>
          </p:cNvPr>
          <p:cNvPicPr>
            <a:picLocks noChangeAspect="1"/>
          </p:cNvPicPr>
          <p:nvPr/>
        </p:nvPicPr>
        <p:blipFill>
          <a:blip r:embed="rId4"/>
          <a:stretch>
            <a:fillRect/>
          </a:stretch>
        </p:blipFill>
        <p:spPr>
          <a:xfrm>
            <a:off x="3104733" y="1845370"/>
            <a:ext cx="5982535" cy="3743847"/>
          </a:xfrm>
          <a:prstGeom prst="rect">
            <a:avLst/>
          </a:prstGeom>
        </p:spPr>
      </p:pic>
    </p:spTree>
    <p:extLst>
      <p:ext uri="{BB962C8B-B14F-4D97-AF65-F5344CB8AC3E}">
        <p14:creationId xmlns:p14="http://schemas.microsoft.com/office/powerpoint/2010/main" val="1302905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9A64-9A27-81CF-24B1-9C1EC590192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02B06AE-9C8A-C938-9FE9-64337E40B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872502F5-F060-6E98-97C8-B091AE647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7D6E9A4-3F52-EB49-E0C4-3413532FA96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9B586D4-F817-9EC9-813C-E124F14FD744}"/>
              </a:ext>
            </a:extLst>
          </p:cNvPr>
          <p:cNvSpPr>
            <a:spLocks noGrp="1"/>
          </p:cNvSpPr>
          <p:nvPr>
            <p:ph type="ctrTitle"/>
          </p:nvPr>
        </p:nvSpPr>
        <p:spPr>
          <a:xfrm>
            <a:off x="1686184" y="216251"/>
            <a:ext cx="8819632" cy="698152"/>
          </a:xfrm>
        </p:spPr>
        <p:txBody>
          <a:bodyPr>
            <a:noAutofit/>
          </a:bodyPr>
          <a:lstStyle/>
          <a:p>
            <a:r>
              <a:rPr lang="en-US" sz="2800" dirty="0">
                <a:solidFill>
                  <a:srgbClr val="2AB96C"/>
                </a:solidFill>
                <a:latin typeface="Arial Black" panose="020B0A04020102020204" pitchFamily="34" charset="0"/>
              </a:rPr>
              <a:t>Exploring Quality Guidelines Replacing JTE for Posts &amp; Clubs</a:t>
            </a:r>
          </a:p>
        </p:txBody>
      </p:sp>
      <p:pic>
        <p:nvPicPr>
          <p:cNvPr id="5" name="Picture 4">
            <a:extLst>
              <a:ext uri="{FF2B5EF4-FFF2-40B4-BE49-F238E27FC236}">
                <a16:creationId xmlns:a16="http://schemas.microsoft.com/office/drawing/2014/main" id="{DE1DF3B8-72FD-716A-9932-10A14B1EF2D3}"/>
              </a:ext>
            </a:extLst>
          </p:cNvPr>
          <p:cNvPicPr>
            <a:picLocks noChangeAspect="1"/>
          </p:cNvPicPr>
          <p:nvPr/>
        </p:nvPicPr>
        <p:blipFill>
          <a:blip r:embed="rId4"/>
          <a:stretch>
            <a:fillRect/>
          </a:stretch>
        </p:blipFill>
        <p:spPr>
          <a:xfrm>
            <a:off x="2028355" y="1453065"/>
            <a:ext cx="8121316" cy="4699518"/>
          </a:xfrm>
          <a:prstGeom prst="rect">
            <a:avLst/>
          </a:prstGeom>
        </p:spPr>
      </p:pic>
      <p:sp>
        <p:nvSpPr>
          <p:cNvPr id="6" name="TextBox 5">
            <a:extLst>
              <a:ext uri="{FF2B5EF4-FFF2-40B4-BE49-F238E27FC236}">
                <a16:creationId xmlns:a16="http://schemas.microsoft.com/office/drawing/2014/main" id="{B17864CC-30B2-1A40-D58C-636F0C6A197E}"/>
              </a:ext>
            </a:extLst>
          </p:cNvPr>
          <p:cNvSpPr txBox="1"/>
          <p:nvPr/>
        </p:nvSpPr>
        <p:spPr>
          <a:xfrm>
            <a:off x="1800726" y="1058779"/>
            <a:ext cx="8705090" cy="369332"/>
          </a:xfrm>
          <a:prstGeom prst="rect">
            <a:avLst/>
          </a:prstGeom>
          <a:noFill/>
        </p:spPr>
        <p:txBody>
          <a:bodyPr wrap="square" rtlCol="0">
            <a:spAutoFit/>
          </a:bodyPr>
          <a:lstStyle/>
          <a:p>
            <a:pPr algn="ctr"/>
            <a:r>
              <a:rPr lang="en-US" dirty="0">
                <a:solidFill>
                  <a:schemeClr val="accent6">
                    <a:lumMod val="75000"/>
                  </a:schemeClr>
                </a:solidFill>
                <a:latin typeface="Arial Black" panose="020B0A04020102020204" pitchFamily="34" charset="0"/>
              </a:rPr>
              <a:t>Objective: Quality Sustainable Programs</a:t>
            </a:r>
          </a:p>
        </p:txBody>
      </p:sp>
    </p:spTree>
    <p:extLst>
      <p:ext uri="{BB962C8B-B14F-4D97-AF65-F5344CB8AC3E}">
        <p14:creationId xmlns:p14="http://schemas.microsoft.com/office/powerpoint/2010/main" val="2182996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6406-8B89-8A43-F24C-87BEA5DF4EE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0E9C6C79-3D2F-113E-EC01-1B1425841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8774656A-2342-A83E-670F-2A3BCE171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D6298F8-29FC-7E1F-7644-7A33B59476D2}"/>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AAE1C8E-97AD-F63F-D276-1C104EF25EFE}"/>
              </a:ext>
            </a:extLst>
          </p:cNvPr>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8FF0EB2-C455-00EB-0FDB-5D38BCAAFF8E}"/>
              </a:ext>
            </a:extLst>
          </p:cNvPr>
          <p:cNvSpPr txBox="1"/>
          <p:nvPr/>
        </p:nvSpPr>
        <p:spPr>
          <a:xfrm>
            <a:off x="1774372" y="1208315"/>
            <a:ext cx="8731445" cy="5262979"/>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Quality Guidelines 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first three of five quality guidelines: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a:pPr>
            <a:r>
              <a:rPr lang="en-US" sz="1600" b="1" u="sng" dirty="0">
                <a:solidFill>
                  <a:schemeClr val="accent6">
                    <a:lumMod val="75000"/>
                  </a:schemeClr>
                </a:solidFill>
                <a:latin typeface="Arial" panose="020B0604020202020204" pitchFamily="34" charset="0"/>
                <a:cs typeface="Arial" panose="020B0604020202020204" pitchFamily="34" charset="0"/>
              </a:rPr>
              <a:t>Trained Adult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Training would be desirable for all adult leaders but at a minimum, the Post Advisor and Committee Chair should complete online training on the basics of running an Explorer Post, including critical youth protection policies. It’s easy to appreciate why adult leadership would benefit from an introductory orientation to Exploring</a:t>
            </a:r>
            <a:r>
              <a:rPr lang="en-US" dirty="0">
                <a:solidFill>
                  <a:srgbClr val="FFFF00"/>
                </a:solidFill>
                <a:latin typeface="Arial" panose="020B0604020202020204" pitchFamily="34" charset="0"/>
                <a:cs typeface="Arial" panose="020B0604020202020204" pitchFamily="34" charset="0"/>
              </a:rPr>
              <a:t>.</a:t>
            </a:r>
          </a:p>
          <a:p>
            <a:pPr marL="228600" indent="-228600">
              <a:buFont typeface="+mj-lt"/>
              <a:buAutoNum type="arabicPeriod"/>
            </a:pPr>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2"/>
            </a:pPr>
            <a:r>
              <a:rPr lang="en-US" sz="1600" b="1" u="sng" dirty="0">
                <a:solidFill>
                  <a:schemeClr val="accent6">
                    <a:lumMod val="75000"/>
                  </a:schemeClr>
                </a:solidFill>
                <a:latin typeface="Arial" panose="020B0604020202020204" pitchFamily="34" charset="0"/>
                <a:cs typeface="Arial" panose="020B0604020202020204" pitchFamily="34" charset="0"/>
              </a:rPr>
              <a:t>Minimum Membership of 7</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Posts which start with or can’t sustain membership of at least 7 are unlikely to survive to the next year and may lack the critical mass to run exciting, captivating programs. Several Post members are likely to drift away for various reasons during the year and may not show up for additional years in their Post.</a:t>
            </a:r>
          </a:p>
          <a:p>
            <a:pPr marL="228600" indent="-228600">
              <a:buFont typeface="+mj-lt"/>
              <a:buAutoNum type="arabicPeriod" startAt="2"/>
            </a:pPr>
            <a:r>
              <a:rPr lang="en-US" sz="800" dirty="0">
                <a:latin typeface="Arial" panose="020B0604020202020204" pitchFamily="34" charset="0"/>
                <a:cs typeface="Arial" panose="020B0604020202020204" pitchFamily="34" charset="0"/>
              </a:rPr>
              <a:t> </a:t>
            </a:r>
          </a:p>
          <a:p>
            <a:pPr marL="342900" indent="-342900">
              <a:buFont typeface="+mj-lt"/>
              <a:buAutoNum type="arabicPeriod" startAt="3"/>
            </a:pPr>
            <a:r>
              <a:rPr lang="en-US" b="1" u="sng" dirty="0">
                <a:solidFill>
                  <a:schemeClr val="accent6">
                    <a:lumMod val="75000"/>
                  </a:schemeClr>
                </a:solidFill>
                <a:latin typeface="Arial" panose="020B0604020202020204" pitchFamily="34" charset="0"/>
                <a:cs typeface="Arial" panose="020B0604020202020204" pitchFamily="34" charset="0"/>
              </a:rPr>
              <a:t>Growing Membership</a:t>
            </a:r>
            <a:r>
              <a:rPr lang="en-US" dirty="0">
                <a:solidFill>
                  <a:schemeClr val="accent6">
                    <a:lumMod val="75000"/>
                  </a:schemeClr>
                </a:solidFill>
                <a:latin typeface="Arial" panose="020B0604020202020204" pitchFamily="34" charset="0"/>
                <a:cs typeface="Arial" panose="020B0604020202020204" pitchFamily="34" charset="0"/>
              </a:rPr>
              <a:t> </a:t>
            </a:r>
            <a:r>
              <a:rPr lang="en-US" b="1" dirty="0">
                <a:solidFill>
                  <a:schemeClr val="accent6">
                    <a:lumMod val="75000"/>
                  </a:schemeClr>
                </a:solidFill>
                <a:latin typeface="Arial" panose="020B0604020202020204" pitchFamily="34" charset="0"/>
                <a:cs typeface="Arial" panose="020B0604020202020204" pitchFamily="34" charset="0"/>
              </a:rPr>
              <a:t>(or at Least Maintain 15 Members)</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Growing youth membership is a sign of a healthy Post especially for Posts below 15 in size. At that point, sponsor program resources may be maxed out. Importantly the Post has likely reached the scale to survive natural attrition.</a:t>
            </a:r>
          </a:p>
          <a:p>
            <a:r>
              <a:rPr lang="en-US"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1767019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83B68-8318-C966-57CD-8CC12BE3070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D27CA22-41BF-02FD-F1EE-61D128327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616620CD-A59D-906B-2C9E-6A3129EB6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F5F0E28-0AF0-F14F-5E8E-DF2D4B98623C}"/>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8E0C51-7237-F3DD-0E45-8939AD4288BB}"/>
              </a:ext>
            </a:extLst>
          </p:cNvPr>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 </a:t>
            </a:r>
            <a:r>
              <a:rPr lang="en-US" sz="12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87DD15-96F2-B02E-1C2D-71AC087D42C8}"/>
              </a:ext>
            </a:extLst>
          </p:cNvPr>
          <p:cNvSpPr txBox="1"/>
          <p:nvPr/>
        </p:nvSpPr>
        <p:spPr>
          <a:xfrm>
            <a:off x="1774372" y="1132113"/>
            <a:ext cx="8731445" cy="4585871"/>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Quality Guidelines 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last two of five quality guidelines: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4"/>
            </a:pPr>
            <a:r>
              <a:rPr lang="en-US" sz="1600" b="1" u="sng" dirty="0">
                <a:solidFill>
                  <a:schemeClr val="accent6">
                    <a:lumMod val="75000"/>
                  </a:schemeClr>
                </a:solidFill>
                <a:latin typeface="Arial" panose="020B0604020202020204" pitchFamily="34" charset="0"/>
                <a:cs typeface="Arial" panose="020B0604020202020204" pitchFamily="34" charset="0"/>
              </a:rPr>
              <a:t>Trained Youth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Exploring is a hands-on youth led program with the mentorship and program support of adult advisors. Leadership development is an important element of emphasis of the program. The election of youth officers (or their appointment in the case of some public safety agencies) is an important method of Exploring. It motivates youth to stay involved for multiple years as they move up in the Post and learn important life skills leading teams.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5"/>
            </a:pPr>
            <a:r>
              <a:rPr lang="en-US" sz="1600" b="1" u="sng" dirty="0">
                <a:solidFill>
                  <a:schemeClr val="accent6">
                    <a:lumMod val="75000"/>
                  </a:schemeClr>
                </a:solidFill>
                <a:latin typeface="Arial" panose="020B0604020202020204" pitchFamily="34" charset="0"/>
                <a:cs typeface="Arial" panose="020B0604020202020204" pitchFamily="34" charset="0"/>
              </a:rPr>
              <a:t>Annual </a:t>
            </a:r>
            <a:r>
              <a:rPr lang="en-US" sz="1600" b="1" u="sng" dirty="0" err="1">
                <a:solidFill>
                  <a:schemeClr val="accent6">
                    <a:lumMod val="75000"/>
                  </a:schemeClr>
                </a:solidFill>
                <a:latin typeface="Arial" panose="020B0604020202020204" pitchFamily="34" charset="0"/>
                <a:cs typeface="Arial" panose="020B0604020202020204" pitchFamily="34" charset="0"/>
              </a:rPr>
              <a:t>Superactivity</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the program highlight in a Post’s annual activity calendar. It involves special planning and coordination and may involve travel and possibly overnight stays. Examples include a special tour of a major career-oriented site or participation in another Council’s Exploring event or competition. A special event of this type makes it more likely the Explorer will return to the Post in the new school year.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important in improving youth </a:t>
            </a:r>
            <a:r>
              <a:rPr lang="en-US" dirty="0">
                <a:solidFill>
                  <a:srgbClr val="FFFF00"/>
                </a:solidFill>
                <a:latin typeface="Arial" panose="020B0604020202020204" pitchFamily="34" charset="0"/>
                <a:cs typeface="Arial" panose="020B0604020202020204" pitchFamily="34" charset="0"/>
              </a:rPr>
              <a:t>retention</a:t>
            </a:r>
            <a:r>
              <a:rPr lang="en-US" dirty="0">
                <a:solidFill>
                  <a:srgbClr val="FFFF00"/>
                </a:solidFill>
              </a:rPr>
              <a:t>.</a:t>
            </a:r>
          </a:p>
          <a:p>
            <a:endParaRPr lang="en-US" sz="800" dirty="0"/>
          </a:p>
        </p:txBody>
      </p:sp>
    </p:spTree>
    <p:extLst>
      <p:ext uri="{BB962C8B-B14F-4D97-AF65-F5344CB8AC3E}">
        <p14:creationId xmlns:p14="http://schemas.microsoft.com/office/powerpoint/2010/main" val="1363099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7368" y="196797"/>
            <a:ext cx="12104632" cy="5447645"/>
          </a:xfrm>
          <a:prstGeom prst="rect">
            <a:avLst/>
          </a:prstGeom>
          <a:noFill/>
        </p:spPr>
        <p:txBody>
          <a:bodyPr wrap="square" rtlCol="0">
            <a:spAutoFit/>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Journey to Excellence </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(JTE) unit recognition program to be retired</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Effective December 31, 2024, the Journey to Excellence unit recognition program will be retired. Moving forward, metrics for Scouting and Exploring unit </a:t>
            </a:r>
            <a:r>
              <a:rPr kumimoji="0" lang="en-US" sz="2400" b="0" i="0" u="none" strike="noStrike" kern="1200" cap="none" spc="-25"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success will be seamlessly integrated into unit leader support materials and resources. These metrics will be consistent with those used by the Commissioner corps to support Scouting and Exploring units.   This new approach aims to provide a consistent and more streamlined and effective method for evaluating and enhancing unit performance. Feedback from unit leaders and survey results played a crucial role in making this decision. We believe this transition will better support our unit leaders and ultimately improve the experience for all participants as we continue to develop and deliver relevant programs. Units can continue to purchase 2024 Journey to Excellence recognition items through December 31, 2025.</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1311172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64" y="11628"/>
            <a:ext cx="12278264" cy="6883121"/>
          </a:xfrm>
          <a:prstGeom prst="rect">
            <a:avLst/>
          </a:prstGeom>
        </p:spPr>
      </p:pic>
      <p:sp>
        <p:nvSpPr>
          <p:cNvPr id="2" name="Title 1"/>
          <p:cNvSpPr>
            <a:spLocks noGrp="1"/>
          </p:cNvSpPr>
          <p:nvPr>
            <p:ph type="ctrTitle"/>
          </p:nvPr>
        </p:nvSpPr>
        <p:spPr>
          <a:xfrm>
            <a:off x="1902244" y="188504"/>
            <a:ext cx="8409746" cy="706188"/>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Herbicides…</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4053179"/>
            <a:ext cx="8757859" cy="1938992"/>
          </a:xfrm>
          <a:prstGeom prst="rect">
            <a:avLst/>
          </a:prstGeom>
        </p:spPr>
        <p:txBody>
          <a:bodyPr wrap="square">
            <a:spAutoFit/>
          </a:bodyPr>
          <a:lstStyle/>
          <a:p>
            <a:r>
              <a:rPr lang="en-US" sz="2000" dirty="0">
                <a:solidFill>
                  <a:srgbClr val="FFFF00"/>
                </a:solidFill>
                <a:latin typeface="Arial" panose="020B0604020202020204" pitchFamily="34" charset="0"/>
                <a:cs typeface="Arial" panose="020B0604020202020204" pitchFamily="34" charset="0"/>
              </a:rPr>
              <a:t>Herbicides are often used to control weeds at home, parks, and just about anywhere people are likely to get together. Applied correctly, they can assist in controlling unwanted weeds and plants. Applied incorrectly, herbicides or chemicals can be extremely dangerous to humans and animals and impact the environment. Always check the local laws and guidelines and follow the instructions on the label before starting to apply any herbicide or chemical.</a:t>
            </a:r>
            <a:endParaRPr lang="en-US" sz="2000" b="1"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98132E8-F913-C653-3672-41ABD32C5F6F}"/>
              </a:ext>
            </a:extLst>
          </p:cNvPr>
          <p:cNvPicPr>
            <a:picLocks noChangeAspect="1"/>
          </p:cNvPicPr>
          <p:nvPr/>
        </p:nvPicPr>
        <p:blipFill>
          <a:blip r:embed="rId4"/>
          <a:stretch>
            <a:fillRect/>
          </a:stretch>
        </p:blipFill>
        <p:spPr>
          <a:xfrm>
            <a:off x="1710083" y="807375"/>
            <a:ext cx="8771834" cy="3168022"/>
          </a:xfrm>
          <a:prstGeom prst="rect">
            <a:avLst/>
          </a:prstGeom>
        </p:spPr>
      </p:pic>
    </p:spTree>
    <p:extLst>
      <p:ext uri="{BB962C8B-B14F-4D97-AF65-F5344CB8AC3E}">
        <p14:creationId xmlns:p14="http://schemas.microsoft.com/office/powerpoint/2010/main" val="1367151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68155" y="454028"/>
            <a:ext cx="8309990" cy="201702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Marketing &amp; Technology Chair, </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Nat’l LFL Exec Board</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Comments</a:t>
            </a:r>
          </a:p>
        </p:txBody>
      </p:sp>
      <p:sp>
        <p:nvSpPr>
          <p:cNvPr id="2" name="TextBox 1"/>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Jeffrey (Jeff) Schweiger</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4383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4284270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275389"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1"/>
            <a:ext cx="8833605" cy="5647700"/>
          </a:xfrm>
          <a:prstGeom prst="rect">
            <a:avLst/>
          </a:prstGeom>
        </p:spPr>
        <p:txBody>
          <a:bodyPr wrap="square">
            <a:spAutoFit/>
          </a:bodyPr>
          <a:lstStyle/>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chemeClr val="accent6">
                    <a:lumMod val="75000"/>
                  </a:scheme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chemeClr val="accent6">
                    <a:lumMod val="75000"/>
                  </a:scheme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chemeClr val="accent6">
                    <a:lumMod val="75000"/>
                  </a:schemeClr>
                </a:solidFill>
                <a:latin typeface="Arial" panose="020B0604020202020204" pitchFamily="34" charset="0"/>
                <a:cs typeface="Arial" panose="020B0604020202020204" pitchFamily="34" charset="0"/>
              </a:rPr>
              <a:t>Jeffrey (Jeff) 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chemeClr val="accent6">
                    <a:lumMod val="75000"/>
                  </a:scheme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chemeClr val="accent6">
                    <a:lumMod val="75000"/>
                  </a:scheme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chemeClr val="accent6">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chemeClr val="accent6">
                    <a:lumMod val="75000"/>
                  </a:schemeClr>
                </a:solidFill>
                <a:latin typeface="Arial" panose="020B0604020202020204" pitchFamily="34" charset="0"/>
                <a:cs typeface="Arial" panose="020B0604020202020204" pitchFamily="34" charset="0"/>
              </a:rPr>
              <a:t>Timothy (Tim) Buckles</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chemeClr val="accent6">
                    <a:lumMod val="75000"/>
                  </a:scheme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chemeClr val="accent6">
                    <a:lumMod val="75000"/>
                  </a:schemeClr>
                </a:solidFill>
                <a:latin typeface="Arial" panose="020B0604020202020204" pitchFamily="34" charset="0"/>
                <a:cs typeface="Arial" panose="020B0604020202020204" pitchFamily="34" charset="0"/>
              </a:rPr>
              <a:t>Britt </a:t>
            </a:r>
            <a:r>
              <a:rPr lang="en-US" sz="1550" b="1" dirty="0" err="1">
                <a:solidFill>
                  <a:schemeClr val="accent6">
                    <a:lumMod val="75000"/>
                  </a:schemeClr>
                </a:solidFill>
                <a:latin typeface="Arial" panose="020B0604020202020204" pitchFamily="34" charset="0"/>
                <a:cs typeface="Arial" panose="020B0604020202020204" pitchFamily="34" charset="0"/>
              </a:rPr>
              <a:t>Flather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550" b="1">
                <a:solidFill>
                  <a:srgbClr val="FFFF00"/>
                </a:solidFill>
                <a:latin typeface="Arial" panose="020B0604020202020204" pitchFamily="34" charset="0"/>
                <a:cs typeface="Arial" panose="020B0604020202020204" pitchFamily="34" charset="0"/>
              </a:rPr>
              <a:t>National </a:t>
            </a:r>
            <a:r>
              <a:rPr lang="en-US" sz="1550" b="1" dirty="0">
                <a:solidFill>
                  <a:srgbClr val="FFFF00"/>
                </a:solidFill>
                <a:latin typeface="Arial" panose="020B0604020202020204" pitchFamily="34" charset="0"/>
                <a:cs typeface="Arial" panose="020B0604020202020204" pitchFamily="34" charset="0"/>
              </a:rPr>
              <a:t>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Kenneth (Ken) Leedham</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Rick TerBorch</a:t>
            </a:r>
            <a:endParaRPr lang="en-US" sz="1550" b="1" dirty="0">
              <a:solidFill>
                <a:srgbClr val="FFFF00"/>
              </a:solidFill>
              <a:latin typeface="Arial" panose="020B0604020202020204" pitchFamily="34" charset="0"/>
              <a:cs typeface="Arial" panose="020B0604020202020204" pitchFamily="34" charset="0"/>
            </a:endParaRPr>
          </a:p>
          <a:p>
            <a:r>
              <a:rPr lang="en-US" sz="155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anyone </a:t>
            </a: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34454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00797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9"/>
            <a:ext cx="8556172" cy="7755969"/>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In support to our fourteen Scouting America Council Service Territories  (CSTs), our National Exploring Program is currently supporting each CST, along with their territory’s councils, with a National Exploring Subject Matter Expert (SME), who serves as that territory’s National Exploring Resource Associate Advisor (RAA). As a caveat, we do not presume this role is either formally or informally part of the CST organizational structure but rather a service being made available by the National Exploring Program to each CST and/or their councils. Additionally, we </a:t>
            </a:r>
            <a:r>
              <a:rPr lang="en-US" b="1">
                <a:solidFill>
                  <a:srgbClr val="FFFF00"/>
                </a:solidFill>
                <a:latin typeface="Arial" panose="020B0604020202020204" pitchFamily="34" charset="0"/>
                <a:cs typeface="Arial" panose="020B0604020202020204" pitchFamily="34" charset="0"/>
              </a:rPr>
              <a:t>have a </a:t>
            </a:r>
            <a:r>
              <a:rPr lang="en-US" b="1" dirty="0">
                <a:solidFill>
                  <a:srgbClr val="FFFF00"/>
                </a:solidFill>
                <a:latin typeface="Arial" panose="020B0604020202020204" pitchFamily="34" charset="0"/>
                <a:cs typeface="Arial" panose="020B0604020202020204" pitchFamily="34" charset="0"/>
              </a:rPr>
              <a:t>National Exploring 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1014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8B8C-AAC3-2051-F5B7-5318D7D080E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2996365-7C3E-4406-7604-45E8207FA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9728"/>
            <a:ext cx="9144000" cy="6883121"/>
          </a:xfrm>
          <a:prstGeom prst="rect">
            <a:avLst/>
          </a:prstGeom>
        </p:spPr>
      </p:pic>
      <p:pic>
        <p:nvPicPr>
          <p:cNvPr id="23" name="Picture 22" descr="exploring_wht_transparent-01.png">
            <a:extLst>
              <a:ext uri="{FF2B5EF4-FFF2-40B4-BE49-F238E27FC236}">
                <a16:creationId xmlns:a16="http://schemas.microsoft.com/office/drawing/2014/main" id="{30F92D7B-5BB4-38F6-E126-97FA8EDA4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1389919-6D5F-1ED4-3D94-9F74A2FDCB2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4639EC2-BF65-CDE5-3985-B81477D3436E}"/>
              </a:ext>
            </a:extLst>
          </p:cNvPr>
          <p:cNvSpPr>
            <a:spLocks noGrp="1"/>
          </p:cNvSpPr>
          <p:nvPr>
            <p:ph type="ctrTitle"/>
          </p:nvPr>
        </p:nvSpPr>
        <p:spPr>
          <a:xfrm>
            <a:off x="1672210" y="116562"/>
            <a:ext cx="8833606" cy="961124"/>
          </a:xfrm>
        </p:spPr>
        <p:txBody>
          <a:bodyPr>
            <a:normAutofit/>
          </a:bodyPr>
          <a:lstStyle/>
          <a:p>
            <a:r>
              <a:rPr lang="en-US" sz="2700" b="1" dirty="0">
                <a:solidFill>
                  <a:srgbClr val="1FC77F"/>
                </a:solidFill>
                <a:latin typeface="Arial Black" panose="020B0A04020102020204" pitchFamily="34" charset="0"/>
              </a:rPr>
              <a:t>John Brady’s Celebration of Life Ceremony...</a:t>
            </a:r>
            <a:endParaRPr lang="en-US" sz="27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60D2D12-2E4C-7A9F-FD8C-9ABC1DC20736}"/>
              </a:ext>
            </a:extLst>
          </p:cNvPr>
          <p:cNvSpPr txBox="1"/>
          <p:nvPr/>
        </p:nvSpPr>
        <p:spPr>
          <a:xfrm>
            <a:off x="1774371" y="918029"/>
            <a:ext cx="8556172" cy="618630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Visitation for friends and family will be held at Parsell Funeral Home, 16961 Kings Highway, Lewes DE 19958 from 12-2pm on Saturday, 20 September 2025, followed by a Celebration of Life from 2-3pm.</a:t>
            </a:r>
          </a:p>
          <a:p>
            <a:pPr marL="285750" indent="-285750">
              <a:buFont typeface="Arial" panose="020B0604020202020204" pitchFamily="34" charset="0"/>
              <a:buChar char="•"/>
            </a:pPr>
            <a:endParaRPr lang="en-US"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Coordinating with National Sea Scout Commodore Sal </a:t>
            </a:r>
            <a:r>
              <a:rPr lang="en-US" dirty="0" err="1">
                <a:solidFill>
                  <a:srgbClr val="FFFF00"/>
                </a:solidFill>
                <a:latin typeface="Arial" panose="020B0604020202020204" pitchFamily="34" charset="0"/>
                <a:cs typeface="Arial" panose="020B0604020202020204" pitchFamily="34" charset="0"/>
              </a:rPr>
              <a:t>Ciampo</a:t>
            </a:r>
            <a:r>
              <a:rPr lang="en-US" dirty="0">
                <a:solidFill>
                  <a:srgbClr val="FFFF00"/>
                </a:solidFill>
                <a:latin typeface="Arial" panose="020B0604020202020204" pitchFamily="34" charset="0"/>
                <a:cs typeface="Arial" panose="020B0604020202020204" pitchFamily="34" charset="0"/>
              </a:rPr>
              <a:t> on a  joint floral arrangement, from our two national programs, for John's Celebration of Life on 20 September 2025</a:t>
            </a:r>
          </a:p>
          <a:p>
            <a:pPr marL="285750" indent="-285750">
              <a:buFont typeface="Arial" panose="020B0604020202020204" pitchFamily="34" charset="0"/>
              <a:buChar char="•"/>
            </a:pPr>
            <a:endParaRPr lang="en-US"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Parsell Funeral Home recommended....</a:t>
            </a:r>
          </a:p>
          <a:p>
            <a:pPr marL="573088"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Windsor's Flowers </a:t>
            </a:r>
          </a:p>
          <a:p>
            <a:pPr marL="573088"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https://www.windsorsflorist.com</a:t>
            </a:r>
            <a:endParaRPr lang="en-US" dirty="0">
              <a:solidFill>
                <a:srgbClr val="FFFF00"/>
              </a:solidFill>
              <a:latin typeface="Arial" panose="020B0604020202020204" pitchFamily="34" charset="0"/>
              <a:cs typeface="Arial" panose="020B0604020202020204" pitchFamily="34" charset="0"/>
            </a:endParaRPr>
          </a:p>
          <a:p>
            <a:pPr marL="573088" lvl="1" indent="-285750">
              <a:buFont typeface="Courier New" panose="02070309020205020404" pitchFamily="49" charset="0"/>
              <a:buChar char="o"/>
            </a:pPr>
            <a:r>
              <a:rPr lang="en-US" u="sng" dirty="0">
                <a:solidFill>
                  <a:srgbClr val="FFFF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(302) 227-9481</a:t>
            </a:r>
            <a:endParaRPr lang="en-US" u="sng"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endParaRPr lang="en-US"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I spoke with Windsor's Flowers and they </a:t>
            </a:r>
          </a:p>
          <a:p>
            <a:pPr marL="280988"/>
            <a:r>
              <a:rPr lang="en-US" dirty="0">
                <a:solidFill>
                  <a:srgbClr val="FFFF00"/>
                </a:solidFill>
                <a:latin typeface="Arial" panose="020B0604020202020204" pitchFamily="34" charset="0"/>
                <a:cs typeface="Arial" panose="020B0604020202020204" pitchFamily="34" charset="0"/>
              </a:rPr>
              <a:t>recommended ordering around 10 or 11 </a:t>
            </a:r>
          </a:p>
          <a:p>
            <a:pPr marL="280988"/>
            <a:r>
              <a:rPr lang="en-US" dirty="0">
                <a:solidFill>
                  <a:srgbClr val="FFFF00"/>
                </a:solidFill>
                <a:latin typeface="Arial" panose="020B0604020202020204" pitchFamily="34" charset="0"/>
                <a:cs typeface="Arial" panose="020B0604020202020204" pitchFamily="34" charset="0"/>
              </a:rPr>
              <a:t>September for the funeral on the 20th.</a:t>
            </a:r>
          </a:p>
          <a:p>
            <a:pPr marL="566738"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Selected Lavender Reflections Spray</a:t>
            </a:r>
          </a:p>
          <a:p>
            <a:pPr marL="1023938" lvl="1" indent="-285750">
              <a:buFont typeface="Wingdings" panose="05000000000000000000" pitchFamily="2" charset="2"/>
              <a:buChar char="§"/>
            </a:pPr>
            <a:r>
              <a:rPr lang="en-US" dirty="0">
                <a:solidFill>
                  <a:srgbClr val="FFFF00"/>
                </a:solidFill>
                <a:latin typeface="Arial" panose="020B0604020202020204" pitchFamily="34" charset="0"/>
                <a:cs typeface="Arial" panose="020B0604020202020204" pitchFamily="34" charset="0"/>
              </a:rPr>
              <a:t>43 ½ “ tall x 29 ½ “ wide</a:t>
            </a:r>
          </a:p>
          <a:p>
            <a:pPr marL="1023938" lvl="1" indent="-285750">
              <a:buFont typeface="Wingdings" panose="05000000000000000000" pitchFamily="2" charset="2"/>
              <a:buChar char="§"/>
            </a:pPr>
            <a:r>
              <a:rPr lang="en-US" dirty="0">
                <a:solidFill>
                  <a:srgbClr val="FFFF00"/>
                </a:solidFill>
                <a:latin typeface="Arial" panose="020B0604020202020204" pitchFamily="34" charset="0"/>
                <a:cs typeface="Arial" panose="020B0604020202020204" pitchFamily="34" charset="0"/>
              </a:rPr>
              <a:t>$179.00</a:t>
            </a:r>
          </a:p>
          <a:p>
            <a:pPr marL="280988"/>
            <a:endParaRPr lang="en-US" dirty="0">
              <a:solidFill>
                <a:srgbClr val="FFFF00"/>
              </a:solidFill>
              <a:latin typeface="Arial" panose="020B0604020202020204" pitchFamily="34" charset="0"/>
              <a:cs typeface="Arial" panose="020B0604020202020204" pitchFamily="34" charset="0"/>
            </a:endParaRPr>
          </a:p>
          <a:p>
            <a:r>
              <a:rPr lang="en-US"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dirty="0">
              <a:solidFill>
                <a:srgbClr val="FFFF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8FA4F7D-F88C-3B84-7FE1-4F5E74A28D83}"/>
              </a:ext>
            </a:extLst>
          </p:cNvPr>
          <p:cNvPicPr>
            <a:picLocks noChangeAspect="1"/>
          </p:cNvPicPr>
          <p:nvPr/>
        </p:nvPicPr>
        <p:blipFill>
          <a:blip r:embed="rId6"/>
          <a:stretch>
            <a:fillRect/>
          </a:stretch>
        </p:blipFill>
        <p:spPr>
          <a:xfrm>
            <a:off x="6937925" y="2689720"/>
            <a:ext cx="2709330" cy="3414823"/>
          </a:xfrm>
          <a:prstGeom prst="rect">
            <a:avLst/>
          </a:prstGeom>
        </p:spPr>
      </p:pic>
    </p:spTree>
    <p:extLst>
      <p:ext uri="{BB962C8B-B14F-4D97-AF65-F5344CB8AC3E}">
        <p14:creationId xmlns:p14="http://schemas.microsoft.com/office/powerpoint/2010/main" val="3510601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2874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2151839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820054"/>
            <a:ext cx="8819631" cy="5355312"/>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National Exploring Training Lead and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336026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1" y="841820"/>
            <a:ext cx="8847579" cy="5309146"/>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defTabSz="914400"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92024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5" y="11628"/>
            <a:ext cx="12252385"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290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0" y="912573"/>
            <a:ext cx="8833606" cy="5478423"/>
          </a:xfrm>
          <a:prstGeom prst="rect">
            <a:avLst/>
          </a:prstGeom>
          <a:noFill/>
        </p:spPr>
        <p:txBody>
          <a:bodyPr wrap="square" rtlCol="0">
            <a:spAutoFit/>
          </a:bodyPr>
          <a:lstStyle/>
          <a:p>
            <a:r>
              <a:rPr lang="en-US" sz="1350" b="1" dirty="0">
                <a:solidFill>
                  <a:srgbClr val="FFFF00"/>
                </a:solidFill>
                <a:latin typeface="Arial" panose="020B0604020202020204" pitchFamily="34" charset="0"/>
                <a:cs typeface="Arial" panose="020B0604020202020204" pitchFamily="34" charset="0"/>
              </a:rPr>
              <a:t>CST 9 ~ Richard (Rick) Belford (Western Massachusetts Council), who is currently the Vice President of Membership, Executive Board member, and Committee Chair for five units - a Cub Scout Pack, a girl troop, a boy troop, a Sea Scout Ship and an Aviation Explorer Post. Also a former Scouting Professional/District Executive, a retired DOD/Federal employee and a retired USAF Chief Master Sergeant. National Exploring Awards &amp; Recognition Lead and </a:t>
            </a:r>
            <a:r>
              <a:rPr lang="en-US" sz="1350" b="1" dirty="0">
                <a:solidFill>
                  <a:schemeClr val="accent6">
                    <a:lumMod val="75000"/>
                  </a:schemeClr>
                </a:solidFill>
                <a:latin typeface="Arial" panose="020B0604020202020204" pitchFamily="34" charset="0"/>
                <a:cs typeface="Arial" panose="020B0604020202020204" pitchFamily="34" charset="0"/>
              </a:rPr>
              <a:t>Resource Associate Advisor (RAA) supporting the CST 9 Program Lead and councils within that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rebwmc234@gmail.com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(860) 402-4836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Jeff Schweiger (National Capital Area Council), who is currently an Assistant Council Commissioner (STEM, Exploring, Communications and Resources) as well as Membership Growth and Retention Lead on the National Exploring Committee.  He is a retired Naval Officer and presently works for a national security government contractor.  An Eagle Scout, he also was a member of a communications (print journalism) Exploring Post as a youth.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12 &amp; 14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Scouter.jeff@earthlink.net</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(703) 472-0669</a:t>
            </a:r>
          </a:p>
          <a:p>
            <a:endParaRPr lang="en-US" dirty="0"/>
          </a:p>
        </p:txBody>
      </p:sp>
    </p:spTree>
    <p:extLst>
      <p:ext uri="{BB962C8B-B14F-4D97-AF65-F5344CB8AC3E}">
        <p14:creationId xmlns:p14="http://schemas.microsoft.com/office/powerpoint/2010/main" val="184326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4328"/>
            <a:ext cx="12076981"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778324"/>
            <a:ext cx="8819631" cy="5509200"/>
          </a:xfrm>
          <a:prstGeom prst="rect">
            <a:avLst/>
          </a:prstGeom>
          <a:noFill/>
        </p:spPr>
        <p:txBody>
          <a:bodyPr wrap="square" rtlCol="0">
            <a:spAutoFit/>
          </a:bodyPr>
          <a:lstStyle/>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300" b="1" dirty="0">
                <a:solidFill>
                  <a:srgbClr val="FFFF00"/>
                </a:solidFill>
                <a:latin typeface="Arial" panose="020B0604020202020204" pitchFamily="34" charset="0"/>
                <a:cs typeface="Arial" panose="020B0604020202020204" pitchFamily="34" charset="0"/>
              </a:rPr>
              <a:t>National Exploring Health &amp; Safety  / YPT Lead and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(732) 687-7208</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14 ~ Jeff Schweiger</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15 &amp; 16 ~ Kenneth (Ken) Leedham (Gulf Stream Council) who is currently a District Commissioners, Exploring service team member, associate post advisor, merit badge counselor and Wood Badge staff member as well as a full-time police officer and Law Enforcement Explorer in his youth.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15 &amp; 16 and councils within those two territories </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treasurecoastscouting@gmail.com </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(772) 370-2800</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CHP ~ Rick TerBorch (Los Padres Council),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(805) 441-1721</a:t>
            </a:r>
          </a:p>
          <a:p>
            <a:endParaRPr lang="en-US" dirty="0"/>
          </a:p>
        </p:txBody>
      </p:sp>
    </p:spTree>
    <p:extLst>
      <p:ext uri="{BB962C8B-B14F-4D97-AF65-F5344CB8AC3E}">
        <p14:creationId xmlns:p14="http://schemas.microsoft.com/office/powerpoint/2010/main" val="2418547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EE437-EAF6-A779-922D-96553D61F9F2}"/>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859E697-7B18-F768-0B20-F218EDA6A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068355" cy="6883121"/>
          </a:xfrm>
          <a:prstGeom prst="rect">
            <a:avLst/>
          </a:prstGeom>
        </p:spPr>
      </p:pic>
      <p:sp>
        <p:nvSpPr>
          <p:cNvPr id="2" name="Title 1">
            <a:extLst>
              <a:ext uri="{FF2B5EF4-FFF2-40B4-BE49-F238E27FC236}">
                <a16:creationId xmlns:a16="http://schemas.microsoft.com/office/drawing/2014/main" id="{57C70260-BCD5-CA67-B02E-BDC35046F1D4}"/>
              </a:ext>
            </a:extLst>
          </p:cNvPr>
          <p:cNvSpPr>
            <a:spLocks noGrp="1"/>
          </p:cNvSpPr>
          <p:nvPr>
            <p:ph type="ctrTitle"/>
          </p:nvPr>
        </p:nvSpPr>
        <p:spPr>
          <a:xfrm>
            <a:off x="1747957" y="46984"/>
            <a:ext cx="8658786" cy="959546"/>
          </a:xfrm>
        </p:spPr>
        <p:txBody>
          <a:bodyPr>
            <a:normAutofit fontScale="90000"/>
          </a:bodyPr>
          <a:lstStyle/>
          <a:p>
            <a:pPr algn="l"/>
            <a:r>
              <a:rPr lang="en-US" sz="3400" b="1" dirty="0">
                <a:solidFill>
                  <a:srgbClr val="1FC77F"/>
                </a:solidFill>
                <a:latin typeface="Arial Black" panose="020B0A04020102020204" pitchFamily="34" charset="0"/>
                <a:cs typeface="Arial" panose="020B0604020202020204" pitchFamily="34" charset="0"/>
              </a:rPr>
              <a:t>Herbicides Proper Application Steps… </a:t>
            </a:r>
            <a:endParaRPr lang="en-US" sz="3400" dirty="0">
              <a:solidFill>
                <a:srgbClr val="1FC77F"/>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766C4806-2B09-7854-231E-D9EEB4751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EA80938E-A29B-7A0C-0A64-1F728F9E1147}"/>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A9FA0B-FB9E-3DC2-65B2-EE25D530AB08}"/>
              </a:ext>
            </a:extLst>
          </p:cNvPr>
          <p:cNvSpPr/>
          <p:nvPr/>
        </p:nvSpPr>
        <p:spPr>
          <a:xfrm>
            <a:off x="1747958" y="725605"/>
            <a:ext cx="8757859" cy="5570756"/>
          </a:xfrm>
          <a:prstGeom prst="rect">
            <a:avLst/>
          </a:prstGeom>
        </p:spPr>
        <p:txBody>
          <a:bodyPr wrap="square">
            <a:spAutoFit/>
          </a:bodyPr>
          <a:lstStyle/>
          <a:p>
            <a:pPr marL="342900" indent="-342900">
              <a:buFont typeface="+mj-lt"/>
              <a:buAutoNum type="arabicPeriod"/>
            </a:pPr>
            <a:r>
              <a:rPr lang="en-US" b="1" dirty="0">
                <a:solidFill>
                  <a:schemeClr val="accent6">
                    <a:lumMod val="75000"/>
                  </a:schemeClr>
                </a:solidFill>
                <a:latin typeface="Arial" panose="020B0604020202020204" pitchFamily="34" charset="0"/>
                <a:cs typeface="Arial" panose="020B0604020202020204" pitchFamily="34" charset="0"/>
              </a:rPr>
              <a:t>Read the label carefully before you start</a:t>
            </a:r>
            <a:r>
              <a:rPr lang="en-US" b="1" dirty="0">
                <a:solidFill>
                  <a:srgbClr val="FFFF00"/>
                </a:solidFill>
                <a:latin typeface="Arial" panose="020B0604020202020204" pitchFamily="34" charset="0"/>
                <a:cs typeface="Arial" panose="020B0604020202020204" pitchFamily="34" charset="0"/>
              </a:rPr>
              <a:t>.</a:t>
            </a:r>
            <a:r>
              <a:rPr lang="en-US" dirty="0">
                <a:solidFill>
                  <a:srgbClr val="FFFF00"/>
                </a:solidFill>
                <a:latin typeface="Arial" panose="020B0604020202020204" pitchFamily="34" charset="0"/>
                <a:cs typeface="Arial" panose="020B0604020202020204" pitchFamily="34" charset="0"/>
              </a:rPr>
              <a:t> For any herbicide use, the label will tell you: specific purpose of the herbicide; level of toxicity, with “caution” being the least toxic and “danger” the most toxic; herbicide safety information; protective clothing and equipment needed for weed killer application; instructions for herbicide use, storage, and disposal.</a:t>
            </a:r>
          </a:p>
          <a:p>
            <a:pPr marL="228600" indent="-228600">
              <a:buFont typeface="+mj-lt"/>
              <a:buAutoNum type="arabicPeriod"/>
            </a:pPr>
            <a:endParaRPr lang="en-US" sz="800" dirty="0">
              <a:solidFill>
                <a:srgbClr val="FFFF00"/>
              </a:solidFill>
              <a:latin typeface="Arial" panose="020B0604020202020204" pitchFamily="34" charset="0"/>
              <a:cs typeface="Arial" panose="020B0604020202020204" pitchFamily="34" charset="0"/>
            </a:endParaRPr>
          </a:p>
          <a:p>
            <a:pPr marL="342900" indent="-342900">
              <a:buFont typeface="+mj-lt"/>
              <a:buAutoNum type="arabicPeriod"/>
            </a:pPr>
            <a:r>
              <a:rPr lang="en-US" b="1" dirty="0">
                <a:solidFill>
                  <a:schemeClr val="accent6">
                    <a:lumMod val="75000"/>
                  </a:schemeClr>
                </a:solidFill>
                <a:latin typeface="Arial" panose="020B0604020202020204" pitchFamily="34" charset="0"/>
                <a:cs typeface="Arial" panose="020B0604020202020204" pitchFamily="34" charset="0"/>
              </a:rPr>
              <a:t>Wear protective clothing and equipment</a:t>
            </a:r>
            <a:r>
              <a:rPr lang="en-US" b="1" dirty="0">
                <a:solidFill>
                  <a:srgbClr val="FFFF00"/>
                </a:solidFill>
                <a:latin typeface="Arial" panose="020B0604020202020204" pitchFamily="34" charset="0"/>
                <a:cs typeface="Arial" panose="020B0604020202020204" pitchFamily="34" charset="0"/>
              </a:rPr>
              <a:t>:</a:t>
            </a:r>
            <a:r>
              <a:rPr lang="en-US" dirty="0">
                <a:solidFill>
                  <a:srgbClr val="FFFF00"/>
                </a:solidFill>
                <a:latin typeface="Arial" panose="020B0604020202020204" pitchFamily="34" charset="0"/>
                <a:cs typeface="Arial" panose="020B0604020202020204" pitchFamily="34" charset="0"/>
              </a:rPr>
              <a:t> gloves, goggles, long sleeve shirt, long pants, hat, etc. Do not wash protective clothing used to apply herbicides with other laundry.</a:t>
            </a:r>
          </a:p>
          <a:p>
            <a:pPr marL="228600" indent="-228600">
              <a:buFont typeface="+mj-lt"/>
              <a:buAutoNum type="arabicPeriod"/>
            </a:pPr>
            <a:endParaRPr lang="en-US" sz="800" dirty="0">
              <a:solidFill>
                <a:srgbClr val="FFFF00"/>
              </a:solidFill>
              <a:latin typeface="Arial" panose="020B0604020202020204" pitchFamily="34" charset="0"/>
              <a:cs typeface="Arial" panose="020B0604020202020204" pitchFamily="34" charset="0"/>
            </a:endParaRPr>
          </a:p>
          <a:p>
            <a:pPr marL="342900" indent="-342900">
              <a:buFont typeface="+mj-lt"/>
              <a:buAutoNum type="arabicPeriod"/>
            </a:pPr>
            <a:r>
              <a:rPr lang="en-US" b="1" dirty="0">
                <a:solidFill>
                  <a:schemeClr val="accent6">
                    <a:lumMod val="75000"/>
                  </a:schemeClr>
                </a:solidFill>
                <a:latin typeface="Arial" panose="020B0604020202020204" pitchFamily="34" charset="0"/>
                <a:cs typeface="Arial" panose="020B0604020202020204" pitchFamily="34" charset="0"/>
              </a:rPr>
              <a:t>Use the correct equipment for the herbicide application</a:t>
            </a:r>
            <a:r>
              <a:rPr lang="en-US" b="1" dirty="0">
                <a:solidFill>
                  <a:srgbClr val="FFFF00"/>
                </a:solidFill>
                <a:latin typeface="Arial" panose="020B0604020202020204" pitchFamily="34" charset="0"/>
                <a:cs typeface="Arial" panose="020B0604020202020204" pitchFamily="34" charset="0"/>
              </a:rPr>
              <a:t>:</a:t>
            </a:r>
            <a:r>
              <a:rPr lang="en-US" dirty="0">
                <a:solidFill>
                  <a:srgbClr val="FFFF00"/>
                </a:solidFill>
                <a:latin typeface="Arial" panose="020B0604020202020204" pitchFamily="34" charset="0"/>
                <a:cs typeface="Arial" panose="020B0604020202020204" pitchFamily="34" charset="0"/>
              </a:rPr>
              <a:t> dusters, sprayers or granular applicators (spreaders). If using personal applicators, check for leaking connections or nozzles. You can also choose ready-to-use products, such as sprays or aerosols to directly apply herbicides.</a:t>
            </a:r>
          </a:p>
          <a:p>
            <a:pPr marL="228600" indent="-228600">
              <a:buFont typeface="+mj-lt"/>
              <a:buAutoNum type="arabicPeriod"/>
            </a:pPr>
            <a:endParaRPr lang="en-US" sz="800" dirty="0">
              <a:solidFill>
                <a:srgbClr val="FFFF00"/>
              </a:solidFill>
              <a:latin typeface="Arial" panose="020B0604020202020204" pitchFamily="34" charset="0"/>
              <a:cs typeface="Arial" panose="020B0604020202020204" pitchFamily="34" charset="0"/>
            </a:endParaRPr>
          </a:p>
          <a:p>
            <a:pPr marL="342900" indent="-342900">
              <a:buFont typeface="+mj-lt"/>
              <a:buAutoNum type="arabicPeriod"/>
            </a:pPr>
            <a:r>
              <a:rPr lang="en-US" b="1" dirty="0">
                <a:solidFill>
                  <a:schemeClr val="accent6">
                    <a:lumMod val="75000"/>
                  </a:schemeClr>
                </a:solidFill>
                <a:latin typeface="Arial" panose="020B0604020202020204" pitchFamily="34" charset="0"/>
                <a:cs typeface="Arial" panose="020B0604020202020204" pitchFamily="34" charset="0"/>
              </a:rPr>
              <a:t>If mixing herbicide, use according to the label, using the exact proportions</a:t>
            </a:r>
            <a:r>
              <a:rPr lang="en-US" b="1" dirty="0">
                <a:solidFill>
                  <a:srgbClr val="FFFF00"/>
                </a:solidFill>
                <a:latin typeface="Arial" panose="020B0604020202020204" pitchFamily="34" charset="0"/>
                <a:cs typeface="Arial" panose="020B0604020202020204" pitchFamily="34" charset="0"/>
              </a:rPr>
              <a:t>:</a:t>
            </a:r>
            <a:r>
              <a:rPr lang="en-US" dirty="0">
                <a:solidFill>
                  <a:srgbClr val="FFFF00"/>
                </a:solidFill>
                <a:latin typeface="Arial" panose="020B0604020202020204" pitchFamily="34" charset="0"/>
                <a:cs typeface="Arial" panose="020B0604020202020204" pitchFamily="34" charset="0"/>
              </a:rPr>
              <a:t> Mix only the amount that is needed. You should not store mixed herbicides. Calibrate equipment before the weed killer application.</a:t>
            </a:r>
          </a:p>
          <a:p>
            <a:pPr marL="228600" indent="-228600">
              <a:buFont typeface="+mj-lt"/>
              <a:buAutoNum type="arabicPeriod"/>
            </a:pPr>
            <a:endParaRPr lang="en-US" sz="800" dirty="0">
              <a:solidFill>
                <a:srgbClr val="FFFF00"/>
              </a:solidFill>
              <a:latin typeface="Arial" panose="020B0604020202020204" pitchFamily="34" charset="0"/>
              <a:cs typeface="Arial" panose="020B0604020202020204" pitchFamily="34" charset="0"/>
            </a:endParaRPr>
          </a:p>
          <a:p>
            <a:pPr marL="342900" indent="-342900">
              <a:buFont typeface="+mj-lt"/>
              <a:buAutoNum type="arabicPeriod"/>
            </a:pPr>
            <a:r>
              <a:rPr lang="en-US" b="1" dirty="0">
                <a:solidFill>
                  <a:schemeClr val="accent6">
                    <a:lumMod val="75000"/>
                  </a:schemeClr>
                </a:solidFill>
                <a:latin typeface="Arial" panose="020B0604020202020204" pitchFamily="34" charset="0"/>
                <a:cs typeface="Arial" panose="020B0604020202020204" pitchFamily="34" charset="0"/>
              </a:rPr>
              <a:t>Choose the best day and time of day for safety in weed killer application</a:t>
            </a:r>
            <a:r>
              <a:rPr lang="en-US" b="1" dirty="0">
                <a:solidFill>
                  <a:srgbClr val="FFFF00"/>
                </a:solidFill>
                <a:latin typeface="Arial" panose="020B0604020202020204" pitchFamily="34" charset="0"/>
                <a:cs typeface="Arial" panose="020B0604020202020204" pitchFamily="34" charset="0"/>
              </a:rPr>
              <a:t>:</a:t>
            </a:r>
            <a:r>
              <a:rPr lang="en-US" dirty="0">
                <a:solidFill>
                  <a:srgbClr val="FFFF00"/>
                </a:solidFill>
                <a:latin typeface="Arial" panose="020B0604020202020204" pitchFamily="34" charset="0"/>
                <a:cs typeface="Arial" panose="020B0604020202020204" pitchFamily="34" charset="0"/>
              </a:rPr>
              <a:t> Breezy days can cause particle drift. Stop if the wind picks up. Mornings and evenings are better for application.</a:t>
            </a:r>
          </a:p>
        </p:txBody>
      </p:sp>
    </p:spTree>
    <p:extLst>
      <p:ext uri="{BB962C8B-B14F-4D97-AF65-F5344CB8AC3E}">
        <p14:creationId xmlns:p14="http://schemas.microsoft.com/office/powerpoint/2010/main" val="3807059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051102"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4" y="312504"/>
            <a:ext cx="8644359" cy="998939"/>
          </a:xfrm>
        </p:spPr>
        <p:txBody>
          <a:bodyPr>
            <a:normAutofit/>
          </a:bodyPr>
          <a:lstStyle/>
          <a:p>
            <a:r>
              <a:rPr lang="en-US" sz="2800" dirty="0">
                <a:solidFill>
                  <a:srgbClr val="2AB96C"/>
                </a:solidFill>
                <a:latin typeface="Arial Black" panose="020B0A04020102020204" pitchFamily="34" charset="0"/>
              </a:rPr>
              <a:t>Exploring Associate Resource Advisors </a:t>
            </a:r>
            <a:br>
              <a:rPr lang="en-US" sz="2800" dirty="0">
                <a:solidFill>
                  <a:srgbClr val="2AB96C"/>
                </a:solidFill>
                <a:latin typeface="Arial Black" panose="020B0A04020102020204" pitchFamily="34" charset="0"/>
              </a:rPr>
            </a:br>
            <a:r>
              <a:rPr lang="en-US" sz="2800" dirty="0">
                <a:solidFill>
                  <a:srgbClr val="2AB96C"/>
                </a:solidFill>
                <a:latin typeface="Arial Black" panose="020B0A04020102020204" pitchFamily="34" charset="0"/>
              </a:rPr>
              <a:t>Serve the Entire Country</a:t>
            </a:r>
          </a:p>
        </p:txBody>
      </p:sp>
      <p:pic>
        <p:nvPicPr>
          <p:cNvPr id="3" name="Picture 2">
            <a:extLst>
              <a:ext uri="{FF2B5EF4-FFF2-40B4-BE49-F238E27FC236}">
                <a16:creationId xmlns:a16="http://schemas.microsoft.com/office/drawing/2014/main" id="{C43D42F3-6B56-8FC7-FB9C-D54BFC9E5174}"/>
              </a:ext>
            </a:extLst>
          </p:cNvPr>
          <p:cNvPicPr>
            <a:picLocks noChangeAspect="1"/>
          </p:cNvPicPr>
          <p:nvPr/>
        </p:nvPicPr>
        <p:blipFill>
          <a:blip r:embed="rId4"/>
          <a:stretch>
            <a:fillRect/>
          </a:stretch>
        </p:blipFill>
        <p:spPr>
          <a:xfrm>
            <a:off x="1778032" y="1486900"/>
            <a:ext cx="4630789" cy="3041171"/>
          </a:xfrm>
          <a:prstGeom prst="rect">
            <a:avLst/>
          </a:prstGeom>
          <a:ln w="9525">
            <a:solidFill>
              <a:schemeClr val="tx1"/>
            </a:solidFill>
          </a:ln>
        </p:spPr>
      </p:pic>
      <p:pic>
        <p:nvPicPr>
          <p:cNvPr id="5" name="Picture 4">
            <a:extLst>
              <a:ext uri="{FF2B5EF4-FFF2-40B4-BE49-F238E27FC236}">
                <a16:creationId xmlns:a16="http://schemas.microsoft.com/office/drawing/2014/main" id="{F073A4D9-3581-1FEE-E32F-68BCA04A3CB5}"/>
              </a:ext>
            </a:extLst>
          </p:cNvPr>
          <p:cNvPicPr>
            <a:picLocks noChangeAspect="1"/>
          </p:cNvPicPr>
          <p:nvPr/>
        </p:nvPicPr>
        <p:blipFill>
          <a:blip r:embed="rId5"/>
          <a:stretch>
            <a:fillRect/>
          </a:stretch>
        </p:blipFill>
        <p:spPr>
          <a:xfrm>
            <a:off x="4612891" y="3805200"/>
            <a:ext cx="5709965" cy="2193873"/>
          </a:xfrm>
          <a:prstGeom prst="rect">
            <a:avLst/>
          </a:prstGeom>
          <a:ln w="9525">
            <a:solidFill>
              <a:schemeClr val="tx1"/>
            </a:solidFill>
          </a:ln>
        </p:spPr>
      </p:pic>
      <p:sp>
        <p:nvSpPr>
          <p:cNvPr id="6" name="TextBox 5">
            <a:extLst>
              <a:ext uri="{FF2B5EF4-FFF2-40B4-BE49-F238E27FC236}">
                <a16:creationId xmlns:a16="http://schemas.microsoft.com/office/drawing/2014/main" id="{187147BC-D703-C4AC-0B5E-83A18E37EC9A}"/>
              </a:ext>
            </a:extLst>
          </p:cNvPr>
          <p:cNvSpPr txBox="1"/>
          <p:nvPr/>
        </p:nvSpPr>
        <p:spPr>
          <a:xfrm>
            <a:off x="6733674" y="2009214"/>
            <a:ext cx="3772142" cy="1292662"/>
          </a:xfrm>
          <a:prstGeom prst="rect">
            <a:avLst/>
          </a:prstGeom>
          <a:noFill/>
        </p:spPr>
        <p:txBody>
          <a:bodyPr wrap="square" rtlCol="0">
            <a:spAutoFit/>
          </a:bodyPr>
          <a:lstStyle/>
          <a:p>
            <a:r>
              <a:rPr lang="en-US" sz="2000" b="1" dirty="0">
                <a:solidFill>
                  <a:srgbClr val="FFFF00"/>
                </a:solidFill>
                <a:latin typeface="Arial" panose="020B0604020202020204" pitchFamily="34" charset="0"/>
                <a:cs typeface="Arial" panose="020B0604020202020204" pitchFamily="34" charset="0"/>
              </a:rPr>
              <a:t>Find your Council Service Territory &amp; assigned ERAA at </a:t>
            </a:r>
          </a:p>
          <a:p>
            <a:r>
              <a:rPr lang="en-US" sz="2000" b="1" dirty="0">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www.exploring.org/about-us</a:t>
            </a:r>
            <a:endParaRPr lang="en-US" sz="20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15788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61FF-DFF6-1728-C7C5-D28362426E6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BB7933F-8F2A-6FEF-BFB1-01725E4C4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28"/>
            <a:ext cx="12192000" cy="6883121"/>
          </a:xfrm>
          <a:prstGeom prst="rect">
            <a:avLst/>
          </a:prstGeom>
        </p:spPr>
      </p:pic>
      <p:pic>
        <p:nvPicPr>
          <p:cNvPr id="23" name="Picture 22" descr="exploring_wht_transparent-01.png">
            <a:extLst>
              <a:ext uri="{FF2B5EF4-FFF2-40B4-BE49-F238E27FC236}">
                <a16:creationId xmlns:a16="http://schemas.microsoft.com/office/drawing/2014/main" id="{D2A4FBDD-E6BC-E552-253F-8624AC7E2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6CACD7D7-9566-A1FB-3108-D8034BE161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B424CD4-DB8C-52CB-BB5E-BE0C830529F6}"/>
              </a:ext>
            </a:extLst>
          </p:cNvPr>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F96131-5EA3-FA54-FB83-F22E47629091}"/>
              </a:ext>
            </a:extLst>
          </p:cNvPr>
          <p:cNvSpPr txBox="1"/>
          <p:nvPr/>
        </p:nvSpPr>
        <p:spPr>
          <a:xfrm>
            <a:off x="1774371" y="918028"/>
            <a:ext cx="8556172" cy="4678204"/>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Craig Martin &amp; Rick Belford (Military Careers)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Ken Leedham, Stuart Mahler &amp; Rick Terborch</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(Non-Profit / Not-For-Profit Management) and Suzie Steiner (STEM)</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endParaRPr lang="en-US" dirty="0"/>
          </a:p>
        </p:txBody>
      </p:sp>
    </p:spTree>
    <p:extLst>
      <p:ext uri="{BB962C8B-B14F-4D97-AF65-F5344CB8AC3E}">
        <p14:creationId xmlns:p14="http://schemas.microsoft.com/office/powerpoint/2010/main" val="177844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7F99-9B5F-AE80-94DE-7F13D1E4C2C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C6073AB-5F9E-798B-90DC-AEC1CAA14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7D6BF58-139C-0725-EA17-4EEEABFFF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53D877C-C2DF-34EC-132E-B93A168D258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727E40B-6C2B-E0F9-1941-07749AA18681}"/>
              </a:ext>
            </a:extLst>
          </p:cNvPr>
          <p:cNvSpPr>
            <a:spLocks noGrp="1"/>
          </p:cNvSpPr>
          <p:nvPr>
            <p:ph type="ctrTitle"/>
          </p:nvPr>
        </p:nvSpPr>
        <p:spPr>
          <a:xfrm>
            <a:off x="1597556" y="1143002"/>
            <a:ext cx="8908260" cy="2285999"/>
          </a:xfrm>
        </p:spPr>
        <p:txBody>
          <a:bodyPr>
            <a:normAutofit/>
          </a:bodyPr>
          <a:lstStyle/>
          <a:p>
            <a:r>
              <a:rPr lang="en-US" altLang="en-US" sz="4200" b="1" dirty="0">
                <a:solidFill>
                  <a:srgbClr val="00B050"/>
                </a:solidFill>
                <a:latin typeface="Arial Black" panose="020B0A04020102020204" pitchFamily="34" charset="0"/>
              </a:rPr>
              <a:t>What’s New for Exploring  </a:t>
            </a: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in 2025 </a:t>
            </a: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2" name="Picture 1">
            <a:extLst>
              <a:ext uri="{FF2B5EF4-FFF2-40B4-BE49-F238E27FC236}">
                <a16:creationId xmlns:a16="http://schemas.microsoft.com/office/drawing/2014/main" id="{761BCFB1-2099-EA9B-15A7-4D6F7688DCA2}"/>
              </a:ext>
            </a:extLst>
          </p:cNvPr>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4013911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96143" y="360948"/>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4000" b="1" dirty="0">
                <a:solidFill>
                  <a:srgbClr val="00B050"/>
                </a:solidFill>
                <a:latin typeface="Arial Black" panose="020B0A04020102020204" pitchFamily="34" charset="0"/>
              </a:rPr>
              <a:t>Exploring Safety First Guidelines</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pic>
        <p:nvPicPr>
          <p:cNvPr id="3" name="Picture 2"/>
          <p:cNvPicPr>
            <a:picLocks noChangeAspect="1"/>
          </p:cNvPicPr>
          <p:nvPr/>
        </p:nvPicPr>
        <p:blipFill>
          <a:blip r:embed="rId4"/>
          <a:stretch>
            <a:fillRect/>
          </a:stretch>
        </p:blipFill>
        <p:spPr>
          <a:xfrm>
            <a:off x="6950243" y="1148045"/>
            <a:ext cx="3305761" cy="4010009"/>
          </a:xfrm>
          <a:prstGeom prst="rect">
            <a:avLst/>
          </a:prstGeom>
        </p:spPr>
      </p:pic>
      <p:sp>
        <p:nvSpPr>
          <p:cNvPr id="2" name="TextBox 1">
            <a:extLst>
              <a:ext uri="{FF2B5EF4-FFF2-40B4-BE49-F238E27FC236}">
                <a16:creationId xmlns:a16="http://schemas.microsoft.com/office/drawing/2014/main" id="{57479DF4-A86B-8AF1-D776-98718100E5BE}"/>
              </a:ext>
            </a:extLst>
          </p:cNvPr>
          <p:cNvSpPr txBox="1"/>
          <p:nvPr/>
        </p:nvSpPr>
        <p:spPr>
          <a:xfrm>
            <a:off x="1981200" y="1323478"/>
            <a:ext cx="4969042" cy="3477875"/>
          </a:xfrm>
          <a:prstGeom prst="rect">
            <a:avLst/>
          </a:prstGeom>
          <a:noFill/>
        </p:spPr>
        <p:txBody>
          <a:bodyPr wrap="square" rtlCol="0">
            <a:spAutoFit/>
          </a:bodyPr>
          <a:lstStyle/>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National Exploring Committee’s Health &amp; Safety &amp; YPT Lead’s Team has been updating the “Exploring Safety First Guidelines” and has now passed their proposed revision to the BSA Health and Safety Team for their review and comments</a:t>
            </a:r>
          </a:p>
          <a:p>
            <a:pPr marL="406400" indent="-285750" defTabSz="288925">
              <a:buSzPct val="150000"/>
              <a:buFont typeface="Arial" panose="020B0604020202020204" pitchFamily="34" charset="0"/>
              <a:buChar char="•"/>
            </a:pPr>
            <a:endParaRPr lang="en-US" sz="2000" b="1" dirty="0">
              <a:solidFill>
                <a:srgbClr val="FFFF00"/>
              </a:solidFill>
              <a:latin typeface="Arial" panose="020B0604020202020204" pitchFamily="34" charset="0"/>
              <a:cs typeface="Arial" panose="020B0604020202020204" pitchFamily="34" charset="0"/>
            </a:endParaRPr>
          </a:p>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Expect the updated “Exploring Safety First Guidelines”  release in late 2025</a:t>
            </a:r>
          </a:p>
        </p:txBody>
      </p:sp>
    </p:spTree>
    <p:extLst>
      <p:ext uri="{BB962C8B-B14F-4D97-AF65-F5344CB8AC3E}">
        <p14:creationId xmlns:p14="http://schemas.microsoft.com/office/powerpoint/2010/main" val="3732455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BBA26-F1A9-3A36-775D-DCD870F94CF4}"/>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E1ED5DE-3390-3F54-E8B0-3E2AEED5E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373C66EE-37C6-B985-4696-FB557133A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F63E18A-5E81-F72C-DBDD-02FD18D9D2D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BD71C2-E85B-D54F-DCA3-096248941939}"/>
              </a:ext>
            </a:extLst>
          </p:cNvPr>
          <p:cNvSpPr>
            <a:spLocks noGrp="1"/>
          </p:cNvSpPr>
          <p:nvPr>
            <p:ph type="ctrTitle"/>
          </p:nvPr>
        </p:nvSpPr>
        <p:spPr>
          <a:xfrm>
            <a:off x="1796143" y="134920"/>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3100" b="1" dirty="0">
                <a:solidFill>
                  <a:srgbClr val="00B050"/>
                </a:solidFill>
                <a:latin typeface="Arial Black" panose="020B0A04020102020204" pitchFamily="34" charset="0"/>
              </a:rPr>
              <a:t>Exploring Safety First Guidelines Update </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sp>
        <p:nvSpPr>
          <p:cNvPr id="2" name="TextBox 1">
            <a:extLst>
              <a:ext uri="{FF2B5EF4-FFF2-40B4-BE49-F238E27FC236}">
                <a16:creationId xmlns:a16="http://schemas.microsoft.com/office/drawing/2014/main" id="{56733A43-F1AA-17ED-BFCA-42DDECACF963}"/>
              </a:ext>
            </a:extLst>
          </p:cNvPr>
          <p:cNvSpPr txBox="1"/>
          <p:nvPr/>
        </p:nvSpPr>
        <p:spPr>
          <a:xfrm>
            <a:off x="1686185" y="665942"/>
            <a:ext cx="8819631" cy="5632311"/>
          </a:xfrm>
          <a:prstGeom prst="rect">
            <a:avLst/>
          </a:prstGeom>
          <a:noFill/>
        </p:spPr>
        <p:txBody>
          <a:bodyPr wrap="square" rtlCol="0">
            <a:spAutoFit/>
          </a:bodyPr>
          <a:lstStyle/>
          <a:p>
            <a:r>
              <a:rPr lang="en-US" sz="1500" b="1" dirty="0">
                <a:solidFill>
                  <a:schemeClr val="accent6">
                    <a:lumMod val="75000"/>
                  </a:schemeClr>
                </a:solidFill>
                <a:latin typeface="Arial" panose="020B0604020202020204" pitchFamily="34" charset="0"/>
                <a:cs typeface="Arial" panose="020B0604020202020204" pitchFamily="34" charset="0"/>
              </a:rPr>
              <a:t>On 10 June 2025, National Exploring Director Tim Anderson issued the following direction to all Scouting America Council Scout Executives…</a:t>
            </a:r>
            <a:br>
              <a:rPr lang="en-US" dirty="0">
                <a:solidFill>
                  <a:srgbClr val="FFFF00"/>
                </a:solidFill>
                <a:latin typeface="Arial" panose="020B0604020202020204" pitchFamily="34" charset="0"/>
                <a:cs typeface="Arial" panose="020B0604020202020204" pitchFamily="34" charset="0"/>
              </a:rPr>
            </a:br>
            <a:r>
              <a:rPr lang="en-US" sz="800" dirty="0">
                <a:solidFill>
                  <a:srgbClr val="FFFF00"/>
                </a:solidFill>
                <a:latin typeface="Arial" panose="020B0604020202020204" pitchFamily="34" charset="0"/>
                <a:cs typeface="Arial" panose="020B0604020202020204" pitchFamily="34" charset="0"/>
              </a:rPr>
              <a:t> </a:t>
            </a:r>
            <a:br>
              <a:rPr lang="en-US"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Learning for Life, Exploring, and Scouting America are updating the standard regarding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for all programs, including but not limited to Law Enforcement Exploring. When youth under 18 years of age participate in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all parties involved must adhere to all current Safeguarding Youth policies and guidelines (formerly known as Youth Protection) for all participants. This includes ensuring that at least two registered adult leaders, each 21 years of age or older and trained in Safeguarding Youth or Youth Protection, are present for the Ride-Along. If the Ride-Along includes a female youth participant, at least one of the registered adult leaders participating in the Ride-Along must also be female.</a:t>
            </a:r>
            <a:endParaRPr lang="en-US" sz="900" b="1" dirty="0">
              <a:solidFill>
                <a:srgbClr val="FFFF00"/>
              </a:solidFill>
              <a:latin typeface="Arial" panose="020B0604020202020204" pitchFamily="34" charset="0"/>
              <a:cs typeface="Arial" panose="020B0604020202020204" pitchFamily="34" charset="0"/>
            </a:endParaRPr>
          </a:p>
          <a:p>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This standard is mandatory and takes effect on June 30, 2025; however, it should be implemented as soon as possible.  While we acknowledge that this change may pose challenges in certain Ride-Along scenarios, it must be strictly enforced to guarantee the safety of both our youth participants and adult leaders.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We will update other documents that refer to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soon. In the meantime, please ensure that your units participating in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are notified about the standard and its effective date. Additionally, remind the Participating Organization to verify that all adults, including young adult participants (aged 18-20), are current with their Youth Protection Training or promptly complete the Safeguarding Youth training. You may access the training at: </a:t>
            </a:r>
            <a:r>
              <a:rPr lang="en-US" sz="1400" b="1" u="sng" dirty="0">
                <a:solidFill>
                  <a:srgbClr val="FFFF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https://www.scouting.org/training/youth-protection/</a:t>
            </a:r>
            <a:r>
              <a:rPr lang="en-US" sz="1400" b="1" u="sng" dirty="0">
                <a:solidFill>
                  <a:srgbClr val="FFFF00"/>
                </a:solidFill>
                <a:latin typeface="Arial" panose="020B0604020202020204" pitchFamily="34" charset="0"/>
                <a:cs typeface="Arial" panose="020B0604020202020204" pitchFamily="34" charset="0"/>
              </a:rPr>
              <a:t> </a:t>
            </a: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Scout Executives, if you have any questions concerning this update, please reach out to us at Exploring@learningforlife.org</a:t>
            </a:r>
          </a:p>
        </p:txBody>
      </p:sp>
    </p:spTree>
    <p:extLst>
      <p:ext uri="{BB962C8B-B14F-4D97-AF65-F5344CB8AC3E}">
        <p14:creationId xmlns:p14="http://schemas.microsoft.com/office/powerpoint/2010/main" val="3095092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B7E3F-9632-9CC3-2812-DC2CE0816F9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E96BCAD-C145-E6B5-321D-BCC718DC8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7853B412-2454-C0EA-F20A-D09D3CC09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C20A55B-49AA-0C02-9BF8-80EA42E530D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63E5106-8C87-4DCF-D27B-D37CC63B2C54}"/>
              </a:ext>
            </a:extLst>
          </p:cNvPr>
          <p:cNvSpPr>
            <a:spLocks noGrp="1"/>
          </p:cNvSpPr>
          <p:nvPr>
            <p:ph type="ctrTitle"/>
          </p:nvPr>
        </p:nvSpPr>
        <p:spPr>
          <a:xfrm>
            <a:off x="1796143" y="222010"/>
            <a:ext cx="8556171" cy="613611"/>
          </a:xfrm>
        </p:spPr>
        <p:txBody>
          <a:bodyPr>
            <a:normAutofit fontScale="90000"/>
          </a:bodyPr>
          <a:lstStyle/>
          <a:p>
            <a:pPr algn="l"/>
            <a:br>
              <a:rPr lang="en-US" altLang="en-US" sz="4000" b="1" dirty="0">
                <a:solidFill>
                  <a:srgbClr val="00B050"/>
                </a:solidFill>
                <a:latin typeface="Arial Black" panose="020B0A04020102020204" pitchFamily="34" charset="0"/>
              </a:rPr>
            </a:br>
            <a:r>
              <a:rPr lang="en-US" altLang="en-US" sz="2900" b="1" dirty="0">
                <a:solidFill>
                  <a:srgbClr val="00B050"/>
                </a:solidFill>
                <a:latin typeface="Arial Black" panose="020B0A04020102020204" pitchFamily="34" charset="0"/>
              </a:rPr>
              <a:t>“Safeguarding Youth” Training Replacing YPT</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sp>
        <p:nvSpPr>
          <p:cNvPr id="2" name="TextBox 1">
            <a:extLst>
              <a:ext uri="{FF2B5EF4-FFF2-40B4-BE49-F238E27FC236}">
                <a16:creationId xmlns:a16="http://schemas.microsoft.com/office/drawing/2014/main" id="{279185E3-F68E-12E3-3064-5502F16464CF}"/>
              </a:ext>
            </a:extLst>
          </p:cNvPr>
          <p:cNvSpPr txBox="1"/>
          <p:nvPr/>
        </p:nvSpPr>
        <p:spPr>
          <a:xfrm>
            <a:off x="1686185" y="726897"/>
            <a:ext cx="8819631" cy="5724644"/>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Scouting America Youth Protection Mission Statement: </a:t>
            </a:r>
            <a:r>
              <a:rPr lang="en-US" sz="1600" b="1" dirty="0">
                <a:solidFill>
                  <a:srgbClr val="FFFF00"/>
                </a:solidFill>
                <a:latin typeface="Arial" panose="020B0604020202020204" pitchFamily="34" charset="0"/>
                <a:cs typeface="Arial" panose="020B0604020202020204" pitchFamily="34" charset="0"/>
              </a:rPr>
              <a:t>True youth protection can be achieved only through the focused commitment of everyone in Scouting and Learning for Life / Exploring. It is the mission of Youth Protection volunteers and professionals to work within Scouting America and Learning for Life / Exploring to maintain a culture of Youth Protection awareness and safety at the national, territory, council, district, and unit levels. </a:t>
            </a:r>
          </a:p>
          <a:p>
            <a:endParaRPr lang="en-US" sz="800" b="1" dirty="0">
              <a:solidFill>
                <a:srgbClr val="FFFF00"/>
              </a:solidFill>
              <a:latin typeface="Arial" panose="020B0604020202020204" pitchFamily="34" charset="0"/>
              <a:cs typeface="Arial" panose="020B0604020202020204" pitchFamily="34" charset="0"/>
            </a:endParaRPr>
          </a:p>
          <a:p>
            <a:r>
              <a:rPr lang="en-US" sz="1600" b="1" dirty="0">
                <a:solidFill>
                  <a:schemeClr val="accent6">
                    <a:lumMod val="75000"/>
                  </a:schemeClr>
                </a:solidFill>
                <a:latin typeface="Arial" panose="020B0604020202020204" pitchFamily="34" charset="0"/>
                <a:cs typeface="Arial" panose="020B0604020202020204" pitchFamily="34" charset="0"/>
              </a:rPr>
              <a:t>Required Youth Protection Training</a:t>
            </a:r>
            <a:r>
              <a:rPr lang="en-US" sz="1600" b="1" dirty="0">
                <a:solidFill>
                  <a:srgbClr val="FFFF00"/>
                </a:solidFill>
                <a:latin typeface="Arial" panose="020B0604020202020204" pitchFamily="34" charset="0"/>
                <a:cs typeface="Arial" panose="020B0604020202020204" pitchFamily="34" charset="0"/>
              </a:rPr>
              <a:t>: “Safeguarding Youth” Learning Plan / Total time: 90 minutes</a:t>
            </a:r>
          </a:p>
          <a:p>
            <a:r>
              <a:rPr lang="en-US" sz="1600" b="1" dirty="0">
                <a:solidFill>
                  <a:srgbClr val="FFFF00"/>
                </a:solidFill>
                <a:latin typeface="Arial" panose="020B0604020202020204" pitchFamily="34" charset="0"/>
                <a:cs typeface="Arial" panose="020B0604020202020204" pitchFamily="34" charset="0"/>
              </a:rPr>
              <a:t>Description: Safeguarding youth is a value at the core of the Scouting and Learning for Life / Exploring movement. It is vital to maintain a culture of active supervision, awareness, and safety at all levels of Scouting and Learning for Life / Exploring. “Safeguarding Youth” training will help you prevent harm to youth, is required for all Scouting America and Learning for Life / Exploring registered volunteers and is a joining requirement. You must complete all the lessons in this course and achieve an 80% or better score on the Course Test to receive credit for this training.</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“Safeguarding Youth” training is required for all Scouting America &amp; Learning for Life / Exploring registered volunteers and is a joining requirement.</a:t>
            </a:r>
          </a:p>
          <a:p>
            <a:endParaRPr lang="en-US" sz="800" b="1" dirty="0">
              <a:solidFill>
                <a:srgbClr val="FFFF00"/>
              </a:solidFill>
              <a:latin typeface="Arial" panose="020B0604020202020204" pitchFamily="34" charset="0"/>
              <a:cs typeface="Arial" panose="020B0604020202020204" pitchFamily="34" charset="0"/>
            </a:endParaRP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u="sng" dirty="0">
                <a:solidFill>
                  <a:srgbClr val="2AB96C"/>
                </a:solidFill>
                <a:latin typeface="Arial" panose="020B0604020202020204" pitchFamily="34" charset="0"/>
                <a:cs typeface="Arial" panose="020B0604020202020204" pitchFamily="34" charset="0"/>
              </a:rPr>
              <a:t>“Safeguarding Youth” training must be taken every year</a:t>
            </a:r>
            <a:r>
              <a:rPr lang="en-US" sz="1600" b="1" dirty="0">
                <a:solidFill>
                  <a:srgbClr val="FFFF00"/>
                </a:solidFill>
                <a:latin typeface="Arial" panose="020B0604020202020204" pitchFamily="34" charset="0"/>
                <a:cs typeface="Arial" panose="020B0604020202020204" pitchFamily="34" charset="0"/>
              </a:rPr>
              <a:t>. If a volunteer’s “Safeguarding Youth” training is not current at the time of annual registration renewal, the volunteer will not be re-registered.</a:t>
            </a:r>
          </a:p>
          <a:p>
            <a:endParaRPr lang="en-US" sz="1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6037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0EB36-030C-F6BD-6FA1-294C8A20888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0482929-DBD8-25E6-4425-93D0AE21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1" y="11628"/>
            <a:ext cx="12261011" cy="6883121"/>
          </a:xfrm>
          <a:prstGeom prst="rect">
            <a:avLst/>
          </a:prstGeom>
        </p:spPr>
      </p:pic>
      <p:pic>
        <p:nvPicPr>
          <p:cNvPr id="23" name="Picture 22" descr="exploring_wht_transparent-01.png">
            <a:extLst>
              <a:ext uri="{FF2B5EF4-FFF2-40B4-BE49-F238E27FC236}">
                <a16:creationId xmlns:a16="http://schemas.microsoft.com/office/drawing/2014/main" id="{1D2B59AB-8411-9BA4-F01A-D7F9687B1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9A75F0D9-8908-2ABF-E011-D61D25BAEB1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0466FF7-F357-F053-C98C-5682EF070738}"/>
              </a:ext>
            </a:extLst>
          </p:cNvPr>
          <p:cNvSpPr>
            <a:spLocks noGrp="1"/>
          </p:cNvSpPr>
          <p:nvPr>
            <p:ph type="ctrTitle"/>
          </p:nvPr>
        </p:nvSpPr>
        <p:spPr>
          <a:xfrm>
            <a:off x="1774372" y="204215"/>
            <a:ext cx="8731445" cy="674086"/>
          </a:xfrm>
        </p:spPr>
        <p:txBody>
          <a:bodyPr>
            <a:normAutofit/>
          </a:bodyPr>
          <a:lstStyle/>
          <a:p>
            <a:r>
              <a:rPr lang="en-US" sz="3600" dirty="0">
                <a:solidFill>
                  <a:srgbClr val="2AB96C"/>
                </a:solidFill>
                <a:latin typeface="Arial Black" panose="020B0A04020102020204" pitchFamily="34" charset="0"/>
              </a:rPr>
              <a:t>Exploring Leadership Experience*</a:t>
            </a:r>
          </a:p>
        </p:txBody>
      </p:sp>
      <p:sp>
        <p:nvSpPr>
          <p:cNvPr id="2" name="TextBox 1">
            <a:extLst>
              <a:ext uri="{FF2B5EF4-FFF2-40B4-BE49-F238E27FC236}">
                <a16:creationId xmlns:a16="http://schemas.microsoft.com/office/drawing/2014/main" id="{0920A84C-0A07-A0CE-33F6-6723C4E01818}"/>
              </a:ext>
            </a:extLst>
          </p:cNvPr>
          <p:cNvSpPr txBox="1"/>
          <p:nvPr/>
        </p:nvSpPr>
        <p:spPr>
          <a:xfrm>
            <a:off x="1810927" y="1655142"/>
            <a:ext cx="8556172" cy="9002464"/>
          </a:xfrm>
          <a:prstGeom prst="rect">
            <a:avLst/>
          </a:prstGeom>
          <a:noFill/>
        </p:spPr>
        <p:txBody>
          <a:bodyPr wrap="square" rtlCol="0">
            <a:spAutoFit/>
          </a:bodyPr>
          <a:lstStyle/>
          <a:p>
            <a:pPr algn="ctr" defTabSz="257175">
              <a:lnSpc>
                <a:spcPct val="150000"/>
              </a:lnSpc>
              <a:buClr>
                <a:prstClr val="white"/>
              </a:buClr>
              <a:buSzPct val="75000"/>
              <a:defRPr/>
            </a:pPr>
            <a:r>
              <a:rPr lang="en-US" altLang="en-US" sz="3200" b="1" i="1" dirty="0">
                <a:solidFill>
                  <a:srgbClr val="FFFF00"/>
                </a:solidFill>
                <a:latin typeface="Arial" panose="020B0604020202020204" pitchFamily="34" charset="0"/>
                <a:cs typeface="Arial" panose="020B0604020202020204" pitchFamily="34" charset="0"/>
              </a:rPr>
              <a:t>Resume Builder that will help recognize Explorers </a:t>
            </a:r>
          </a:p>
          <a:p>
            <a:pPr algn="ctr" defTabSz="257175">
              <a:lnSpc>
                <a:spcPct val="150000"/>
              </a:lnSpc>
              <a:buClr>
                <a:prstClr val="white"/>
              </a:buClr>
              <a:buSzPct val="75000"/>
              <a:defRPr/>
            </a:pPr>
            <a:r>
              <a:rPr lang="en-US" altLang="en-US" sz="1500" b="1" i="1" dirty="0">
                <a:solidFill>
                  <a:srgbClr val="FFFF00"/>
                </a:solidFill>
                <a:latin typeface="Arial" panose="020B0604020202020204" pitchFamily="34" charset="0"/>
                <a:cs typeface="Arial" panose="020B0604020202020204" pitchFamily="34" charset="0"/>
              </a:rPr>
              <a:t>This online, mentor assisted, self-paced and guided experience will allow our Explorers to…</a:t>
            </a:r>
          </a:p>
          <a:p>
            <a:pPr algn="ctr" defTabSz="257175">
              <a:lnSpc>
                <a:spcPct val="150000"/>
              </a:lnSpc>
              <a:buClr>
                <a:prstClr val="white"/>
              </a:buClr>
              <a:buSzPct val="75000"/>
              <a:defRPr/>
            </a:pPr>
            <a:r>
              <a:rPr lang="en-US" altLang="en-US" sz="1500" b="1" i="1" dirty="0">
                <a:solidFill>
                  <a:srgbClr val="FFFF00"/>
                </a:solidFill>
                <a:latin typeface="Arial" panose="020B0604020202020204" pitchFamily="34" charset="0"/>
                <a:cs typeface="Arial" panose="020B0604020202020204" pitchFamily="34" charset="0"/>
              </a:rPr>
              <a:t>   </a:t>
            </a: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Have an opportunity to discover their inner leadership potential</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Gain practical leadership experience – participate in a capstone project</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Work with a mentor to gain professional leadership experience</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21494" indent="-267891" defTabSz="257175">
              <a:buSzPct val="75000"/>
              <a:buFont typeface="Arial" panose="020B0604020202020204" pitchFamily="34" charset="0"/>
              <a:buChar char="•"/>
              <a:defRPr/>
            </a:pPr>
            <a:endParaRPr lang="en-US" altLang="en-US" sz="6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Be recognized with a Nationally Certified Leadership Experience Certificate that will help improve their resume and recognize their  overall Exploring Experience.</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48BFCBC8-D2D9-9CDF-421C-6D8A44ED97E1}"/>
              </a:ext>
            </a:extLst>
          </p:cNvPr>
          <p:cNvSpPr txBox="1"/>
          <p:nvPr/>
        </p:nvSpPr>
        <p:spPr>
          <a:xfrm>
            <a:off x="1686184" y="1143001"/>
            <a:ext cx="8680915" cy="646331"/>
          </a:xfrm>
          <a:prstGeom prst="rect">
            <a:avLst/>
          </a:prstGeom>
          <a:noFill/>
        </p:spPr>
        <p:txBody>
          <a:bodyPr wrap="square" rtlCol="0">
            <a:spAutoFit/>
          </a:bodyPr>
          <a:lstStyle/>
          <a:p>
            <a:pPr algn="ctr"/>
            <a:r>
              <a:rPr lang="en-US" altLang="en-US" b="1" dirty="0">
                <a:solidFill>
                  <a:schemeClr val="accent6">
                    <a:lumMod val="75000"/>
                  </a:schemeClr>
                </a:solidFill>
                <a:latin typeface="Calibri"/>
              </a:rPr>
              <a:t> * Coming soon for Exploring participants with expected roll-out in late Summer 2025</a:t>
            </a:r>
            <a:endParaRPr lang="en-US" dirty="0">
              <a:solidFill>
                <a:schemeClr val="accent6">
                  <a:lumMod val="75000"/>
                </a:schemeClr>
              </a:solidFill>
              <a:latin typeface="Calibri"/>
            </a:endParaRPr>
          </a:p>
          <a:p>
            <a:endParaRPr lang="en-US" dirty="0"/>
          </a:p>
        </p:txBody>
      </p:sp>
    </p:spTree>
    <p:extLst>
      <p:ext uri="{BB962C8B-B14F-4D97-AF65-F5344CB8AC3E}">
        <p14:creationId xmlns:p14="http://schemas.microsoft.com/office/powerpoint/2010/main" val="160970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9FE37-A59A-0557-37B3-3332E6932BA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8D29640C-3796-02F4-0E7B-E558AEE2E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1" y="137047"/>
            <a:ext cx="12122989" cy="6883121"/>
          </a:xfrm>
          <a:prstGeom prst="rect">
            <a:avLst/>
          </a:prstGeom>
        </p:spPr>
      </p:pic>
      <p:pic>
        <p:nvPicPr>
          <p:cNvPr id="23" name="Picture 22" descr="exploring_wht_transparent-01.png">
            <a:extLst>
              <a:ext uri="{FF2B5EF4-FFF2-40B4-BE49-F238E27FC236}">
                <a16:creationId xmlns:a16="http://schemas.microsoft.com/office/drawing/2014/main" id="{F078F8B2-1194-BDB5-F3FC-E23F2B382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A861C49-E8B9-D4DE-012A-514401BB748A}"/>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46E0343-F331-4DFF-B234-0235275B7F9A}"/>
              </a:ext>
            </a:extLst>
          </p:cNvPr>
          <p:cNvSpPr>
            <a:spLocks noGrp="1"/>
          </p:cNvSpPr>
          <p:nvPr>
            <p:ph type="ctrTitle"/>
          </p:nvPr>
        </p:nvSpPr>
        <p:spPr>
          <a:xfrm>
            <a:off x="1752601" y="249011"/>
            <a:ext cx="8632371" cy="4390119"/>
          </a:xfrm>
        </p:spPr>
        <p:txBody>
          <a:bodyPr>
            <a:normAutofit/>
          </a:bodyPr>
          <a:lstStyle/>
          <a:p>
            <a:pPr marL="457200">
              <a:tabLst>
                <a:tab pos="2971800" algn="ctr"/>
                <a:tab pos="5943600" algn="r"/>
              </a:tabLst>
            </a:pPr>
            <a:r>
              <a:rPr lang="en-US" sz="3600" b="1" dirty="0">
                <a:solidFill>
                  <a:srgbClr val="2AB96C"/>
                </a:solidFill>
                <a:latin typeface="Arial Black" panose="020B0A04020102020204" pitchFamily="34" charset="0"/>
                <a:cs typeface="Arial" panose="020B0604020202020204" pitchFamily="34" charset="0"/>
              </a:rPr>
              <a:t>2025 National Exploring Program Priorities Mapped to Scouting America’s 2025 Organizational Goals</a:t>
            </a:r>
          </a:p>
        </p:txBody>
      </p:sp>
      <p:pic>
        <p:nvPicPr>
          <p:cNvPr id="2" name="Picture 1">
            <a:extLst>
              <a:ext uri="{FF2B5EF4-FFF2-40B4-BE49-F238E27FC236}">
                <a16:creationId xmlns:a16="http://schemas.microsoft.com/office/drawing/2014/main" id="{3933C292-C699-63D5-4F69-378C7FD1D265}"/>
              </a:ext>
            </a:extLst>
          </p:cNvPr>
          <p:cNvPicPr>
            <a:picLocks noChangeAspect="1"/>
          </p:cNvPicPr>
          <p:nvPr/>
        </p:nvPicPr>
        <p:blipFill>
          <a:blip r:embed="rId4"/>
          <a:stretch>
            <a:fillRect/>
          </a:stretch>
        </p:blipFill>
        <p:spPr>
          <a:xfrm>
            <a:off x="4913759" y="3665461"/>
            <a:ext cx="2350508" cy="2222726"/>
          </a:xfrm>
          <a:prstGeom prst="rect">
            <a:avLst/>
          </a:prstGeom>
        </p:spPr>
      </p:pic>
    </p:spTree>
    <p:extLst>
      <p:ext uri="{BB962C8B-B14F-4D97-AF65-F5344CB8AC3E}">
        <p14:creationId xmlns:p14="http://schemas.microsoft.com/office/powerpoint/2010/main" val="1145504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67841" y="130508"/>
            <a:ext cx="3744199" cy="4759991"/>
          </a:xfrm>
        </p:spPr>
        <p:txBody>
          <a:bodyPr>
            <a:normAutofit/>
          </a:bodyPr>
          <a:lstStyle/>
          <a:p>
            <a:r>
              <a:rPr lang="en-US" sz="2400" b="1" dirty="0">
                <a:solidFill>
                  <a:srgbClr val="1FC77F"/>
                </a:solidFill>
                <a:latin typeface="Arial Black" panose="020B0A04020102020204" pitchFamily="34" charset="0"/>
              </a:rPr>
              <a:t>2025</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National Exploring Priorities 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America’s 2025 Organizational Goals</a:t>
            </a:r>
            <a:endParaRPr lang="en-US" sz="2300" b="1" dirty="0">
              <a:solidFill>
                <a:srgbClr val="1FC77F"/>
              </a:solidFill>
              <a:latin typeface="Arial Black" panose="020B0A040201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419710D-F8F2-255E-9FFB-66E449FDF29E}"/>
              </a:ext>
            </a:extLst>
          </p:cNvPr>
          <p:cNvPicPr>
            <a:picLocks noChangeAspect="1"/>
          </p:cNvPicPr>
          <p:nvPr/>
        </p:nvPicPr>
        <p:blipFill>
          <a:blip r:embed="rId4"/>
          <a:stretch>
            <a:fillRect/>
          </a:stretch>
        </p:blipFill>
        <p:spPr>
          <a:xfrm>
            <a:off x="5680798" y="209109"/>
            <a:ext cx="4763911" cy="5941990"/>
          </a:xfrm>
          <a:prstGeom prst="rect">
            <a:avLst/>
          </a:prstGeom>
        </p:spPr>
      </p:pic>
    </p:spTree>
    <p:extLst>
      <p:ext uri="{BB962C8B-B14F-4D97-AF65-F5344CB8AC3E}">
        <p14:creationId xmlns:p14="http://schemas.microsoft.com/office/powerpoint/2010/main" val="3848329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A83DB-4FA5-22E9-7FC0-C2A1FB1AAED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24B6410-274B-A2A5-3679-0FA0F6AD5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E46F6CF-F05F-DFFE-E7F6-EE90366CD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8AAD935-9D79-3639-89A9-6679E951319E}"/>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F66A2CE-60E3-B4DF-5680-3F8807B40E0A}"/>
              </a:ext>
            </a:extLst>
          </p:cNvPr>
          <p:cNvSpPr>
            <a:spLocks noGrp="1"/>
          </p:cNvSpPr>
          <p:nvPr>
            <p:ph type="ctrTitle"/>
          </p:nvPr>
        </p:nvSpPr>
        <p:spPr>
          <a:xfrm>
            <a:off x="1767841" y="130508"/>
            <a:ext cx="3744199" cy="4759991"/>
          </a:xfrm>
        </p:spPr>
        <p:txBody>
          <a:bodyPr>
            <a:normAutofit/>
          </a:bodyPr>
          <a:lstStyle/>
          <a:p>
            <a:r>
              <a:rPr lang="en-US" sz="2400" b="1" dirty="0">
                <a:solidFill>
                  <a:srgbClr val="1FC77F"/>
                </a:solidFill>
                <a:latin typeface="Arial Black" panose="020B0A04020102020204" pitchFamily="34" charset="0"/>
              </a:rPr>
              <a:t>2025</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National Exploring Priorities 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America’s 2025 Organizational Goals </a:t>
            </a:r>
            <a:r>
              <a:rPr lang="en-US" sz="1200" b="1" dirty="0">
                <a:solidFill>
                  <a:srgbClr val="1FC77F"/>
                </a:solidFill>
                <a:latin typeface="Arial Black" panose="020B0A04020102020204" pitchFamily="34" charset="0"/>
              </a:rPr>
              <a:t>continued</a:t>
            </a:r>
            <a:endParaRPr lang="en-US" sz="1200" b="1" dirty="0">
              <a:solidFill>
                <a:srgbClr val="1FC77F"/>
              </a:solidFill>
              <a:latin typeface="Arial Black" panose="020B0A040201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1BE5262-DEC6-E348-7A35-D0BDE96B73AB}"/>
              </a:ext>
            </a:extLst>
          </p:cNvPr>
          <p:cNvPicPr>
            <a:picLocks noChangeAspect="1"/>
          </p:cNvPicPr>
          <p:nvPr/>
        </p:nvPicPr>
        <p:blipFill>
          <a:blip r:embed="rId4"/>
          <a:stretch>
            <a:fillRect/>
          </a:stretch>
        </p:blipFill>
        <p:spPr>
          <a:xfrm>
            <a:off x="5388456" y="513709"/>
            <a:ext cx="5001065" cy="5323399"/>
          </a:xfrm>
          <a:prstGeom prst="rect">
            <a:avLst/>
          </a:prstGeom>
        </p:spPr>
      </p:pic>
    </p:spTree>
    <p:extLst>
      <p:ext uri="{BB962C8B-B14F-4D97-AF65-F5344CB8AC3E}">
        <p14:creationId xmlns:p14="http://schemas.microsoft.com/office/powerpoint/2010/main" val="409649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747957" y="46984"/>
            <a:ext cx="8658786" cy="959546"/>
          </a:xfrm>
        </p:spPr>
        <p:txBody>
          <a:bodyPr>
            <a:normAutofit fontScale="90000"/>
          </a:bodyPr>
          <a:lstStyle/>
          <a:p>
            <a:pPr algn="l"/>
            <a:r>
              <a:rPr lang="en-US" sz="3400" b="1" dirty="0">
                <a:solidFill>
                  <a:srgbClr val="1FC77F"/>
                </a:solidFill>
                <a:latin typeface="Arial Black" panose="020B0A04020102020204" pitchFamily="34" charset="0"/>
                <a:cs typeface="Arial" panose="020B0604020202020204" pitchFamily="34" charset="0"/>
              </a:rPr>
              <a:t>Herbicides Proper Application Steps… </a:t>
            </a:r>
            <a:endParaRPr lang="en-US" sz="34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8" y="865305"/>
            <a:ext cx="8757859" cy="5047536"/>
          </a:xfrm>
          <a:prstGeom prst="rect">
            <a:avLst/>
          </a:prstGeom>
        </p:spPr>
        <p:txBody>
          <a:bodyPr wrap="square">
            <a:spAutoFit/>
          </a:bodyPr>
          <a:lstStyle/>
          <a:p>
            <a:pPr marL="342900" indent="-342900">
              <a:buFont typeface="+mj-lt"/>
              <a:buAutoNum type="arabicPeriod" startAt="6"/>
            </a:pPr>
            <a:r>
              <a:rPr lang="en-US" b="1" dirty="0">
                <a:solidFill>
                  <a:schemeClr val="accent6">
                    <a:lumMod val="75000"/>
                  </a:schemeClr>
                </a:solidFill>
                <a:latin typeface="Arial" panose="020B0604020202020204" pitchFamily="34" charset="0"/>
                <a:cs typeface="Arial" panose="020B0604020202020204" pitchFamily="34" charset="0"/>
              </a:rPr>
              <a:t>Apply herbicides in a continuous manner with little overlap</a:t>
            </a:r>
            <a:r>
              <a:rPr lang="en-US" b="1" dirty="0">
                <a:solidFill>
                  <a:srgbClr val="FFFF00"/>
                </a:solidFill>
                <a:latin typeface="Arial" panose="020B0604020202020204" pitchFamily="34" charset="0"/>
                <a:cs typeface="Arial" panose="020B0604020202020204" pitchFamily="34" charset="0"/>
              </a:rPr>
              <a:t>:</a:t>
            </a:r>
            <a:r>
              <a:rPr lang="en-US" dirty="0">
                <a:solidFill>
                  <a:srgbClr val="FFFF00"/>
                </a:solidFill>
                <a:latin typeface="Arial" panose="020B0604020202020204" pitchFamily="34" charset="0"/>
                <a:cs typeface="Arial" panose="020B0604020202020204" pitchFamily="34" charset="0"/>
              </a:rPr>
              <a:t> Spray so you don’t have to walk or step in application areas. Follow specific label directions for application. Use all of the mixed herbicide.</a:t>
            </a:r>
          </a:p>
          <a:p>
            <a:pPr marL="228600" indent="-228600">
              <a:buFont typeface="+mj-lt"/>
              <a:buAutoNum type="arabicPeriod" startAt="6"/>
            </a:pPr>
            <a:endParaRPr lang="en-US" sz="800" dirty="0">
              <a:solidFill>
                <a:srgbClr val="FFFF00"/>
              </a:solidFill>
              <a:latin typeface="Arial" panose="020B0604020202020204" pitchFamily="34" charset="0"/>
              <a:cs typeface="Arial" panose="020B0604020202020204" pitchFamily="34" charset="0"/>
            </a:endParaRPr>
          </a:p>
          <a:p>
            <a:pPr marL="342900" indent="-342900">
              <a:buFont typeface="+mj-lt"/>
              <a:buAutoNum type="arabicPeriod" startAt="6"/>
            </a:pPr>
            <a:r>
              <a:rPr lang="en-US" b="1" dirty="0">
                <a:solidFill>
                  <a:schemeClr val="accent6">
                    <a:lumMod val="75000"/>
                  </a:schemeClr>
                </a:solidFill>
                <a:latin typeface="Arial" panose="020B0604020202020204" pitchFamily="34" charset="0"/>
                <a:cs typeface="Arial" panose="020B0604020202020204" pitchFamily="34" charset="0"/>
              </a:rPr>
              <a:t>Clean up after application</a:t>
            </a:r>
            <a:r>
              <a:rPr lang="en-US" b="1" dirty="0">
                <a:solidFill>
                  <a:srgbClr val="FFFF00"/>
                </a:solidFill>
                <a:latin typeface="Arial" panose="020B0604020202020204" pitchFamily="34" charset="0"/>
                <a:cs typeface="Arial" panose="020B0604020202020204" pitchFamily="34" charset="0"/>
              </a:rPr>
              <a:t>:</a:t>
            </a:r>
            <a:r>
              <a:rPr lang="en-US" dirty="0">
                <a:solidFill>
                  <a:srgbClr val="FFFF00"/>
                </a:solidFill>
                <a:latin typeface="Arial" panose="020B0604020202020204" pitchFamily="34" charset="0"/>
                <a:cs typeface="Arial" panose="020B0604020202020204" pitchFamily="34" charset="0"/>
              </a:rPr>
              <a:t> Rinse spray equipment, flush hoses, and nozzles. Wash yourself, clothing, and protective equipment. Remove clothing before washing face, hands, and body.</a:t>
            </a:r>
          </a:p>
          <a:p>
            <a:pPr marL="228600" indent="-228600">
              <a:buFont typeface="+mj-lt"/>
              <a:buAutoNum type="arabicPeriod" startAt="6"/>
            </a:pPr>
            <a:endParaRPr lang="en-US" sz="800" dirty="0">
              <a:solidFill>
                <a:srgbClr val="FFFF00"/>
              </a:solidFill>
              <a:latin typeface="Arial" panose="020B0604020202020204" pitchFamily="34" charset="0"/>
              <a:cs typeface="Arial" panose="020B0604020202020204" pitchFamily="34" charset="0"/>
            </a:endParaRPr>
          </a:p>
          <a:p>
            <a:pPr marL="342900" indent="-342900">
              <a:buFont typeface="+mj-lt"/>
              <a:buAutoNum type="arabicPeriod" startAt="6"/>
            </a:pPr>
            <a:r>
              <a:rPr lang="en-US" b="1" dirty="0">
                <a:solidFill>
                  <a:schemeClr val="accent6">
                    <a:lumMod val="75000"/>
                  </a:schemeClr>
                </a:solidFill>
                <a:latin typeface="Arial" panose="020B0604020202020204" pitchFamily="34" charset="0"/>
                <a:cs typeface="Arial" panose="020B0604020202020204" pitchFamily="34" charset="0"/>
              </a:rPr>
              <a:t>Store herbicides in original containers in a secured cabinet away from temperature extremes and from children and pets</a:t>
            </a:r>
            <a:r>
              <a:rPr lang="en-US" b="1" dirty="0">
                <a:solidFill>
                  <a:srgbClr val="FFFF00"/>
                </a:solidFill>
                <a:latin typeface="Arial" panose="020B0604020202020204" pitchFamily="34" charset="0"/>
                <a:cs typeface="Arial" panose="020B0604020202020204" pitchFamily="34" charset="0"/>
              </a:rPr>
              <a:t>:</a:t>
            </a:r>
            <a:r>
              <a:rPr lang="en-US" dirty="0">
                <a:solidFill>
                  <a:srgbClr val="FFFF00"/>
                </a:solidFill>
                <a:latin typeface="Arial" panose="020B0604020202020204" pitchFamily="34" charset="0"/>
                <a:cs typeface="Arial" panose="020B0604020202020204" pitchFamily="34" charset="0"/>
              </a:rPr>
              <a:t> Buy only what you need. If you must dispose of herbicides, contact a waste collection program. Rinse empty herbicide containers before wrapping in newspapers and sending to a sanitary landfill.</a:t>
            </a:r>
          </a:p>
          <a:p>
            <a:pPr marL="228600" indent="-228600">
              <a:buFont typeface="+mj-lt"/>
              <a:buAutoNum type="arabicPeriod" startAt="6"/>
            </a:pPr>
            <a:endParaRPr lang="en-US" sz="800" dirty="0">
              <a:solidFill>
                <a:srgbClr val="FFFF00"/>
              </a:solidFill>
              <a:latin typeface="Arial" panose="020B0604020202020204" pitchFamily="34" charset="0"/>
              <a:cs typeface="Arial" panose="020B0604020202020204" pitchFamily="34" charset="0"/>
            </a:endParaRPr>
          </a:p>
          <a:p>
            <a:pPr marL="342900" indent="-342900">
              <a:buFont typeface="+mj-lt"/>
              <a:buAutoNum type="arabicPeriod" startAt="6"/>
            </a:pPr>
            <a:r>
              <a:rPr lang="en-US" b="1" dirty="0">
                <a:solidFill>
                  <a:schemeClr val="accent6">
                    <a:lumMod val="75000"/>
                  </a:schemeClr>
                </a:solidFill>
                <a:latin typeface="Arial" panose="020B0604020202020204" pitchFamily="34" charset="0"/>
                <a:cs typeface="Arial" panose="020B0604020202020204" pitchFamily="34" charset="0"/>
              </a:rPr>
              <a:t>Know which first aid procedures are required by reading the “Statement of Practical Treatment” on the pesticide label</a:t>
            </a:r>
            <a:r>
              <a:rPr lang="en-US" b="1" dirty="0">
                <a:solidFill>
                  <a:srgbClr val="FFFF00"/>
                </a:solidFill>
                <a:latin typeface="Arial" panose="020B0604020202020204" pitchFamily="34" charset="0"/>
                <a:cs typeface="Arial" panose="020B0604020202020204" pitchFamily="34" charset="0"/>
              </a:rPr>
              <a:t>.</a:t>
            </a:r>
            <a:r>
              <a:rPr lang="en-US" dirty="0">
                <a:solidFill>
                  <a:srgbClr val="FFFF00"/>
                </a:solidFill>
                <a:latin typeface="Arial" panose="020B0604020202020204" pitchFamily="34" charset="0"/>
                <a:cs typeface="Arial" panose="020B0604020202020204" pitchFamily="34" charset="0"/>
              </a:rPr>
              <a:t> General procedures include: rinsing skin immediately if herbicide gets on it; moving to fresh air if an herbicide is inhaled; have the container with you if you must seek medical help or contact a poison control center.</a:t>
            </a:r>
          </a:p>
        </p:txBody>
      </p:sp>
    </p:spTree>
    <p:extLst>
      <p:ext uri="{BB962C8B-B14F-4D97-AF65-F5344CB8AC3E}">
        <p14:creationId xmlns:p14="http://schemas.microsoft.com/office/powerpoint/2010/main" val="237474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9369C-5D78-6B7C-6497-D261EDF65E74}"/>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DE1ABE6-2416-4705-3AB1-AE3B3E9E1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5078639-36B0-DFCF-BF40-F05C87FDF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3A5788E-2D58-131F-FF49-30CDB1D837E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2F41B9C-DFBF-4C9A-49D6-1246CA9439AF}"/>
              </a:ext>
            </a:extLst>
          </p:cNvPr>
          <p:cNvSpPr>
            <a:spLocks noGrp="1"/>
          </p:cNvSpPr>
          <p:nvPr>
            <p:ph type="ctrTitle"/>
          </p:nvPr>
        </p:nvSpPr>
        <p:spPr>
          <a:xfrm>
            <a:off x="1597556" y="192184"/>
            <a:ext cx="8908261" cy="800219"/>
          </a:xfrm>
        </p:spPr>
        <p:txBody>
          <a:bodyPr>
            <a:normAutofit/>
          </a:bodyPr>
          <a:lstStyle/>
          <a:p>
            <a:r>
              <a:rPr lang="en-US" sz="2800" dirty="0">
                <a:solidFill>
                  <a:srgbClr val="2AB96C"/>
                </a:solidFill>
                <a:latin typeface="Arial Black" panose="020B0A04020102020204" pitchFamily="34" charset="0"/>
              </a:rPr>
              <a:t>Exploring: Additive to Traditional Programs</a:t>
            </a:r>
          </a:p>
        </p:txBody>
      </p:sp>
      <p:sp>
        <p:nvSpPr>
          <p:cNvPr id="2" name="TextBox 1">
            <a:extLst>
              <a:ext uri="{FF2B5EF4-FFF2-40B4-BE49-F238E27FC236}">
                <a16:creationId xmlns:a16="http://schemas.microsoft.com/office/drawing/2014/main" id="{46B89E6A-87DD-95D7-4B16-DD86A4A8D5C4}"/>
              </a:ext>
            </a:extLst>
          </p:cNvPr>
          <p:cNvSpPr txBox="1"/>
          <p:nvPr/>
        </p:nvSpPr>
        <p:spPr>
          <a:xfrm>
            <a:off x="1774371" y="1385356"/>
            <a:ext cx="8556172" cy="9510296"/>
          </a:xfrm>
          <a:prstGeom prst="rect">
            <a:avLst/>
          </a:prstGeom>
          <a:noFill/>
        </p:spPr>
        <p:txBody>
          <a:bodyPr wrap="square" rtlCol="0">
            <a:spAutoFit/>
          </a:bodyPr>
          <a:lstStyle/>
          <a:p>
            <a:pPr marL="349250" indent="-349250">
              <a:buFont typeface="+mj-lt"/>
              <a:buAutoNum type="arabicPeriod"/>
            </a:pPr>
            <a:r>
              <a:rPr lang="en-US" sz="2000" b="1" dirty="0">
                <a:solidFill>
                  <a:srgbClr val="FFFF00"/>
                </a:solidFill>
                <a:latin typeface="Arial" panose="020B0604020202020204" pitchFamily="34" charset="0"/>
                <a:cs typeface="Arial" panose="020B0604020202020204" pitchFamily="34" charset="0"/>
              </a:rPr>
              <a:t>New Sources of Membership Growth</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New entry point in addition to Cubs</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Majority of our members have never been in any other Scouting America Program</a:t>
            </a:r>
          </a:p>
          <a:p>
            <a:endParaRPr lang="en-US" sz="800"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2"/>
            </a:pPr>
            <a:r>
              <a:rPr lang="en-US" sz="2000" b="1" dirty="0">
                <a:solidFill>
                  <a:srgbClr val="FFFF00"/>
                </a:solidFill>
                <a:latin typeface="Arial" panose="020B0604020202020204" pitchFamily="34" charset="0"/>
                <a:cs typeface="Arial" panose="020B0604020202020204" pitchFamily="34" charset="0"/>
              </a:rPr>
              <a:t>New Source of Senior Volunteer Recruitment</a:t>
            </a:r>
          </a:p>
          <a:p>
            <a:pPr marL="800100" lvl="1" indent="-342900">
              <a:buSzPct val="1000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Business and civic leaders with no Scouting history</a:t>
            </a:r>
          </a:p>
          <a:p>
            <a:pPr marL="800100" lvl="1" indent="-342900">
              <a:buSzPct val="1000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Candidates specifically interested in high school age youth</a:t>
            </a:r>
          </a:p>
          <a:p>
            <a:pPr>
              <a:buSzPct val="100000"/>
            </a:pPr>
            <a:endParaRPr lang="en-US" sz="800"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3"/>
            </a:pPr>
            <a:r>
              <a:rPr lang="en-US" sz="2000" b="1" dirty="0">
                <a:solidFill>
                  <a:srgbClr val="FFFF00"/>
                </a:solidFill>
                <a:latin typeface="Arial" panose="020B0604020202020204" pitchFamily="34" charset="0"/>
                <a:cs typeface="Arial" panose="020B0604020202020204" pitchFamily="34" charset="0"/>
              </a:rPr>
              <a:t>New Sources of Foundation and Corporate Giving</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Workforce readiness a hot topic for foundations</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Funders looking for “return on investment”</a:t>
            </a:r>
          </a:p>
          <a:p>
            <a:endParaRPr lang="en-US" sz="800"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4"/>
            </a:pPr>
            <a:r>
              <a:rPr lang="en-US" sz="2000" b="1" dirty="0">
                <a:solidFill>
                  <a:srgbClr val="FFFF00"/>
                </a:solidFill>
                <a:latin typeface="Arial" panose="020B0604020202020204" pitchFamily="34" charset="0"/>
                <a:cs typeface="Arial" panose="020B0604020202020204" pitchFamily="34" charset="0"/>
              </a:rPr>
              <a:t>School Access and Cooperation</a:t>
            </a:r>
          </a:p>
          <a:p>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5"/>
            </a:pPr>
            <a:r>
              <a:rPr lang="en-US" sz="2000" b="1" dirty="0">
                <a:solidFill>
                  <a:srgbClr val="FFFF00"/>
                </a:solidFill>
                <a:latin typeface="Arial" panose="020B0604020202020204" pitchFamily="34" charset="0"/>
                <a:cs typeface="Arial" panose="020B0604020202020204" pitchFamily="34" charset="0"/>
              </a:rPr>
              <a:t>Outreach to Economically Challenged and Underserved Diverse Communities </a:t>
            </a:r>
            <a:r>
              <a:rPr lang="en-US" sz="2000" b="1" dirty="0">
                <a:solidFill>
                  <a:schemeClr val="accent6">
                    <a:lumMod val="75000"/>
                  </a:schemeClr>
                </a:solidFill>
                <a:latin typeface="Arial" panose="020B0604020202020204" pitchFamily="34" charset="0"/>
                <a:cs typeface="Arial" panose="020B0604020202020204" pitchFamily="34" charset="0"/>
              </a:rPr>
              <a:t>(many of these youth have never been in traditional Scouting)</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F1B1CAF2-3721-A722-55EC-B78C6C276961}"/>
              </a:ext>
            </a:extLst>
          </p:cNvPr>
          <p:cNvSpPr txBox="1"/>
          <p:nvPr/>
        </p:nvSpPr>
        <p:spPr>
          <a:xfrm>
            <a:off x="2642938" y="866265"/>
            <a:ext cx="6015789" cy="800219"/>
          </a:xfrm>
          <a:prstGeom prst="rect">
            <a:avLst/>
          </a:prstGeom>
          <a:noFill/>
        </p:spPr>
        <p:txBody>
          <a:bodyPr wrap="square" rtlCol="0">
            <a:spAutoFit/>
          </a:bodyPr>
          <a:lstStyle/>
          <a:p>
            <a:pPr algn="ctr"/>
            <a:r>
              <a:rPr lang="en-US" sz="2800" b="1" dirty="0">
                <a:solidFill>
                  <a:schemeClr val="accent6">
                    <a:lumMod val="75000"/>
                  </a:schemeClr>
                </a:solidFill>
                <a:latin typeface="Arial" panose="020B0604020202020204" pitchFamily="34" charset="0"/>
                <a:ea typeface="+mj-ea"/>
                <a:cs typeface="Arial" panose="020B0604020202020204" pitchFamily="34" charset="0"/>
              </a:rPr>
              <a:t>Benefits to Local Councils</a:t>
            </a:r>
            <a:endParaRPr lang="en-US" sz="2800" b="1" dirty="0">
              <a:solidFill>
                <a:schemeClr val="accent6">
                  <a:lumMod val="75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72582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04E82-6B6A-EF16-3D84-05C4997E609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E7BEC8BE-6639-F9F8-8CED-E74D291A2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767A378C-46DB-F1DC-2FD0-3DE7E9F7B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C33B7A6-7989-7AA9-A875-1B7E85650FEA}"/>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8316766-01F2-FC8B-1AEE-D64081CEC9AB}"/>
              </a:ext>
            </a:extLst>
          </p:cNvPr>
          <p:cNvSpPr>
            <a:spLocks noGrp="1"/>
          </p:cNvSpPr>
          <p:nvPr>
            <p:ph type="ctrTitle"/>
          </p:nvPr>
        </p:nvSpPr>
        <p:spPr>
          <a:xfrm>
            <a:off x="1597556" y="192184"/>
            <a:ext cx="8908261" cy="800219"/>
          </a:xfrm>
        </p:spPr>
        <p:txBody>
          <a:bodyPr>
            <a:normAutofit fontScale="90000"/>
          </a:bodyPr>
          <a:lstStyle/>
          <a:p>
            <a:br>
              <a:rPr lang="en-US" sz="3600" dirty="0">
                <a:solidFill>
                  <a:srgbClr val="2AB96C"/>
                </a:solidFill>
                <a:latin typeface="Arial Black" panose="020B0A04020102020204" pitchFamily="34" charset="0"/>
              </a:rPr>
            </a:br>
            <a:r>
              <a:rPr lang="en-US" sz="3600" dirty="0">
                <a:solidFill>
                  <a:srgbClr val="2AB96C"/>
                </a:solidFill>
                <a:latin typeface="Arial Black" panose="020B0A04020102020204" pitchFamily="34" charset="0"/>
              </a:rPr>
              <a:t>]</a:t>
            </a:r>
            <a:br>
              <a:rPr lang="en-US" sz="3600" dirty="0">
                <a:solidFill>
                  <a:srgbClr val="2AB96C"/>
                </a:solidFill>
                <a:latin typeface="Arial Black" panose="020B0A04020102020204" pitchFamily="34" charset="0"/>
              </a:rPr>
            </a:br>
            <a:br>
              <a:rPr lang="en-US" sz="3600" dirty="0">
                <a:solidFill>
                  <a:srgbClr val="2AB96C"/>
                </a:solidFill>
                <a:latin typeface="Arial Black" panose="020B0A04020102020204" pitchFamily="34" charset="0"/>
              </a:rPr>
            </a:br>
            <a:br>
              <a:rPr lang="en-US" sz="3600" dirty="0">
                <a:solidFill>
                  <a:srgbClr val="2AB96C"/>
                </a:solidFill>
                <a:latin typeface="Arial Black" panose="020B0A04020102020204" pitchFamily="34" charset="0"/>
              </a:rPr>
            </a:br>
            <a:r>
              <a:rPr lang="en-US" sz="3600" dirty="0">
                <a:solidFill>
                  <a:srgbClr val="2AB96C"/>
                </a:solidFill>
                <a:latin typeface="Arial Black" panose="020B0A04020102020204" pitchFamily="34" charset="0"/>
              </a:rPr>
              <a:t>TOPIC(S) OF THE MONTH </a:t>
            </a:r>
          </a:p>
        </p:txBody>
      </p:sp>
      <p:sp>
        <p:nvSpPr>
          <p:cNvPr id="2" name="TextBox 1">
            <a:extLst>
              <a:ext uri="{FF2B5EF4-FFF2-40B4-BE49-F238E27FC236}">
                <a16:creationId xmlns:a16="http://schemas.microsoft.com/office/drawing/2014/main" id="{4F71EC29-E46A-9DB4-B21C-8E29F51BD171}"/>
              </a:ext>
            </a:extLst>
          </p:cNvPr>
          <p:cNvSpPr txBox="1"/>
          <p:nvPr/>
        </p:nvSpPr>
        <p:spPr>
          <a:xfrm>
            <a:off x="1810927" y="2541295"/>
            <a:ext cx="8556172" cy="1569660"/>
          </a:xfrm>
          <a:prstGeom prst="rect">
            <a:avLst/>
          </a:prstGeom>
          <a:noFill/>
        </p:spPr>
        <p:txBody>
          <a:bodyPr wrap="square" rtlCol="0">
            <a:spAutoFit/>
          </a:bodyPr>
          <a:lstStyle/>
          <a:p>
            <a:pPr algn="ctr"/>
            <a:r>
              <a:rPr lang="en-US" sz="3200" b="1" dirty="0">
                <a:solidFill>
                  <a:srgbClr val="FF0000"/>
                </a:solidFill>
              </a:rPr>
              <a:t>ONLINE REGISTRATION </a:t>
            </a:r>
          </a:p>
          <a:p>
            <a:pPr algn="ctr"/>
            <a:r>
              <a:rPr lang="en-US" sz="3200" b="1" dirty="0">
                <a:solidFill>
                  <a:srgbClr val="FF0000"/>
                </a:solidFill>
              </a:rPr>
              <a:t>&amp; </a:t>
            </a:r>
          </a:p>
          <a:p>
            <a:pPr algn="ctr"/>
            <a:r>
              <a:rPr lang="en-US" sz="3200" b="1" dirty="0">
                <a:solidFill>
                  <a:srgbClr val="FF0000"/>
                </a:solidFill>
              </a:rPr>
              <a:t>ONLINE UNIT RENEWAL FOR EXPLORING</a:t>
            </a:r>
            <a:endParaRPr lang="en-US" sz="3200" dirty="0"/>
          </a:p>
        </p:txBody>
      </p:sp>
    </p:spTree>
    <p:extLst>
      <p:ext uri="{BB962C8B-B14F-4D97-AF65-F5344CB8AC3E}">
        <p14:creationId xmlns:p14="http://schemas.microsoft.com/office/powerpoint/2010/main" val="9498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744919864"/>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0" y="1709928"/>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endParaRPr lang="en-US" sz="6000" kern="1200" dirty="0">
              <a:solidFill>
                <a:srgbClr val="FF0000"/>
              </a:solidFill>
            </a:endParaRPr>
          </a:p>
        </p:txBody>
      </p:sp>
    </p:spTree>
    <p:extLst>
      <p:ext uri="{BB962C8B-B14F-4D97-AF65-F5344CB8AC3E}">
        <p14:creationId xmlns:p14="http://schemas.microsoft.com/office/powerpoint/2010/main" val="2991104461"/>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1054350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4"/>
          <a:stretch>
            <a:fillRect/>
          </a:stretch>
        </p:blipFill>
        <p:spPr>
          <a:xfrm>
            <a:off x="5410836" y="643235"/>
            <a:ext cx="859336" cy="85933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F8BF2BF-EFD8-B2F7-6936-F5A920AC1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93" y="12560"/>
            <a:ext cx="7874217" cy="5938291"/>
          </a:xfrm>
          <a:prstGeom prst="rect">
            <a:avLst/>
          </a:prstGeom>
        </p:spPr>
      </p:pic>
    </p:spTree>
    <p:extLst>
      <p:ext uri="{BB962C8B-B14F-4D97-AF65-F5344CB8AC3E}">
        <p14:creationId xmlns:p14="http://schemas.microsoft.com/office/powerpoint/2010/main" val="12101829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318049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89445" y="1097204"/>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 UNIT</a:t>
            </a:r>
            <a:br>
              <a:rPr lang="en-US" sz="6000" b="1" dirty="0">
                <a:solidFill>
                  <a:srgbClr val="FF0000"/>
                </a:solidFill>
              </a:rPr>
            </a:br>
            <a:r>
              <a:rPr lang="en-US" sz="6000" b="1" dirty="0">
                <a:solidFill>
                  <a:srgbClr val="FF0000"/>
                </a:solidFill>
              </a:rPr>
              <a:t>RENEWAL/</a:t>
            </a:r>
            <a:br>
              <a:rPr lang="en-US" sz="6000" b="1" dirty="0">
                <a:solidFill>
                  <a:srgbClr val="FF0000"/>
                </a:solidFill>
              </a:rPr>
            </a:br>
            <a:r>
              <a:rPr lang="en-US" sz="6000" b="1" dirty="0">
                <a:solidFill>
                  <a:srgbClr val="FF0000"/>
                </a:solidFill>
              </a:rPr>
              <a:t>“RECHARTERING”</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751129862"/>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41692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4480F2-E421-2F1B-F500-2E891F5B657D}"/>
              </a:ext>
            </a:extLst>
          </p:cNvPr>
          <p:cNvSpPr>
            <a:spLocks noGrp="1"/>
          </p:cNvSpPr>
          <p:nvPr>
            <p:ph type="sldNum" sz="quarter" idx="12"/>
          </p:nvPr>
        </p:nvSpPr>
        <p:spPr>
          <a:xfrm>
            <a:off x="9382723" y="5390913"/>
            <a:ext cx="574399" cy="268878"/>
          </a:xfrm>
        </p:spPr>
        <p:txBody>
          <a:bodyPr/>
          <a:lstStyle/>
          <a:p>
            <a:pPr marL="0" marR="0" lvl="0" indent="0" algn="r" defTabSz="667512"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584" b="0" i="0" u="none" strike="noStrike" kern="1200" cap="none" spc="0" normalizeH="0" baseline="0" noProof="0">
                <a:ln>
                  <a:noFill/>
                </a:ln>
                <a:solidFill>
                  <a:srgbClr val="FFFFFF"/>
                </a:solidFill>
                <a:effectLst/>
                <a:uLnTx/>
                <a:uFillTx/>
                <a:latin typeface="Calibri"/>
                <a:ea typeface="+mn-ea"/>
                <a:cs typeface="+mn-cs"/>
              </a:rPr>
              <a:pPr marL="0" marR="0" lvl="0" indent="0" algn="r" defTabSz="667512" rtl="0" eaLnBrk="1" fontAlgn="auto" latinLnBrk="0" hangingPunct="1">
                <a:lnSpc>
                  <a:spcPct val="100000"/>
                </a:lnSpc>
                <a:spcBef>
                  <a:spcPts val="0"/>
                </a:spcBef>
                <a:spcAft>
                  <a:spcPts val="60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BEB45B6B-E2AD-0E74-F34D-6D73F1F71405}"/>
              </a:ext>
            </a:extLst>
          </p:cNvPr>
          <p:cNvSpPr/>
          <p:nvPr/>
        </p:nvSpPr>
        <p:spPr>
          <a:xfrm>
            <a:off x="1178169" y="1846385"/>
            <a:ext cx="10040816" cy="167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kids taking a selfie&#10;&#10;Description automatically generated with medium confidence">
            <a:extLst>
              <a:ext uri="{FF2B5EF4-FFF2-40B4-BE49-F238E27FC236}">
                <a16:creationId xmlns:a16="http://schemas.microsoft.com/office/drawing/2014/main" id="{0A5684D8-2C66-D12C-236B-C6CFC30E4D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7000" y="258240"/>
            <a:ext cx="7575338" cy="5050225"/>
          </a:xfrm>
          <a:prstGeom prst="rect">
            <a:avLst/>
          </a:prstGeom>
        </p:spPr>
      </p:pic>
      <p:sp>
        <p:nvSpPr>
          <p:cNvPr id="7" name="Rectangle 6">
            <a:extLst>
              <a:ext uri="{FF2B5EF4-FFF2-40B4-BE49-F238E27FC236}">
                <a16:creationId xmlns:a16="http://schemas.microsoft.com/office/drawing/2014/main" id="{CB9DDA4B-275A-93F1-865C-84E8DD386C63}"/>
              </a:ext>
            </a:extLst>
          </p:cNvPr>
          <p:cNvSpPr/>
          <p:nvPr/>
        </p:nvSpPr>
        <p:spPr>
          <a:xfrm>
            <a:off x="2284888" y="5131447"/>
            <a:ext cx="7827378" cy="124383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67512" rtl="0" eaLnBrk="1" fontAlgn="auto" latinLnBrk="0" hangingPunct="1">
              <a:lnSpc>
                <a:spcPct val="100000"/>
              </a:lnSpc>
              <a:spcBef>
                <a:spcPts val="0"/>
              </a:spcBef>
              <a:spcAft>
                <a:spcPts val="600"/>
              </a:spcAft>
              <a:buClrTx/>
              <a:buSzTx/>
              <a:buFontTx/>
              <a:buNone/>
              <a:tabLst/>
              <a:defRPr/>
            </a:pPr>
            <a:r>
              <a:rPr kumimoji="0" lang="en-US" sz="292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Scouting America Renewal System Overview</a:t>
            </a:r>
          </a:p>
          <a:p>
            <a:pPr marL="0" marR="0" lvl="0" indent="0" algn="ctr" defTabSz="667512" rtl="0" eaLnBrk="1" fontAlgn="auto" latinLnBrk="0" hangingPunct="1">
              <a:lnSpc>
                <a:spcPct val="100000"/>
              </a:lnSpc>
              <a:spcBef>
                <a:spcPts val="0"/>
              </a:spcBef>
              <a:spcAft>
                <a:spcPts val="60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1777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14"/>
            <a:ext cx="12192000" cy="6883121"/>
          </a:xfrm>
          <a:prstGeom prst="rect">
            <a:avLst/>
          </a:prstGeom>
        </p:spPr>
      </p:pic>
      <p:sp>
        <p:nvSpPr>
          <p:cNvPr id="2" name="Title 1"/>
          <p:cNvSpPr>
            <a:spLocks noGrp="1"/>
          </p:cNvSpPr>
          <p:nvPr>
            <p:ph type="ctrTitle"/>
          </p:nvPr>
        </p:nvSpPr>
        <p:spPr>
          <a:xfrm>
            <a:off x="1672210" y="328590"/>
            <a:ext cx="8758950" cy="642970"/>
          </a:xfrm>
        </p:spPr>
        <p:txBody>
          <a:bodyPr>
            <a:noAutofit/>
          </a:bodyPr>
          <a:lstStyle/>
          <a:p>
            <a:pPr algn="l"/>
            <a:r>
              <a:rPr lang="en-US" sz="3600" b="1" dirty="0">
                <a:solidFill>
                  <a:srgbClr val="1FC77F"/>
                </a:solidFill>
                <a:latin typeface="Arial Black" panose="020B0A04020102020204" pitchFamily="34" charset="0"/>
                <a:cs typeface="Arial" panose="020B0604020202020204" pitchFamily="34" charset="0"/>
              </a:rPr>
              <a:t>Herbicides Resources…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1315429"/>
            <a:ext cx="8757859" cy="1323439"/>
          </a:xfrm>
          <a:prstGeom prst="rect">
            <a:avLst/>
          </a:prstGeom>
        </p:spPr>
        <p:txBody>
          <a:bodyPr wrap="square">
            <a:spAutoFit/>
          </a:bodyPr>
          <a:lstStyle/>
          <a:p>
            <a:pPr marL="342900" indent="-342900">
              <a:buFont typeface="Arial" panose="020B0604020202020204" pitchFamily="34" charset="0"/>
              <a:buChar char="•"/>
            </a:pPr>
            <a:r>
              <a:rPr lang="en-US" sz="2400" b="1" dirty="0">
                <a:solidFill>
                  <a:schemeClr val="accent6">
                    <a:lumMod val="75000"/>
                  </a:schemeClr>
                </a:solidFill>
                <a:latin typeface="Arial" panose="020B0604020202020204" pitchFamily="34" charset="0"/>
                <a:cs typeface="Arial" panose="020B0604020202020204" pitchFamily="34" charset="0"/>
              </a:rPr>
              <a:t>Lawn Care Academy’s Herbicides for Home Use = </a:t>
            </a:r>
            <a:r>
              <a:rPr lang="en-US" sz="2400" b="1" u="sng" dirty="0">
                <a:solidFill>
                  <a:srgbClr val="FFFF00"/>
                </a:solidFill>
                <a:latin typeface="Arial" panose="020B0604020202020204" pitchFamily="34" charset="0"/>
                <a:cs typeface="Arial" panose="020B0604020202020204" pitchFamily="34" charset="0"/>
              </a:rPr>
              <a:t>https://www.lawn-care-academy.com/herbicides-for-home-use-trade-names-and-uses/</a:t>
            </a:r>
          </a:p>
          <a:p>
            <a:pPr marL="342900" indent="-342900">
              <a:buFont typeface="Arial" panose="020B0604020202020204" pitchFamily="34" charset="0"/>
              <a:buChar char="•"/>
            </a:pPr>
            <a:endParaRPr lang="en-US" sz="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3014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564874" y="257358"/>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Units</a:t>
            </a:r>
            <a:endParaRPr lang="en-US" sz="3200" dirty="0">
              <a:solidFill>
                <a:srgbClr val="002060"/>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D3EAE6B-F3A0-1194-4A26-FA4E3EF3FC1A}"/>
              </a:ext>
            </a:extLst>
          </p:cNvPr>
          <p:cNvSpPr>
            <a:spLocks noGrp="1"/>
          </p:cNvSpPr>
          <p:nvPr>
            <p:ph idx="1"/>
          </p:nvPr>
        </p:nvSpPr>
        <p:spPr>
          <a:xfrm>
            <a:off x="838200" y="1063256"/>
            <a:ext cx="10515600" cy="5658219"/>
          </a:xfrm>
        </p:spPr>
        <p:txBody>
          <a:bodyPr>
            <a:normAutofit/>
          </a:bodyPr>
          <a:lstStyle/>
          <a:p>
            <a:r>
              <a:rPr lang="en-US" sz="3200" b="1" dirty="0"/>
              <a:t>For all Youth and Adult members in the BSA</a:t>
            </a:r>
          </a:p>
          <a:p>
            <a:r>
              <a:rPr lang="en-US" sz="3200" b="1" dirty="0"/>
              <a:t>All Membership Terms are for 12 months</a:t>
            </a:r>
          </a:p>
          <a:p>
            <a:r>
              <a:rPr lang="en-US" sz="3200" b="1" dirty="0"/>
              <a:t>Membership Renewal will only have a </a:t>
            </a:r>
            <a:r>
              <a:rPr lang="en-US" b="1" dirty="0"/>
              <a:t>two</a:t>
            </a:r>
            <a:r>
              <a:rPr lang="en-US" sz="3200" b="1" dirty="0"/>
              <a:t>-month lapse</a:t>
            </a:r>
          </a:p>
          <a:p>
            <a:r>
              <a:rPr lang="en-US" sz="3200" b="1" dirty="0"/>
              <a:t>New Unit Renewal will only have a </a:t>
            </a:r>
            <a:r>
              <a:rPr lang="en-US" b="1" dirty="0"/>
              <a:t>two</a:t>
            </a:r>
            <a:r>
              <a:rPr lang="en-US" sz="3200" b="1" dirty="0"/>
              <a:t>-month lapse</a:t>
            </a:r>
          </a:p>
          <a:p>
            <a:r>
              <a:rPr lang="en-US" sz="3200" b="1" dirty="0"/>
              <a:t>Parent/Guardian e-mails are needed</a:t>
            </a:r>
          </a:p>
          <a:p>
            <a:r>
              <a:rPr lang="en-US" b="1" dirty="0"/>
              <a:t>Text notice will be sent too</a:t>
            </a:r>
            <a:endParaRPr lang="en-US" sz="3200" b="1" dirty="0"/>
          </a:p>
          <a:p>
            <a:r>
              <a:rPr lang="en-US" sz="3200" b="1" dirty="0"/>
              <a:t>Parents can Opt-Out and Units can Opt-out the member too</a:t>
            </a:r>
          </a:p>
          <a:p>
            <a:endParaRPr lang="en-US" dirty="0"/>
          </a:p>
        </p:txBody>
      </p:sp>
    </p:spTree>
    <p:extLst>
      <p:ext uri="{BB962C8B-B14F-4D97-AF65-F5344CB8AC3E}">
        <p14:creationId xmlns:p14="http://schemas.microsoft.com/office/powerpoint/2010/main" val="10414246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D751271F-D525-0D9F-5D71-53AAC0720E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819" y="958320"/>
            <a:ext cx="8310362" cy="561946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73487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184E-849E-9251-DBCD-6AFE54885AC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12EC36-C739-905E-B228-A72A946EE066}"/>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F6531970-2594-E63A-FE1E-9A6F51CDAA1E}"/>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B3FDB37-2E17-FA4C-8599-5682C2A0B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39B83-ACBD-272D-C966-E4836D5ADB52}"/>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5CB81369-C171-772F-CE5F-3946EEFB9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591" y="770586"/>
            <a:ext cx="8829571" cy="595089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63191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9D83D887-41F1-5F9E-2DBF-A128E4D302D3}"/>
              </a:ext>
            </a:extLst>
          </p:cNvPr>
          <p:cNvSpPr/>
          <p:nvPr/>
        </p:nvSpPr>
        <p:spPr>
          <a:xfrm rot="10800000">
            <a:off x="0" y="4785851"/>
            <a:ext cx="12192000" cy="2072147"/>
          </a:xfrm>
          <a:prstGeom prst="flowChartDocument">
            <a:avLst/>
          </a:prstGeom>
          <a:solidFill>
            <a:srgbClr val="F3F3F3"/>
          </a:solidFill>
          <a:ln>
            <a:noFill/>
          </a:ln>
          <a:effectLst>
            <a:outerShdw blurRad="152400" dist="38100" dir="16200000"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C954A2-3062-90DB-E555-004500E1878D}"/>
              </a:ext>
            </a:extLst>
          </p:cNvPr>
          <p:cNvSpPr/>
          <p:nvPr/>
        </p:nvSpPr>
        <p:spPr>
          <a:xfrm>
            <a:off x="640080" y="0"/>
            <a:ext cx="7780713" cy="1371917"/>
          </a:xfrm>
          <a:custGeom>
            <a:avLst/>
            <a:gdLst>
              <a:gd name="connsiteX0" fmla="*/ 0 w 7780713"/>
              <a:gd name="connsiteY0" fmla="*/ 0 h 1189038"/>
              <a:gd name="connsiteX1" fmla="*/ 7780713 w 7780713"/>
              <a:gd name="connsiteY1" fmla="*/ 0 h 1189038"/>
              <a:gd name="connsiteX2" fmla="*/ 7780713 w 7780713"/>
              <a:gd name="connsiteY2" fmla="*/ 1189038 h 1189038"/>
              <a:gd name="connsiteX3" fmla="*/ 0 w 7780713"/>
              <a:gd name="connsiteY3" fmla="*/ 1189038 h 1189038"/>
              <a:gd name="connsiteX4" fmla="*/ 0 w 7780713"/>
              <a:gd name="connsiteY4" fmla="*/ 0 h 1189038"/>
              <a:gd name="connsiteX0" fmla="*/ 0 w 7780713"/>
              <a:gd name="connsiteY0" fmla="*/ 0 h 1338667"/>
              <a:gd name="connsiteX1" fmla="*/ 7780713 w 7780713"/>
              <a:gd name="connsiteY1" fmla="*/ 0 h 1338667"/>
              <a:gd name="connsiteX2" fmla="*/ 7780713 w 7780713"/>
              <a:gd name="connsiteY2" fmla="*/ 1189038 h 1338667"/>
              <a:gd name="connsiteX3" fmla="*/ 0 w 7780713"/>
              <a:gd name="connsiteY3" fmla="*/ 1338667 h 1338667"/>
              <a:gd name="connsiteX4" fmla="*/ 0 w 7780713"/>
              <a:gd name="connsiteY4" fmla="*/ 0 h 1338667"/>
              <a:gd name="connsiteX0" fmla="*/ 0 w 7780713"/>
              <a:gd name="connsiteY0" fmla="*/ 0 h 1413481"/>
              <a:gd name="connsiteX1" fmla="*/ 7780713 w 7780713"/>
              <a:gd name="connsiteY1" fmla="*/ 0 h 1413481"/>
              <a:gd name="connsiteX2" fmla="*/ 7780713 w 7780713"/>
              <a:gd name="connsiteY2" fmla="*/ 1189038 h 1413481"/>
              <a:gd name="connsiteX3" fmla="*/ 8312 w 7780713"/>
              <a:gd name="connsiteY3" fmla="*/ 1413481 h 1413481"/>
              <a:gd name="connsiteX4" fmla="*/ 0 w 7780713"/>
              <a:gd name="connsiteY4" fmla="*/ 0 h 1413481"/>
              <a:gd name="connsiteX0" fmla="*/ 0 w 7780713"/>
              <a:gd name="connsiteY0" fmla="*/ 0 h 1322041"/>
              <a:gd name="connsiteX1" fmla="*/ 7780713 w 7780713"/>
              <a:gd name="connsiteY1" fmla="*/ 0 h 1322041"/>
              <a:gd name="connsiteX2" fmla="*/ 7780713 w 7780713"/>
              <a:gd name="connsiteY2" fmla="*/ 1189038 h 1322041"/>
              <a:gd name="connsiteX3" fmla="*/ 8312 w 7780713"/>
              <a:gd name="connsiteY3" fmla="*/ 1322041 h 1322041"/>
              <a:gd name="connsiteX4" fmla="*/ 0 w 7780713"/>
              <a:gd name="connsiteY4" fmla="*/ 0 h 1322041"/>
              <a:gd name="connsiteX0" fmla="*/ 0 w 7780713"/>
              <a:gd name="connsiteY0" fmla="*/ 0 h 1371917"/>
              <a:gd name="connsiteX1" fmla="*/ 7780713 w 7780713"/>
              <a:gd name="connsiteY1" fmla="*/ 0 h 1371917"/>
              <a:gd name="connsiteX2" fmla="*/ 7780713 w 7780713"/>
              <a:gd name="connsiteY2" fmla="*/ 1189038 h 1371917"/>
              <a:gd name="connsiteX3" fmla="*/ 8312 w 7780713"/>
              <a:gd name="connsiteY3" fmla="*/ 1371917 h 1371917"/>
              <a:gd name="connsiteX4" fmla="*/ 0 w 7780713"/>
              <a:gd name="connsiteY4" fmla="*/ 0 h 137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13" h="1371917">
                <a:moveTo>
                  <a:pt x="0" y="0"/>
                </a:moveTo>
                <a:lnTo>
                  <a:pt x="7780713" y="0"/>
                </a:lnTo>
                <a:lnTo>
                  <a:pt x="7780713" y="1189038"/>
                </a:lnTo>
                <a:lnTo>
                  <a:pt x="8312" y="1371917"/>
                </a:lnTo>
                <a:cubicBezTo>
                  <a:pt x="5541" y="900757"/>
                  <a:pt x="2771" y="471160"/>
                  <a:pt x="0" y="0"/>
                </a:cubicBezTo>
                <a:close/>
              </a:path>
            </a:pathLst>
          </a:custGeom>
          <a:solidFill>
            <a:srgbClr val="003F87"/>
          </a:solidFill>
          <a:ln>
            <a:noFill/>
          </a:ln>
          <a:effectLst>
            <a:outerShdw blurRad="152400"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B551D28-0999-ECF8-C162-E30B396EFC51}"/>
              </a:ext>
            </a:extLst>
          </p:cNvPr>
          <p:cNvSpPr>
            <a:spLocks noGrp="1"/>
          </p:cNvSpPr>
          <p:nvPr>
            <p:ph type="body" idx="1"/>
          </p:nvPr>
        </p:nvSpPr>
        <p:spPr>
          <a:xfrm>
            <a:off x="690157" y="2112045"/>
            <a:ext cx="5157787" cy="733854"/>
          </a:xfrm>
          <a:solidFill>
            <a:srgbClr val="93825B"/>
          </a:solidFill>
          <a:effectLst>
            <a:outerShdw blurRad="101600" dist="12700" dir="2700000" algn="tl" rotWithShape="0">
              <a:prstClr val="black">
                <a:alpha val="40000"/>
              </a:prstClr>
            </a:outerShdw>
          </a:effectLst>
        </p:spPr>
        <p:txBody>
          <a:bodyPr anchor="ctr"/>
          <a:lstStyle/>
          <a:p>
            <a:pPr>
              <a:spcAft>
                <a:spcPts val="600"/>
              </a:spcAft>
            </a:pPr>
            <a:r>
              <a:rPr lang="en-US" sz="1400" b="1" i="1" kern="1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Auto Renewal Membership  </a:t>
            </a:r>
            <a:br>
              <a:rPr lang="en-US"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b="1" kern="100" dirty="0">
                <a:solidFill>
                  <a:schemeClr val="bg1"/>
                </a:solidFill>
                <a:latin typeface="Arial" panose="020B0604020202020204" pitchFamily="34" charset="0"/>
                <a:ea typeface="Calibri" panose="020F0502020204030204" pitchFamily="34" charset="0"/>
                <a:cs typeface="Arial" panose="020B0604020202020204" pitchFamily="34" charset="0"/>
              </a:rPr>
              <a:t>Family/Self Pay</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ABE364D-EDEA-C1CA-CD96-0799D39A9C16}"/>
              </a:ext>
            </a:extLst>
          </p:cNvPr>
          <p:cNvSpPr>
            <a:spLocks noGrp="1"/>
          </p:cNvSpPr>
          <p:nvPr>
            <p:ph sz="half" idx="2"/>
          </p:nvPr>
        </p:nvSpPr>
        <p:spPr>
          <a:xfrm>
            <a:off x="690157" y="2845899"/>
            <a:ext cx="5157787" cy="3739578"/>
          </a:xfrm>
          <a:solidFill>
            <a:srgbClr val="D6CEBD"/>
          </a:solidFill>
          <a:effectLst>
            <a:outerShdw blurRad="177800" dist="38100" dir="2700000" algn="tl" rotWithShape="0">
              <a:prstClr val="black">
                <a:alpha val="22000"/>
              </a:prstClr>
            </a:outerShdw>
          </a:effectLst>
        </p:spPr>
        <p:txBody>
          <a:bodyPr anchor="ctr">
            <a:normAutofit lnSpcReduction="10000"/>
          </a:bodyPr>
          <a:lstStyle/>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An email notification and a renewal link will be sent 60 days before membership expires.</a:t>
            </a:r>
          </a:p>
          <a:p>
            <a:pPr>
              <a:lnSpc>
                <a:spcPct val="100000"/>
              </a:lnSpc>
              <a:spcBef>
                <a:spcPts val="18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 link provided in the email will direct individuals to a renewal form on My.Scouting</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If registered in multiple positions, select the primary position. Renewing the primary position will automatically renew multiple positions.</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individual pays with a credit card and submits the renewal.</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unit will approve the membership renewal.</a:t>
            </a:r>
          </a:p>
        </p:txBody>
      </p:sp>
      <p:sp>
        <p:nvSpPr>
          <p:cNvPr id="6" name="Content Placeholder 5">
            <a:extLst>
              <a:ext uri="{FF2B5EF4-FFF2-40B4-BE49-F238E27FC236}">
                <a16:creationId xmlns:a16="http://schemas.microsoft.com/office/drawing/2014/main" id="{C592B7CC-ECCD-F178-C522-408C449461CC}"/>
              </a:ext>
            </a:extLst>
          </p:cNvPr>
          <p:cNvSpPr>
            <a:spLocks noGrp="1"/>
          </p:cNvSpPr>
          <p:nvPr>
            <p:ph sz="quarter" idx="4"/>
          </p:nvPr>
        </p:nvSpPr>
        <p:spPr>
          <a:xfrm>
            <a:off x="6515100" y="2845898"/>
            <a:ext cx="5157787" cy="3739579"/>
          </a:xfrm>
          <a:solidFill>
            <a:srgbClr val="E9E9E4"/>
          </a:solidFill>
          <a:effectLst>
            <a:outerShdw blurRad="177800" dist="38100" dir="2700000" algn="tl" rotWithShape="0">
              <a:prstClr val="black">
                <a:alpha val="22000"/>
              </a:prstClr>
            </a:outerShdw>
          </a:effectLst>
        </p:spPr>
        <p:txBody>
          <a:bodyPr anchor="ctr">
            <a:normAutofit lnSpcReduction="10000"/>
          </a:bodyPr>
          <a:lstStyle/>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 Organization Manager, the unit selects the </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Pay option.</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Key 3s are notified each month about which members are due to renew that month.</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Using the Roster tab, the unit selects which members they are ren</a:t>
            </a:r>
            <a:r>
              <a:rPr lang="en-US" sz="1800" b="1" kern="100" dirty="0">
                <a:latin typeface="Calibri" panose="020F0502020204030204" pitchFamily="34" charset="0"/>
                <a:ea typeface="Calibri" panose="020F0502020204030204" pitchFamily="34" charset="0"/>
                <a:cs typeface="Times New Roman" panose="02020603050405020304" pitchFamily="18" charset="0"/>
              </a:rPr>
              <a:t>ewing</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a:p>
            <a:pPr>
              <a:spcBef>
                <a:spcPts val="1200"/>
              </a:spcBef>
            </a:pPr>
            <a:r>
              <a:rPr lang="en-US" sz="1800" b="1" kern="100" dirty="0">
                <a:effectLst/>
                <a:latin typeface="Calibri"/>
                <a:ea typeface="Calibri" panose="020F0502020204030204" pitchFamily="34" charset="0"/>
                <a:cs typeface="Times New Roman"/>
              </a:rPr>
              <a:t>The unit can choose not to renew a member </a:t>
            </a:r>
            <a:br>
              <a:rPr lang="en-US" sz="1800" b="1" kern="100" dirty="0">
                <a:latin typeface="Calibri"/>
                <a:ea typeface="Calibri" panose="020F0502020204030204" pitchFamily="34" charset="0"/>
                <a:cs typeface="Times New Roman"/>
              </a:rPr>
            </a:br>
            <a:r>
              <a:rPr lang="en-US" sz="1800" b="1" kern="100" dirty="0">
                <a:effectLst/>
                <a:latin typeface="Calibri"/>
                <a:ea typeface="Calibri" panose="020F0502020204030204" pitchFamily="34" charset="0"/>
                <a:cs typeface="Times New Roman"/>
              </a:rPr>
              <a:t>(opt-out). The unit can also change the Scout’s Life subscription settings for each person.</a:t>
            </a:r>
          </a:p>
          <a:p>
            <a:pPr>
              <a:spcBef>
                <a:spcPts val="12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unit pays with a credit card or establishes a securely stored electronic fund transfer payment (ACH) and submits the renewal.</a:t>
            </a:r>
          </a:p>
        </p:txBody>
      </p:sp>
      <p:sp>
        <p:nvSpPr>
          <p:cNvPr id="11" name="Text Placeholder 2">
            <a:extLst>
              <a:ext uri="{FF2B5EF4-FFF2-40B4-BE49-F238E27FC236}">
                <a16:creationId xmlns:a16="http://schemas.microsoft.com/office/drawing/2014/main" id="{0F4F24C9-DFAD-D248-A197-B64CFDCE1273}"/>
              </a:ext>
            </a:extLst>
          </p:cNvPr>
          <p:cNvSpPr txBox="1">
            <a:spLocks/>
          </p:cNvSpPr>
          <p:nvPr/>
        </p:nvSpPr>
        <p:spPr>
          <a:xfrm>
            <a:off x="6515100" y="2112045"/>
            <a:ext cx="5157787" cy="733854"/>
          </a:xfrm>
          <a:prstGeom prst="rect">
            <a:avLst/>
          </a:prstGeom>
          <a:solidFill>
            <a:srgbClr val="AD9D7B"/>
          </a:solidFill>
          <a:effectLst>
            <a:outerShdw blurRad="101600" dist="12700" dir="2700000" algn="tl" rotWithShape="0">
              <a:prstClr val="black">
                <a:alpha val="40000"/>
              </a:prstClr>
            </a:outerShdw>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400" b="1" i="1" u="none" strike="noStrike" kern="100" cap="none" spc="0" normalizeH="0" baseline="0" noProof="0" dirty="0">
                <a:ln>
                  <a:noFill/>
                </a:ln>
                <a:solidFill>
                  <a:srgbClr val="70AD47">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Auto Renewal Membership  </a:t>
            </a:r>
            <a:br>
              <a:rPr kumimoji="0" lang="en-US" sz="1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Unit Pay</a:t>
            </a:r>
          </a:p>
        </p:txBody>
      </p:sp>
      <p:sp>
        <p:nvSpPr>
          <p:cNvPr id="13" name="TextBox 12">
            <a:extLst>
              <a:ext uri="{FF2B5EF4-FFF2-40B4-BE49-F238E27FC236}">
                <a16:creationId xmlns:a16="http://schemas.microsoft.com/office/drawing/2014/main" id="{8E7A7BE0-7D9D-02DA-81B3-D45F5DFDD82E}"/>
              </a:ext>
            </a:extLst>
          </p:cNvPr>
          <p:cNvSpPr txBox="1"/>
          <p:nvPr/>
        </p:nvSpPr>
        <p:spPr>
          <a:xfrm>
            <a:off x="8467731" y="385806"/>
            <a:ext cx="3503751" cy="1034129"/>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600"/>
              </a:spcAft>
              <a:buClrTx/>
              <a:buSzTx/>
              <a:buFontTx/>
              <a:buNone/>
              <a:tabLst/>
              <a:defRPr/>
            </a:pP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all youth and adult</a:t>
            </a:r>
            <a:b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members of the Scouting America</a:t>
            </a:r>
          </a:p>
        </p:txBody>
      </p:sp>
      <p:sp>
        <p:nvSpPr>
          <p:cNvPr id="22" name="Arrow: Pentagon 21">
            <a:extLst>
              <a:ext uri="{FF2B5EF4-FFF2-40B4-BE49-F238E27FC236}">
                <a16:creationId xmlns:a16="http://schemas.microsoft.com/office/drawing/2014/main" id="{96A44E2D-7436-5D39-C8A3-8D827E3F2108}"/>
              </a:ext>
            </a:extLst>
          </p:cNvPr>
          <p:cNvSpPr/>
          <p:nvPr/>
        </p:nvSpPr>
        <p:spPr>
          <a:xfrm rot="5400000">
            <a:off x="4830003" y="1812476"/>
            <a:ext cx="564787" cy="1163924"/>
          </a:xfrm>
          <a:prstGeom prst="homePlate">
            <a:avLst>
              <a:gd name="adj" fmla="val 22414"/>
            </a:avLst>
          </a:prstGeom>
          <a:solidFill>
            <a:srgbClr val="AD9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Pentagon 22">
            <a:extLst>
              <a:ext uri="{FF2B5EF4-FFF2-40B4-BE49-F238E27FC236}">
                <a16:creationId xmlns:a16="http://schemas.microsoft.com/office/drawing/2014/main" id="{C73D034C-3318-79FD-11D1-D5319C475F12}"/>
              </a:ext>
            </a:extLst>
          </p:cNvPr>
          <p:cNvSpPr/>
          <p:nvPr/>
        </p:nvSpPr>
        <p:spPr>
          <a:xfrm rot="5400000">
            <a:off x="10652700" y="1812476"/>
            <a:ext cx="564787" cy="1163924"/>
          </a:xfrm>
          <a:prstGeom prst="homePlate">
            <a:avLst>
              <a:gd name="adj" fmla="val 22414"/>
            </a:avLst>
          </a:prstGeom>
          <a:solidFill>
            <a:srgbClr val="938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399872CE-8659-F2DA-4575-34AE955C6A85}"/>
              </a:ext>
            </a:extLst>
          </p:cNvPr>
          <p:cNvGrpSpPr/>
          <p:nvPr/>
        </p:nvGrpSpPr>
        <p:grpSpPr>
          <a:xfrm rot="-60000">
            <a:off x="1003202" y="-48752"/>
            <a:ext cx="4982896" cy="1434366"/>
            <a:chOff x="9319259" y="824211"/>
            <a:chExt cx="1861189" cy="535758"/>
          </a:xfrm>
        </p:grpSpPr>
        <p:grpSp>
          <p:nvGrpSpPr>
            <p:cNvPr id="20" name="Group 19">
              <a:extLst>
                <a:ext uri="{FF2B5EF4-FFF2-40B4-BE49-F238E27FC236}">
                  <a16:creationId xmlns:a16="http://schemas.microsoft.com/office/drawing/2014/main" id="{E6AFF905-8B13-7E8F-0B3D-52E52737C6E9}"/>
                </a:ext>
              </a:extLst>
            </p:cNvPr>
            <p:cNvGrpSpPr/>
            <p:nvPr/>
          </p:nvGrpSpPr>
          <p:grpSpPr>
            <a:xfrm>
              <a:off x="9319259" y="824211"/>
              <a:ext cx="1861189" cy="535758"/>
              <a:chOff x="9067462" y="784501"/>
              <a:chExt cx="2167275" cy="623867"/>
            </a:xfrm>
          </p:grpSpPr>
          <p:pic>
            <p:nvPicPr>
              <p:cNvPr id="15" name="Graphic 14" descr="Smart Phone with solid fill">
                <a:extLst>
                  <a:ext uri="{FF2B5EF4-FFF2-40B4-BE49-F238E27FC236}">
                    <a16:creationId xmlns:a16="http://schemas.microsoft.com/office/drawing/2014/main" id="{F00785FE-C055-10EC-B7B3-8E64CF431C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30329" y="894230"/>
                <a:ext cx="404408" cy="404408"/>
              </a:xfrm>
              <a:prstGeom prst="rect">
                <a:avLst/>
              </a:prstGeom>
            </p:spPr>
          </p:pic>
          <p:pic>
            <p:nvPicPr>
              <p:cNvPr id="16" name="Graphic 15" descr="Laptop with solid fill">
                <a:extLst>
                  <a:ext uri="{FF2B5EF4-FFF2-40B4-BE49-F238E27FC236}">
                    <a16:creationId xmlns:a16="http://schemas.microsoft.com/office/drawing/2014/main" id="{6F601486-2FE1-51BB-8C1E-3982A96B38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54120" y="784501"/>
                <a:ext cx="623867" cy="623867"/>
              </a:xfrm>
              <a:prstGeom prst="rect">
                <a:avLst/>
              </a:prstGeom>
            </p:spPr>
          </p:pic>
          <p:pic>
            <p:nvPicPr>
              <p:cNvPr id="17" name="Graphic 16" descr="Tablet with solid fill">
                <a:extLst>
                  <a:ext uri="{FF2B5EF4-FFF2-40B4-BE49-F238E27FC236}">
                    <a16:creationId xmlns:a16="http://schemas.microsoft.com/office/drawing/2014/main" id="{9F9F2DE0-1525-7FDD-5A09-5AE88C54A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06462" y="784501"/>
                <a:ext cx="623867" cy="623867"/>
              </a:xfrm>
              <a:prstGeom prst="rect">
                <a:avLst/>
              </a:prstGeom>
            </p:spPr>
          </p:pic>
          <p:pic>
            <p:nvPicPr>
              <p:cNvPr id="19" name="Graphic 18" descr="Email with solid fill">
                <a:extLst>
                  <a:ext uri="{FF2B5EF4-FFF2-40B4-BE49-F238E27FC236}">
                    <a16:creationId xmlns:a16="http://schemas.microsoft.com/office/drawing/2014/main" id="{088251A5-946F-2491-3AC9-5AC3A8D4B8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067462" y="874741"/>
                <a:ext cx="443387" cy="443387"/>
              </a:xfrm>
              <a:prstGeom prst="rect">
                <a:avLst/>
              </a:prstGeom>
            </p:spPr>
          </p:pic>
        </p:grpSp>
        <p:pic>
          <p:nvPicPr>
            <p:cNvPr id="26" name="Graphic 25" descr="Cursor with solid fill">
              <a:extLst>
                <a:ext uri="{FF2B5EF4-FFF2-40B4-BE49-F238E27FC236}">
                  <a16:creationId xmlns:a16="http://schemas.microsoft.com/office/drawing/2014/main" id="{9F29A08C-4D69-4CA5-69CF-F88812BEDB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62921" y="975425"/>
              <a:ext cx="209144" cy="209144"/>
            </a:xfrm>
            <a:prstGeom prst="rect">
              <a:avLst/>
            </a:prstGeom>
          </p:spPr>
        </p:pic>
      </p:grpSp>
      <p:sp>
        <p:nvSpPr>
          <p:cNvPr id="2" name="Title 1">
            <a:extLst>
              <a:ext uri="{FF2B5EF4-FFF2-40B4-BE49-F238E27FC236}">
                <a16:creationId xmlns:a16="http://schemas.microsoft.com/office/drawing/2014/main" id="{CF10ED77-DAD1-4FB0-FB15-84BBAFBF10D2}"/>
              </a:ext>
            </a:extLst>
          </p:cNvPr>
          <p:cNvSpPr>
            <a:spLocks noGrp="1"/>
          </p:cNvSpPr>
          <p:nvPr>
            <p:ph type="title"/>
          </p:nvPr>
        </p:nvSpPr>
        <p:spPr>
          <a:xfrm>
            <a:off x="793964" y="286424"/>
            <a:ext cx="7472939" cy="823913"/>
          </a:xfrm>
        </p:spPr>
        <p:txBody>
          <a:bodyPr/>
          <a:lstStyle/>
          <a:p>
            <a:r>
              <a:rPr lang="en-US" b="1" dirty="0">
                <a:solidFill>
                  <a:schemeClr val="bg1"/>
                </a:solidFill>
                <a:latin typeface="Arial" panose="020B0604020202020204" pitchFamily="34" charset="0"/>
                <a:cs typeface="Arial" panose="020B0604020202020204" pitchFamily="34" charset="0"/>
              </a:rPr>
              <a:t>Renewal of Membership</a:t>
            </a:r>
          </a:p>
        </p:txBody>
      </p:sp>
    </p:spTree>
    <p:extLst>
      <p:ext uri="{BB962C8B-B14F-4D97-AF65-F5344CB8AC3E}">
        <p14:creationId xmlns:p14="http://schemas.microsoft.com/office/powerpoint/2010/main" val="1463155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876458" y="961794"/>
            <a:ext cx="6603096" cy="397828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5881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62774" y="1088806"/>
            <a:ext cx="10023205" cy="468038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65383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97293" y="941094"/>
            <a:ext cx="7397414" cy="497581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17993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9939"/>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93634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629208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973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28684"/>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08F9F303-D213-4823-A100-97B232C5B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00945" y="319288"/>
            <a:ext cx="6590110" cy="1474323"/>
          </a:xfrm>
          <a:prstGeom prst="rect">
            <a:avLst/>
          </a:prstGeom>
          <a:noFill/>
          <a:ln>
            <a:noFill/>
          </a:ln>
        </p:spPr>
      </p:pic>
      <p:sp>
        <p:nvSpPr>
          <p:cNvPr id="9" name="TextBox 8">
            <a:extLst>
              <a:ext uri="{FF2B5EF4-FFF2-40B4-BE49-F238E27FC236}">
                <a16:creationId xmlns:a16="http://schemas.microsoft.com/office/drawing/2014/main" id="{09435FD4-7F96-406E-A645-DE08FD61696D}"/>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
        <p:nvSpPr>
          <p:cNvPr id="2" name="TextBox 1">
            <a:extLst>
              <a:ext uri="{FF2B5EF4-FFF2-40B4-BE49-F238E27FC236}">
                <a16:creationId xmlns:a16="http://schemas.microsoft.com/office/drawing/2014/main" id="{543539D7-0133-4550-1B22-163059E6B0D4}"/>
              </a:ext>
            </a:extLst>
          </p:cNvPr>
          <p:cNvSpPr txBox="1"/>
          <p:nvPr/>
        </p:nvSpPr>
        <p:spPr>
          <a:xfrm>
            <a:off x="4588163" y="2150209"/>
            <a:ext cx="3055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THE CORPORATION</a:t>
            </a:r>
          </a:p>
        </p:txBody>
      </p:sp>
    </p:spTree>
    <p:extLst>
      <p:ext uri="{BB962C8B-B14F-4D97-AF65-F5344CB8AC3E}">
        <p14:creationId xmlns:p14="http://schemas.microsoft.com/office/powerpoint/2010/main" val="719804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87097" y="806351"/>
            <a:ext cx="9974560" cy="57019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181107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047BA152-20F3-2AC2-2789-6C6C918B9D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11400240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9314-7125-BC22-B5BA-DC897AFA3F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649B921-C8B4-628A-DE42-4EB42235BE4F}"/>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295FEE55-1CC9-3D89-6572-120868FACA4F}"/>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9D78A3E4-9B06-FB3F-87CD-6FEEEBA7B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07760-7470-E698-503D-5CC1D7D8B97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708552BE-4C8E-FA1A-629E-25C4249267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40467839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3CC6A-24CA-DA5D-BDD6-63678E2C6A56}"/>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AD31F03D-B51A-475C-F041-3A5AF8DF286C}"/>
              </a:ext>
            </a:extLst>
          </p:cNvPr>
          <p:cNvSpPr txBox="1">
            <a:spLocks/>
          </p:cNvSpPr>
          <p:nvPr/>
        </p:nvSpPr>
        <p:spPr>
          <a:xfrm>
            <a:off x="253246" y="6375816"/>
            <a:ext cx="7800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6" name="Title 1">
            <a:extLst>
              <a:ext uri="{FF2B5EF4-FFF2-40B4-BE49-F238E27FC236}">
                <a16:creationId xmlns:a16="http://schemas.microsoft.com/office/drawing/2014/main" id="{0DE4D4D2-0029-B755-F4ED-28399E29731D}"/>
              </a:ext>
            </a:extLst>
          </p:cNvPr>
          <p:cNvSpPr>
            <a:spLocks noGrp="1"/>
          </p:cNvSpPr>
          <p:nvPr>
            <p:ph type="title"/>
          </p:nvPr>
        </p:nvSpPr>
        <p:spPr>
          <a:xfrm>
            <a:off x="198120" y="436098"/>
            <a:ext cx="11704320" cy="1309352"/>
          </a:xfrm>
        </p:spPr>
        <p:txBody>
          <a:bodyPr>
            <a:normAutofit fontScale="90000"/>
          </a:bodyPr>
          <a:lstStyle/>
          <a:p>
            <a:pPr algn="ctr"/>
            <a:r>
              <a:rPr lang="en-US" dirty="0">
                <a:solidFill>
                  <a:srgbClr val="002060"/>
                </a:solidFill>
              </a:rPr>
              <a:t>Member Renewal Cycle – December 2025</a:t>
            </a:r>
            <a:br>
              <a:rPr lang="en-US" dirty="0">
                <a:solidFill>
                  <a:srgbClr val="002060"/>
                </a:solidFill>
              </a:rPr>
            </a:br>
            <a:r>
              <a:rPr lang="en-US" dirty="0">
                <a:solidFill>
                  <a:srgbClr val="002060"/>
                </a:solidFill>
              </a:rPr>
              <a:t>430,642 Members Renew</a:t>
            </a:r>
            <a:br>
              <a:rPr lang="en-US" dirty="0">
                <a:solidFill>
                  <a:srgbClr val="002060"/>
                </a:solidFill>
              </a:rPr>
            </a:br>
            <a:endParaRPr lang="en-US" dirty="0">
              <a:solidFill>
                <a:srgbClr val="002060"/>
              </a:solidFill>
            </a:endParaRPr>
          </a:p>
        </p:txBody>
      </p:sp>
      <p:sp>
        <p:nvSpPr>
          <p:cNvPr id="2" name="TextBox 1">
            <a:extLst>
              <a:ext uri="{FF2B5EF4-FFF2-40B4-BE49-F238E27FC236}">
                <a16:creationId xmlns:a16="http://schemas.microsoft.com/office/drawing/2014/main" id="{12C591F2-C50F-AD36-CA8F-C710FAF48559}"/>
              </a:ext>
            </a:extLst>
          </p:cNvPr>
          <p:cNvSpPr txBox="1"/>
          <p:nvPr/>
        </p:nvSpPr>
        <p:spPr>
          <a:xfrm>
            <a:off x="198120" y="1040529"/>
            <a:ext cx="79857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Emails beginning 60 days out from the expiration date – 5 emails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Texts sent beginning 45 days out – 4 texts 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48180644-8F71-4418-F096-B9FB949FB564}"/>
              </a:ext>
            </a:extLst>
          </p:cNvPr>
          <p:cNvSpPr txBox="1"/>
          <p:nvPr/>
        </p:nvSpPr>
        <p:spPr>
          <a:xfrm>
            <a:off x="198120" y="2951708"/>
            <a:ext cx="642871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Monthly Renewal Communication Sequence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30</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31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and a Text Message Sent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7</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p:txBody>
      </p:sp>
      <p:pic>
        <p:nvPicPr>
          <p:cNvPr id="7" name="Picture 6" descr="A screenshot of a cell phone&#10;&#10;AI-generated content may be incorrect.">
            <a:extLst>
              <a:ext uri="{FF2B5EF4-FFF2-40B4-BE49-F238E27FC236}">
                <a16:creationId xmlns:a16="http://schemas.microsoft.com/office/drawing/2014/main" id="{A87A881B-7649-E2F1-FD1E-27844ADAB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854" y="1376738"/>
            <a:ext cx="3193541" cy="48191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3862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Parent Guardian Relationship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BEC985ED-115D-EF30-EA11-7A873A98AB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853" y="839625"/>
            <a:ext cx="7827639" cy="575630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59611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Email Address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90D425C2-96B2-DE34-182B-A2ED8DCBFC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1478" y="784722"/>
            <a:ext cx="6492590" cy="57541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44757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 without Unit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form&#10;&#10;AI-generated content may be incorrect.">
            <a:extLst>
              <a:ext uri="{FF2B5EF4-FFF2-40B4-BE49-F238E27FC236}">
                <a16:creationId xmlns:a16="http://schemas.microsoft.com/office/drawing/2014/main" id="{128B7E1E-D861-D5BD-1213-E1AB44F73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6446" y="696350"/>
            <a:ext cx="7372453" cy="602512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9876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website&#10;&#10;AI-generated content may be incorrect.">
            <a:extLst>
              <a:ext uri="{FF2B5EF4-FFF2-40B4-BE49-F238E27FC236}">
                <a16:creationId xmlns:a16="http://schemas.microsoft.com/office/drawing/2014/main" id="{2E27B4F0-BB18-C33F-4A15-946E8B0263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0986" y="839625"/>
            <a:ext cx="8470027" cy="559459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82927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opt-out report&#10;&#10;AI-generated content may be incorrect.">
            <a:extLst>
              <a:ext uri="{FF2B5EF4-FFF2-40B4-BE49-F238E27FC236}">
                <a16:creationId xmlns:a16="http://schemas.microsoft.com/office/drawing/2014/main" id="{D9913F7E-083A-A926-EDF4-AB21845A4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7766" y="839625"/>
            <a:ext cx="8341807" cy="581074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43395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7977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D695C1-758F-4C5B-8A65-AA39C77B350B}"/>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99B52F59-25C2-445B-902F-9B6B42D19646}"/>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4203275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181710" y="1761328"/>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2738834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9371127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5784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2025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algn="ctr" defTabSz="914400">
              <a:defRPr/>
            </a:pPr>
            <a:r>
              <a:rPr lang="en-US" sz="1800" b="1" u="sng" spc="-20" dirty="0">
                <a:solidFill>
                  <a:srgbClr val="0563C1"/>
                </a:solidFill>
                <a:effectLst/>
                <a:latin typeface="Aptos" panose="020B0004020202020204" pitchFamily="34" charset="0"/>
                <a:ea typeface="Aptos" panose="020B0004020202020204" pitchFamily="34" charset="0"/>
                <a:hlinkClick r:id="rId4"/>
              </a:rPr>
              <a:t>https://reservations.scouting.org/profile/form/index.cfm?PKformID=0x156865abcd</a:t>
            </a:r>
            <a:endParaRPr lang="en-US" sz="1800" dirty="0">
              <a:effectLst/>
              <a:latin typeface="Calibri" panose="020F0502020204030204" pitchFamily="34" charset="0"/>
              <a:ea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4133137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SEPTEMBER 2025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3F976D92-FEDC-4B5D-907E-4E6E7E3CC688}"/>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9F715C6C-6163-4CF1-A398-F36394C56031}"/>
              </a:ext>
            </a:extLst>
          </p:cNvPr>
          <p:cNvSpPr txBox="1"/>
          <p:nvPr/>
        </p:nvSpPr>
        <p:spPr>
          <a:xfrm>
            <a:off x="669533" y="1677953"/>
            <a:ext cx="10852933" cy="184665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3B9AC3C-7B32-4A47-8C52-825427FAAA1B}"/>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345012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customXml/itemProps3.xml><?xml version="1.0" encoding="utf-8"?>
<ds:datastoreItem xmlns:ds="http://schemas.openxmlformats.org/officeDocument/2006/customXml" ds:itemID="{3FEE200A-AC6E-49C3-8D91-FBF9CB1DFB31}">
  <ds:schemaRefs>
    <ds:schemaRef ds:uri="http://schemas.microsoft.com/sharepoint/v3/contenttype/forms"/>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22293</TotalTime>
  <Words>12737</Words>
  <Application>Microsoft Office PowerPoint</Application>
  <PresentationFormat>Widescreen</PresentationFormat>
  <Paragraphs>1504</Paragraphs>
  <Slides>186</Slides>
  <Notes>52</Notes>
  <HiddenSlides>0</HiddenSlides>
  <MMClips>0</MMClips>
  <ScaleCrop>false</ScaleCrop>
  <HeadingPairs>
    <vt:vector size="6" baseType="variant">
      <vt:variant>
        <vt:lpstr>Fonts Used</vt:lpstr>
      </vt:variant>
      <vt:variant>
        <vt:i4>19</vt:i4>
      </vt:variant>
      <vt:variant>
        <vt:lpstr>Theme</vt:lpstr>
      </vt:variant>
      <vt:variant>
        <vt:i4>11</vt:i4>
      </vt:variant>
      <vt:variant>
        <vt:lpstr>Slide Titles</vt:lpstr>
      </vt:variant>
      <vt:variant>
        <vt:i4>186</vt:i4>
      </vt:variant>
    </vt:vector>
  </HeadingPairs>
  <TitlesOfParts>
    <vt:vector size="216" baseType="lpstr">
      <vt:lpstr>Aptos</vt:lpstr>
      <vt:lpstr>Aptos Display</vt:lpstr>
      <vt:lpstr>Arial</vt:lpstr>
      <vt:lpstr>Arial Black</vt:lpstr>
      <vt:lpstr>Arial Narrow</vt:lpstr>
      <vt:lpstr>Arial-Black</vt:lpstr>
      <vt:lpstr>Calibri</vt:lpstr>
      <vt:lpstr>Calibri Light</vt:lpstr>
      <vt:lpstr>Calibri-Bold</vt:lpstr>
      <vt:lpstr>Calibri-BoldItalic</vt:lpstr>
      <vt:lpstr>Courier New</vt:lpstr>
      <vt:lpstr>Franklin Gothic Book</vt:lpstr>
      <vt:lpstr>Halis r black</vt:lpstr>
      <vt:lpstr>Helvetica</vt:lpstr>
      <vt:lpstr>Neue Haas Grotesk Text Pro</vt:lpstr>
      <vt:lpstr>Roboto</vt:lpstr>
      <vt:lpstr>Symbol</vt:lpstr>
      <vt:lpstr>Times New Roman</vt:lpstr>
      <vt:lpstr>Wingdings</vt:lpstr>
      <vt:lpstr>Office Theme</vt:lpstr>
      <vt:lpstr>1_Office Theme</vt:lpstr>
      <vt:lpstr>5_Office Theme</vt:lpstr>
      <vt:lpstr>6_Office Theme</vt:lpstr>
      <vt:lpstr>7_Office Theme</vt:lpstr>
      <vt:lpstr>2_Office Theme</vt:lpstr>
      <vt:lpstr>8_Office Theme</vt:lpstr>
      <vt:lpstr>10_Office Theme</vt:lpstr>
      <vt:lpstr>3_Office Theme</vt:lpstr>
      <vt:lpstr>11_Office Theme</vt:lpstr>
      <vt:lpstr>12_Office Theme</vt:lpstr>
      <vt:lpstr>PowerPoint Presentation</vt:lpstr>
      <vt:lpstr> Safety Moment ~  Herbicides*    * Scouting Safety Moments’  Herbicides (https://www.scouting.org/health-and-safety/safety-moments/herbicides/  ) </vt:lpstr>
      <vt:lpstr>Herbicides…</vt:lpstr>
      <vt:lpstr>Herbicides Proper Application Steps… </vt:lpstr>
      <vt:lpstr>Herbicides Proper Application Steps… </vt:lpstr>
      <vt:lpstr>Herbicides Resources…</vt:lpstr>
      <vt:lpstr>PowerPoint Presentation</vt:lpstr>
      <vt:lpstr>PowerPoint Presentation</vt:lpstr>
      <vt:lpstr>PowerPoint Presentation</vt:lpstr>
      <vt:lpstr>A little about each program</vt:lpstr>
      <vt:lpstr>PowerPoint Presentation</vt:lpstr>
      <vt:lpstr>PowerPoint Presentation</vt:lpstr>
      <vt:lpstr>PowerPoint Presentation</vt:lpstr>
      <vt:lpstr>    National Exploring Program Chair</vt:lpstr>
      <vt:lpstr>National Exploring Program Commissioner</vt:lpstr>
      <vt:lpstr>Helen Stiff-Williams, Ed. D.  Consultant and Adjunct Professor</vt:lpstr>
      <vt:lpstr>PowerPoint Presentation</vt:lpstr>
      <vt:lpstr>PowerPoint Presentation</vt:lpstr>
      <vt:lpstr>PowerPoint Presentation</vt:lpstr>
      <vt:lpstr>Current Exploring Participation Status</vt:lpstr>
      <vt:lpstr>Exploring Membership finished positive in July and barely missed August !!!   Currently ... 39 out of the last 41 months of growth.  </vt:lpstr>
      <vt:lpstr>Exploring Membership Growth Opportunity…</vt:lpstr>
      <vt:lpstr>Exploring Participants as of 19 August 2025</vt:lpstr>
      <vt:lpstr>National Exploring Program Commissioner</vt:lpstr>
      <vt:lpstr>New Scouting America National Commissioner</vt:lpstr>
      <vt:lpstr>Exploring Quality Guidelines Replacing JTE for Posts &amp; Clubs</vt:lpstr>
      <vt:lpstr>Proposed Exploring Post Metrics from National Exploring Program Commissioner Dick Davies</vt:lpstr>
      <vt:lpstr>Proposed Exploring Post Metrics from National Exploring Program Commissioner Dick Davies continued</vt:lpstr>
      <vt:lpstr>PowerPoint Presentation</vt:lpstr>
      <vt:lpstr>Marketing &amp; Technology Chair,  Nat’l LFL Exec Board Comments</vt:lpstr>
      <vt:lpstr>National Exploring Program Committee</vt:lpstr>
      <vt:lpstr>Nat’l Exploring Committee Members…</vt:lpstr>
      <vt:lpstr>National Exploring Subject Matter Experts &amp; Exploring Resource Associate Advisors</vt:lpstr>
      <vt:lpstr>John Brady’s Celebration of Life Ceremony...</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Exploring Associate Resource Advisors  Serve the Entire Country</vt:lpstr>
      <vt:lpstr>Current National Exploring SMEs / RAAs Team...</vt:lpstr>
      <vt:lpstr>What’s New for Exploring   in 2025  </vt:lpstr>
      <vt:lpstr> Exploring Safety First Guidelines </vt:lpstr>
      <vt:lpstr> Exploring Safety First Guidelines Update  </vt:lpstr>
      <vt:lpstr> “Safeguarding Youth” Training Replacing YPT </vt:lpstr>
      <vt:lpstr>Exploring Leadership Experience*</vt:lpstr>
      <vt:lpstr>2025 National Exploring Program Priorities Mapped to Scouting America’s 2025 Organizational Goals</vt:lpstr>
      <vt:lpstr>2025 National Exploring Priorities mapped to  Scouting America’s 2025 Organizational Goals</vt:lpstr>
      <vt:lpstr>2025 National Exploring Priorities mapped to  Scouting America’s 2025 Organizational Goals continued</vt:lpstr>
      <vt:lpstr>Exploring: Additive to Traditional Programs</vt:lpstr>
      <vt:lpstr> ]   TOPIC(S) OF THE MONTH </vt:lpstr>
      <vt:lpstr>  ONLINE REGISTRATION &amp; ONLINE UNIT RENEWAL FOR EXPLORING</vt:lpstr>
      <vt:lpstr>  ONLINE REGISTRATION </vt:lpstr>
      <vt:lpstr>PowerPoint Presentation</vt:lpstr>
      <vt:lpstr>Invitation Manager  </vt:lpstr>
      <vt:lpstr>Create Account &amp; Complete Application</vt:lpstr>
      <vt:lpstr>  ONLINE UNIT RENEWAL/ “RECHARTERING” FOR EXPLORING</vt:lpstr>
      <vt:lpstr>PowerPoint Presentation</vt:lpstr>
      <vt:lpstr>PowerPoint Presentation</vt:lpstr>
      <vt:lpstr>Renewal Membership / Units</vt:lpstr>
      <vt:lpstr>Renewal Membership –  Unit Renewals</vt:lpstr>
      <vt:lpstr>Renewal Membership –  Unit Renewals</vt:lpstr>
      <vt:lpstr>Renewal of Membership</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Unit Pay</vt:lpstr>
      <vt:lpstr>Renewal Membership – Unit Pay</vt:lpstr>
      <vt:lpstr>Renewal Membership – Unit Pay</vt:lpstr>
      <vt:lpstr>Member Renewal Cycle – December 2025 430,642 Members Renew </vt:lpstr>
      <vt:lpstr>Renewal Membership – Missing Parent Guardian Relationship </vt:lpstr>
      <vt:lpstr>Renewal Membership – Missing Email Address Report </vt:lpstr>
      <vt:lpstr>Renewal Membership – Member without Unit Report </vt:lpstr>
      <vt:lpstr>Renewal Membership – Members Due to Renew Report </vt:lpstr>
      <vt:lpstr>Renewal Membership – Members Opt-Out Report </vt:lpstr>
      <vt:lpstr>PowerPoint Presentation</vt:lpstr>
      <vt:lpstr>        Youth Protection Training Safeguarding Youth</vt:lpstr>
      <vt:lpstr>        Exploring Youth Training Update</vt:lpstr>
      <vt:lpstr>Barriers to Abuse Update</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Safeguarding Youth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 “Action Planning” The Beginning of your Strategic Plan</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lpstr>  ONLINE REGISTRATION &amp; ONLINE UNIT RENEWAL FOR EXPLORING</vt:lpstr>
      <vt:lpstr>  ONLINE REGISTRATION </vt:lpstr>
      <vt:lpstr>PowerPoint Presentation</vt:lpstr>
      <vt:lpstr>Invitation Manager  </vt:lpstr>
      <vt:lpstr>Create Account &amp; Complete Application</vt:lpstr>
      <vt:lpstr>  ONLINE UNIT RENEWAL/ “RECHARTERING” FOR EXPLORING</vt:lpstr>
      <vt:lpstr>PowerPoint Presentation</vt:lpstr>
      <vt:lpstr>PowerPoint Presentation</vt:lpstr>
      <vt:lpstr>Renewal Membership / Units</vt:lpstr>
      <vt:lpstr>Renewal Membership –  Unit Renewals</vt:lpstr>
      <vt:lpstr>Renewal Membership –  Unit Renewals</vt:lpstr>
      <vt:lpstr>Renewal of Membership</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Unit Pay</vt:lpstr>
      <vt:lpstr>Renewal Membership – Unit Pay</vt:lpstr>
      <vt:lpstr>Renewal Membership – Unit Pay</vt:lpstr>
      <vt:lpstr>Member Renewal Cycle – December 2025 430,642 Members Renew </vt:lpstr>
      <vt:lpstr>Renewal Membership – Missing Parent Guardian Relationship </vt:lpstr>
      <vt:lpstr>Renewal Membership – Missing Email Address Report </vt:lpstr>
      <vt:lpstr>Renewal Membership – Member without Unit Report </vt:lpstr>
      <vt:lpstr>Renewal Membership – Members Due to Renew Report </vt:lpstr>
      <vt:lpstr>Renewal Membership – Members Opt-Out Report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140</cp:revision>
  <cp:lastPrinted>2024-04-10T15:03:18Z</cp:lastPrinted>
  <dcterms:created xsi:type="dcterms:W3CDTF">2019-08-06T20:23:11Z</dcterms:created>
  <dcterms:modified xsi:type="dcterms:W3CDTF">2025-09-10T16:42:09Z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