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9.jpg" ContentType="image/jpg"/>
  <Override PartName="/ppt/media/image41.jpg" ContentType="image/jpg"/>
  <Override PartName="/ppt/media/image43.jpg" ContentType="image/jpg"/>
  <Override PartName="/ppt/media/image45.jpg" ContentType="image/jpg"/>
  <Override PartName="/ppt/media/image47.jpg" ContentType="image/jpg"/>
  <Override PartName="/ppt/media/image49.jpg" ContentType="image/jpg"/>
  <Override PartName="/ppt/media/image51.jpg" ContentType="image/jpg"/>
  <Override PartName="/ppt/media/image52.jpg" ContentType="image/jpg"/>
  <Override PartName="/ppt/media/image53.jpg" ContentType="image/jpg"/>
  <Override PartName="/ppt/media/image54.jpg" ContentType="image/jpg"/>
  <Override PartName="/ppt/media/image56.jpg" ContentType="image/jpg"/>
  <Override PartName="/ppt/media/image58.jpg" ContentType="image/jpg"/>
  <Override PartName="/ppt/media/image59.jpg" ContentType="image/jpg"/>
  <Override PartName="/ppt/media/image60.jpg" ContentType="image/jpg"/>
  <Override PartName="/ppt/media/image61.jpg" ContentType="image/jpg"/>
  <Override PartName="/ppt/media/image63.jpg" ContentType="image/jpg"/>
  <Override PartName="/ppt/media/image65.jpg" ContentType="image/jpg"/>
  <Override PartName="/ppt/media/image67.jpg" ContentType="image/jpg"/>
  <Override PartName="/ppt/media/image69.jpg" ContentType="image/jpg"/>
  <Override PartName="/ppt/media/image72.jpg" ContentType="image/jpg"/>
  <Override PartName="/ppt/media/image74.jpg" ContentType="image/jpg"/>
  <Override PartName="/ppt/media/image76.jpg" ContentType="image/jpg"/>
  <Override PartName="/ppt/media/image78.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912" r:id="rId14"/>
    <p:sldMasterId id="2147483924" r:id="rId15"/>
  </p:sldMasterIdLst>
  <p:notesMasterIdLst>
    <p:notesMasterId r:id="rId210"/>
  </p:notesMasterIdLst>
  <p:sldIdLst>
    <p:sldId id="882" r:id="rId16"/>
    <p:sldId id="2145707960" r:id="rId17"/>
    <p:sldId id="2145707961" r:id="rId18"/>
    <p:sldId id="2145707962" r:id="rId19"/>
    <p:sldId id="2145707963" r:id="rId20"/>
    <p:sldId id="658" r:id="rId21"/>
    <p:sldId id="657" r:id="rId22"/>
    <p:sldId id="2145707964" r:id="rId23"/>
    <p:sldId id="2145707965" r:id="rId24"/>
    <p:sldId id="2145707841" r:id="rId25"/>
    <p:sldId id="2145707843" r:id="rId26"/>
    <p:sldId id="2145707966" r:id="rId27"/>
    <p:sldId id="747" r:id="rId28"/>
    <p:sldId id="2145707837" r:id="rId29"/>
    <p:sldId id="515" r:id="rId30"/>
    <p:sldId id="2145707854" r:id="rId31"/>
    <p:sldId id="2145707967" r:id="rId32"/>
    <p:sldId id="2145707968" r:id="rId33"/>
    <p:sldId id="2145707969" r:id="rId34"/>
    <p:sldId id="2145707970" r:id="rId35"/>
    <p:sldId id="2145707971" r:id="rId36"/>
    <p:sldId id="2145707972" r:id="rId37"/>
    <p:sldId id="2145707973" r:id="rId38"/>
    <p:sldId id="2145707974" r:id="rId39"/>
    <p:sldId id="2145707975" r:id="rId40"/>
    <p:sldId id="2145707976" r:id="rId41"/>
    <p:sldId id="2145707977" r:id="rId42"/>
    <p:sldId id="2145707978" r:id="rId43"/>
    <p:sldId id="2145707979" r:id="rId44"/>
    <p:sldId id="2145707980" r:id="rId45"/>
    <p:sldId id="2145707848" r:id="rId46"/>
    <p:sldId id="823" r:id="rId47"/>
    <p:sldId id="2145707981" r:id="rId48"/>
    <p:sldId id="2145707982" r:id="rId49"/>
    <p:sldId id="824" r:id="rId50"/>
    <p:sldId id="2145707844" r:id="rId51"/>
    <p:sldId id="2145707852" r:id="rId52"/>
    <p:sldId id="2145707849" r:id="rId53"/>
    <p:sldId id="2145707850" r:id="rId54"/>
    <p:sldId id="2145707851" r:id="rId55"/>
    <p:sldId id="2145707853" r:id="rId56"/>
    <p:sldId id="2145707983" r:id="rId57"/>
    <p:sldId id="2145707984" r:id="rId58"/>
    <p:sldId id="2145707985" r:id="rId59"/>
    <p:sldId id="1825" r:id="rId60"/>
    <p:sldId id="1826" r:id="rId61"/>
    <p:sldId id="1827" r:id="rId62"/>
    <p:sldId id="912" r:id="rId63"/>
    <p:sldId id="965" r:id="rId64"/>
    <p:sldId id="946" r:id="rId65"/>
    <p:sldId id="1828" r:id="rId66"/>
    <p:sldId id="1829" r:id="rId67"/>
    <p:sldId id="1830" r:id="rId68"/>
    <p:sldId id="1831" r:id="rId69"/>
    <p:sldId id="2145707918" r:id="rId70"/>
    <p:sldId id="2145707919" r:id="rId71"/>
    <p:sldId id="359" r:id="rId72"/>
    <p:sldId id="256" r:id="rId73"/>
    <p:sldId id="2145707956" r:id="rId74"/>
    <p:sldId id="2145707957" r:id="rId75"/>
    <p:sldId id="260" r:id="rId76"/>
    <p:sldId id="261" r:id="rId77"/>
    <p:sldId id="2145707959" r:id="rId78"/>
    <p:sldId id="2145707951" r:id="rId79"/>
    <p:sldId id="2145707862" r:id="rId80"/>
    <p:sldId id="2145707822" r:id="rId81"/>
    <p:sldId id="2145707826" r:id="rId82"/>
    <p:sldId id="2145707827" r:id="rId83"/>
    <p:sldId id="2145707859" r:id="rId84"/>
    <p:sldId id="2145707860" r:id="rId85"/>
    <p:sldId id="2145707937" r:id="rId86"/>
    <p:sldId id="2145707938" r:id="rId87"/>
    <p:sldId id="2145707939" r:id="rId88"/>
    <p:sldId id="2145707855" r:id="rId89"/>
    <p:sldId id="2145707856" r:id="rId90"/>
    <p:sldId id="2145707857" r:id="rId91"/>
    <p:sldId id="2145707943" r:id="rId92"/>
    <p:sldId id="1796" r:id="rId93"/>
    <p:sldId id="313" r:id="rId94"/>
    <p:sldId id="957" r:id="rId95"/>
    <p:sldId id="276" r:id="rId96"/>
    <p:sldId id="349" r:id="rId97"/>
    <p:sldId id="384" r:id="rId98"/>
    <p:sldId id="2145707887" r:id="rId99"/>
    <p:sldId id="2145707889" r:id="rId100"/>
    <p:sldId id="2145707888" r:id="rId101"/>
    <p:sldId id="2145707890" r:id="rId102"/>
    <p:sldId id="1749" r:id="rId103"/>
    <p:sldId id="2145707839" r:id="rId104"/>
    <p:sldId id="257" r:id="rId105"/>
    <p:sldId id="335" r:id="rId106"/>
    <p:sldId id="304" r:id="rId107"/>
    <p:sldId id="1554" r:id="rId108"/>
    <p:sldId id="873" r:id="rId109"/>
    <p:sldId id="296" r:id="rId110"/>
    <p:sldId id="954" r:id="rId111"/>
    <p:sldId id="1693" r:id="rId112"/>
    <p:sldId id="911" r:id="rId113"/>
    <p:sldId id="1544" r:id="rId114"/>
    <p:sldId id="914" r:id="rId115"/>
    <p:sldId id="1035" r:id="rId116"/>
    <p:sldId id="897" r:id="rId117"/>
    <p:sldId id="1555" r:id="rId118"/>
    <p:sldId id="883" r:id="rId119"/>
    <p:sldId id="519" r:id="rId120"/>
    <p:sldId id="520" r:id="rId121"/>
    <p:sldId id="504" r:id="rId122"/>
    <p:sldId id="795" r:id="rId123"/>
    <p:sldId id="928" r:id="rId124"/>
    <p:sldId id="1039" r:id="rId125"/>
    <p:sldId id="1054" r:id="rId126"/>
    <p:sldId id="1541" r:id="rId127"/>
    <p:sldId id="898" r:id="rId128"/>
    <p:sldId id="915" r:id="rId129"/>
    <p:sldId id="918" r:id="rId130"/>
    <p:sldId id="329" r:id="rId131"/>
    <p:sldId id="330" r:id="rId132"/>
    <p:sldId id="916" r:id="rId133"/>
    <p:sldId id="577" r:id="rId134"/>
    <p:sldId id="917" r:id="rId135"/>
    <p:sldId id="578" r:id="rId136"/>
    <p:sldId id="1694" r:id="rId137"/>
    <p:sldId id="278" r:id="rId138"/>
    <p:sldId id="1695" r:id="rId139"/>
    <p:sldId id="1638" r:id="rId140"/>
    <p:sldId id="1696" r:id="rId141"/>
    <p:sldId id="1697" r:id="rId142"/>
    <p:sldId id="1698" r:id="rId143"/>
    <p:sldId id="1699" r:id="rId144"/>
    <p:sldId id="1700" r:id="rId145"/>
    <p:sldId id="1701" r:id="rId146"/>
    <p:sldId id="1702" r:id="rId147"/>
    <p:sldId id="1703" r:id="rId148"/>
    <p:sldId id="1704" r:id="rId149"/>
    <p:sldId id="1705" r:id="rId150"/>
    <p:sldId id="1706" r:id="rId151"/>
    <p:sldId id="1707" r:id="rId152"/>
    <p:sldId id="1708" r:id="rId153"/>
    <p:sldId id="1709" r:id="rId154"/>
    <p:sldId id="1710" r:id="rId155"/>
    <p:sldId id="1711" r:id="rId156"/>
    <p:sldId id="1712" r:id="rId157"/>
    <p:sldId id="1713" r:id="rId158"/>
    <p:sldId id="1714" r:id="rId159"/>
    <p:sldId id="1715" r:id="rId160"/>
    <p:sldId id="1658" r:id="rId161"/>
    <p:sldId id="1660" r:id="rId162"/>
    <p:sldId id="1716" r:id="rId163"/>
    <p:sldId id="1717" r:id="rId164"/>
    <p:sldId id="1718" r:id="rId165"/>
    <p:sldId id="968" r:id="rId166"/>
    <p:sldId id="324" r:id="rId167"/>
    <p:sldId id="326" r:id="rId168"/>
    <p:sldId id="960" r:id="rId169"/>
    <p:sldId id="1663" r:id="rId170"/>
    <p:sldId id="1664" r:id="rId171"/>
    <p:sldId id="969" r:id="rId172"/>
    <p:sldId id="936" r:id="rId173"/>
    <p:sldId id="1666" r:id="rId174"/>
    <p:sldId id="979" r:id="rId175"/>
    <p:sldId id="1667" r:id="rId176"/>
    <p:sldId id="1668" r:id="rId177"/>
    <p:sldId id="1719" r:id="rId178"/>
    <p:sldId id="1720" r:id="rId179"/>
    <p:sldId id="1670" r:id="rId180"/>
    <p:sldId id="2145707891" r:id="rId181"/>
    <p:sldId id="2145707892" r:id="rId182"/>
    <p:sldId id="1519" r:id="rId183"/>
    <p:sldId id="2145707893" r:id="rId184"/>
    <p:sldId id="2145707894" r:id="rId185"/>
    <p:sldId id="2145707895" r:id="rId186"/>
    <p:sldId id="1553" r:id="rId187"/>
    <p:sldId id="2145707896" r:id="rId188"/>
    <p:sldId id="2145707897" r:id="rId189"/>
    <p:sldId id="2145707898" r:id="rId190"/>
    <p:sldId id="2145707899" r:id="rId191"/>
    <p:sldId id="2145707900" r:id="rId192"/>
    <p:sldId id="2145707901" r:id="rId193"/>
    <p:sldId id="2145707902" r:id="rId194"/>
    <p:sldId id="2145707903" r:id="rId195"/>
    <p:sldId id="2145707904" r:id="rId196"/>
    <p:sldId id="2145707905" r:id="rId197"/>
    <p:sldId id="2145707906" r:id="rId198"/>
    <p:sldId id="2145707907" r:id="rId199"/>
    <p:sldId id="2145707908" r:id="rId200"/>
    <p:sldId id="2145707909" r:id="rId201"/>
    <p:sldId id="2145707910" r:id="rId202"/>
    <p:sldId id="2145707911" r:id="rId203"/>
    <p:sldId id="2145707912" r:id="rId204"/>
    <p:sldId id="2145707913" r:id="rId205"/>
    <p:sldId id="2145707914" r:id="rId206"/>
    <p:sldId id="2145707915" r:id="rId207"/>
    <p:sldId id="859" r:id="rId208"/>
    <p:sldId id="2145707917" r:id="rId20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9F627-DFEC-4C80-92F5-89467B08954D}" v="105" dt="2025-12-10T16:57:37.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6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microsoft.com/office/2015/10/relationships/revisionInfo" Target="revisionInfo.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6" Type="http://schemas.openxmlformats.org/officeDocument/2006/relationships/slideMaster" Target="slideMasters/slideMaster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13" Type="http://schemas.openxmlformats.org/officeDocument/2006/relationships/slideMaster" Target="slideMasters/slideMaster10.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4.xml"/><Relationship Id="rId162" Type="http://schemas.openxmlformats.org/officeDocument/2006/relationships/slide" Target="slides/slide147.xml"/><Relationship Id="rId183" Type="http://schemas.openxmlformats.org/officeDocument/2006/relationships/slide" Target="slides/slide168.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3" Type="http://schemas.openxmlformats.org/officeDocument/2006/relationships/customXml" Target="../customXml/item3.xml"/><Relationship Id="rId214" Type="http://schemas.openxmlformats.org/officeDocument/2006/relationships/tableStyles" Target="tableStyles.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5.xml"/><Relationship Id="rId210" Type="http://schemas.openxmlformats.org/officeDocument/2006/relationships/notesMaster" Target="notesMasters/notesMaster1.xml"/><Relationship Id="rId215" Type="http://schemas.microsoft.com/office/2016/11/relationships/changesInfo" Target="changesInfos/changesInfo1.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presProps" Target="presProp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viewProps" Target="viewProps.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4.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57E9F627-DFEC-4C80-92F5-89467B08954D}"/>
    <pc:docChg chg="undo custSel addSld delSld modSld sldOrd">
      <pc:chgData name="Tim Anderson" userId="29931dd9-6a8d-4aea-9bcf-bec880f70870" providerId="ADAL" clId="{57E9F627-DFEC-4C80-92F5-89467B08954D}" dt="2025-12-10T16:58:11.963" v="370" actId="20577"/>
      <pc:docMkLst>
        <pc:docMk/>
      </pc:docMkLst>
      <pc:sldChg chg="del">
        <pc:chgData name="Tim Anderson" userId="29931dd9-6a8d-4aea-9bcf-bec880f70870" providerId="ADAL" clId="{57E9F627-DFEC-4C80-92F5-89467B08954D}" dt="2025-12-10T16:17:17.695" v="43" actId="47"/>
        <pc:sldMkLst>
          <pc:docMk/>
          <pc:sldMk cId="1463155492" sldId="258"/>
        </pc:sldMkLst>
      </pc:sldChg>
      <pc:sldChg chg="addSp modSp add mod">
        <pc:chgData name="Tim Anderson" userId="29931dd9-6a8d-4aea-9bcf-bec880f70870" providerId="ADAL" clId="{57E9F627-DFEC-4C80-92F5-89467B08954D}" dt="2025-12-10T16:35:27.521" v="190" actId="14100"/>
        <pc:sldMkLst>
          <pc:docMk/>
          <pc:sldMk cId="1070861919" sldId="276"/>
        </pc:sldMkLst>
        <pc:picChg chg="add mod">
          <ac:chgData name="Tim Anderson" userId="29931dd9-6a8d-4aea-9bcf-bec880f70870" providerId="ADAL" clId="{57E9F627-DFEC-4C80-92F5-89467B08954D}" dt="2025-12-10T16:35:27.521" v="190" actId="14100"/>
          <ac:picMkLst>
            <pc:docMk/>
            <pc:sldMk cId="1070861919" sldId="276"/>
            <ac:picMk id="3" creationId="{E09EA5F2-8951-69E7-2358-D12945BEA1E3}"/>
          </ac:picMkLst>
        </pc:picChg>
        <pc:picChg chg="mod">
          <ac:chgData name="Tim Anderson" userId="29931dd9-6a8d-4aea-9bcf-bec880f70870" providerId="ADAL" clId="{57E9F627-DFEC-4C80-92F5-89467B08954D}" dt="2025-12-10T16:32:47.095" v="182" actId="14100"/>
          <ac:picMkLst>
            <pc:docMk/>
            <pc:sldMk cId="1070861919" sldId="276"/>
            <ac:picMk id="7" creationId="{00000000-0000-0000-0000-000000000000}"/>
          </ac:picMkLst>
        </pc:picChg>
      </pc:sldChg>
      <pc:sldChg chg="add">
        <pc:chgData name="Tim Anderson" userId="29931dd9-6a8d-4aea-9bcf-bec880f70870" providerId="ADAL" clId="{57E9F627-DFEC-4C80-92F5-89467B08954D}" dt="2025-12-10T16:32:39.906" v="180"/>
        <pc:sldMkLst>
          <pc:docMk/>
          <pc:sldMk cId="1557627236" sldId="313"/>
        </pc:sldMkLst>
      </pc:sldChg>
      <pc:sldChg chg="del">
        <pc:chgData name="Tim Anderson" userId="29931dd9-6a8d-4aea-9bcf-bec880f70870" providerId="ADAL" clId="{57E9F627-DFEC-4C80-92F5-89467B08954D}" dt="2025-12-10T16:17:11.060" v="39" actId="47"/>
        <pc:sldMkLst>
          <pc:docMk/>
          <pc:sldMk cId="2911777374" sldId="323"/>
        </pc:sldMkLst>
      </pc:sldChg>
      <pc:sldChg chg="modSp add mod ord">
        <pc:chgData name="Tim Anderson" userId="29931dd9-6a8d-4aea-9bcf-bec880f70870" providerId="ADAL" clId="{57E9F627-DFEC-4C80-92F5-89467B08954D}" dt="2025-12-10T16:36:52.167" v="221" actId="6549"/>
        <pc:sldMkLst>
          <pc:docMk/>
          <pc:sldMk cId="2359635990" sldId="349"/>
        </pc:sldMkLst>
        <pc:spChg chg="mod">
          <ac:chgData name="Tim Anderson" userId="29931dd9-6a8d-4aea-9bcf-bec880f70870" providerId="ADAL" clId="{57E9F627-DFEC-4C80-92F5-89467B08954D}" dt="2025-12-10T16:36:52.167" v="221" actId="6549"/>
          <ac:spMkLst>
            <pc:docMk/>
            <pc:sldMk cId="2359635990" sldId="349"/>
            <ac:spMk id="4" creationId="{BDEE4EF9-9E65-4F5F-8BCE-439624E30FDF}"/>
          </ac:spMkLst>
        </pc:spChg>
      </pc:sldChg>
      <pc:sldChg chg="add">
        <pc:chgData name="Tim Anderson" userId="29931dd9-6a8d-4aea-9bcf-bec880f70870" providerId="ADAL" clId="{57E9F627-DFEC-4C80-92F5-89467B08954D}" dt="2025-12-10T16:34:39.869" v="183"/>
        <pc:sldMkLst>
          <pc:docMk/>
          <pc:sldMk cId="18195627" sldId="384"/>
        </pc:sldMkLst>
      </pc:sldChg>
      <pc:sldChg chg="add del">
        <pc:chgData name="Tim Anderson" userId="29931dd9-6a8d-4aea-9bcf-bec880f70870" providerId="ADAL" clId="{57E9F627-DFEC-4C80-92F5-89467B08954D}" dt="2025-12-10T16:37:04.986" v="222" actId="47"/>
        <pc:sldMkLst>
          <pc:docMk/>
          <pc:sldMk cId="2050800223" sldId="388"/>
        </pc:sldMkLst>
      </pc:sldChg>
      <pc:sldChg chg="del">
        <pc:chgData name="Tim Anderson" userId="29931dd9-6a8d-4aea-9bcf-bec880f70870" providerId="ADAL" clId="{57E9F627-DFEC-4C80-92F5-89467B08954D}" dt="2025-12-10T16:15:11.855" v="19" actId="47"/>
        <pc:sldMkLst>
          <pc:docMk/>
          <pc:sldMk cId="191014108" sldId="511"/>
        </pc:sldMkLst>
      </pc:sldChg>
      <pc:sldChg chg="modSp add mod">
        <pc:chgData name="Tim Anderson" userId="29931dd9-6a8d-4aea-9bcf-bec880f70870" providerId="ADAL" clId="{57E9F627-DFEC-4C80-92F5-89467B08954D}" dt="2025-12-10T16:21:00.580" v="89" actId="14100"/>
        <pc:sldMkLst>
          <pc:docMk/>
          <pc:sldMk cId="4169470733" sldId="515"/>
        </pc:sldMkLst>
        <pc:picChg chg="mod">
          <ac:chgData name="Tim Anderson" userId="29931dd9-6a8d-4aea-9bcf-bec880f70870" providerId="ADAL" clId="{57E9F627-DFEC-4C80-92F5-89467B08954D}" dt="2025-12-10T16:21:00.580" v="89" actId="14100"/>
          <ac:picMkLst>
            <pc:docMk/>
            <pc:sldMk cId="4169470733" sldId="515"/>
            <ac:picMk id="7" creationId="{00000000-0000-0000-0000-000000000000}"/>
          </ac:picMkLst>
        </pc:picChg>
      </pc:sldChg>
      <pc:sldChg chg="del">
        <pc:chgData name="Tim Anderson" userId="29931dd9-6a8d-4aea-9bcf-bec880f70870" providerId="ADAL" clId="{57E9F627-DFEC-4C80-92F5-89467B08954D}" dt="2025-12-10T16:15:13.477" v="21" actId="47"/>
        <pc:sldMkLst>
          <pc:docMk/>
          <pc:sldMk cId="336026040" sldId="522"/>
        </pc:sldMkLst>
      </pc:sldChg>
      <pc:sldChg chg="del">
        <pc:chgData name="Tim Anderson" userId="29931dd9-6a8d-4aea-9bcf-bec880f70870" providerId="ADAL" clId="{57E9F627-DFEC-4C80-92F5-89467B08954D}" dt="2025-12-10T16:15:08.255" v="15" actId="47"/>
        <pc:sldMkLst>
          <pc:docMk/>
          <pc:sldMk cId="324383223" sldId="530"/>
        </pc:sldMkLst>
      </pc:sldChg>
      <pc:sldChg chg="del">
        <pc:chgData name="Tim Anderson" userId="29931dd9-6a8d-4aea-9bcf-bec880f70870" providerId="ADAL" clId="{57E9F627-DFEC-4C80-92F5-89467B08954D}" dt="2025-12-10T16:14:19.735" v="1" actId="47"/>
        <pc:sldMkLst>
          <pc:docMk/>
          <pc:sldMk cId="2450119904" sldId="539"/>
        </pc:sldMkLst>
      </pc:sldChg>
      <pc:sldChg chg="del">
        <pc:chgData name="Tim Anderson" userId="29931dd9-6a8d-4aea-9bcf-bec880f70870" providerId="ADAL" clId="{57E9F627-DFEC-4C80-92F5-89467B08954D}" dt="2025-12-10T16:14:57.925" v="10" actId="47"/>
        <pc:sldMkLst>
          <pc:docMk/>
          <pc:sldMk cId="3804889183" sldId="562"/>
        </pc:sldMkLst>
      </pc:sldChg>
      <pc:sldChg chg="del">
        <pc:chgData name="Tim Anderson" userId="29931dd9-6a8d-4aea-9bcf-bec880f70870" providerId="ADAL" clId="{57E9F627-DFEC-4C80-92F5-89467B08954D}" dt="2025-12-10T16:15:10.320" v="17" actId="47"/>
        <pc:sldMkLst>
          <pc:docMk/>
          <pc:sldMk cId="234454622" sldId="571"/>
        </pc:sldMkLst>
      </pc:sldChg>
      <pc:sldChg chg="del">
        <pc:chgData name="Tim Anderson" userId="29931dd9-6a8d-4aea-9bcf-bec880f70870" providerId="ADAL" clId="{57E9F627-DFEC-4C80-92F5-89467B08954D}" dt="2025-12-10T16:15:09.462" v="16" actId="47"/>
        <pc:sldMkLst>
          <pc:docMk/>
          <pc:sldMk cId="4284270421" sldId="590"/>
        </pc:sldMkLst>
      </pc:sldChg>
      <pc:sldChg chg="del">
        <pc:chgData name="Tim Anderson" userId="29931dd9-6a8d-4aea-9bcf-bec880f70870" providerId="ADAL" clId="{57E9F627-DFEC-4C80-92F5-89467B08954D}" dt="2025-12-10T16:14:20.418" v="2" actId="47"/>
        <pc:sldMkLst>
          <pc:docMk/>
          <pc:sldMk cId="3306410691" sldId="611"/>
        </pc:sldMkLst>
      </pc:sldChg>
      <pc:sldChg chg="del">
        <pc:chgData name="Tim Anderson" userId="29931dd9-6a8d-4aea-9bcf-bec880f70870" providerId="ADAL" clId="{57E9F627-DFEC-4C80-92F5-89467B08954D}" dt="2025-12-10T16:15:14.747" v="23" actId="47"/>
        <pc:sldMkLst>
          <pc:docMk/>
          <pc:sldMk cId="184326165" sldId="630"/>
        </pc:sldMkLst>
      </pc:sldChg>
      <pc:sldChg chg="del">
        <pc:chgData name="Tim Anderson" userId="29931dd9-6a8d-4aea-9bcf-bec880f70870" providerId="ADAL" clId="{57E9F627-DFEC-4C80-92F5-89467B08954D}" dt="2025-12-10T16:15:15.382" v="24" actId="47"/>
        <pc:sldMkLst>
          <pc:docMk/>
          <pc:sldMk cId="2418547990" sldId="631"/>
        </pc:sldMkLst>
      </pc:sldChg>
      <pc:sldChg chg="del">
        <pc:chgData name="Tim Anderson" userId="29931dd9-6a8d-4aea-9bcf-bec880f70870" providerId="ADAL" clId="{57E9F627-DFEC-4C80-92F5-89467B08954D}" dt="2025-12-10T16:14:22.449" v="6" actId="47"/>
        <pc:sldMkLst>
          <pc:docMk/>
          <pc:sldMk cId="4171639413" sldId="643"/>
        </pc:sldMkLst>
      </pc:sldChg>
      <pc:sldChg chg="modSp add mod">
        <pc:chgData name="Tim Anderson" userId="29931dd9-6a8d-4aea-9bcf-bec880f70870" providerId="ADAL" clId="{57E9F627-DFEC-4C80-92F5-89467B08954D}" dt="2025-12-10T16:19:59.702" v="74" actId="14100"/>
        <pc:sldMkLst>
          <pc:docMk/>
          <pc:sldMk cId="3901395450" sldId="657"/>
        </pc:sldMkLst>
        <pc:picChg chg="mod">
          <ac:chgData name="Tim Anderson" userId="29931dd9-6a8d-4aea-9bcf-bec880f70870" providerId="ADAL" clId="{57E9F627-DFEC-4C80-92F5-89467B08954D}" dt="2025-12-10T16:19:59.702" v="74" actId="14100"/>
          <ac:picMkLst>
            <pc:docMk/>
            <pc:sldMk cId="3901395450" sldId="657"/>
            <ac:picMk id="7" creationId="{00000000-0000-0000-0000-000000000000}"/>
          </ac:picMkLst>
        </pc:picChg>
      </pc:sldChg>
      <pc:sldChg chg="modSp add mod">
        <pc:chgData name="Tim Anderson" userId="29931dd9-6a8d-4aea-9bcf-bec880f70870" providerId="ADAL" clId="{57E9F627-DFEC-4C80-92F5-89467B08954D}" dt="2025-12-10T16:19:52.420" v="72" actId="14100"/>
        <pc:sldMkLst>
          <pc:docMk/>
          <pc:sldMk cId="2864830076" sldId="658"/>
        </pc:sldMkLst>
        <pc:picChg chg="mod">
          <ac:chgData name="Tim Anderson" userId="29931dd9-6a8d-4aea-9bcf-bec880f70870" providerId="ADAL" clId="{57E9F627-DFEC-4C80-92F5-89467B08954D}" dt="2025-12-10T16:19:52.420" v="72" actId="14100"/>
          <ac:picMkLst>
            <pc:docMk/>
            <pc:sldMk cId="2864830076" sldId="658"/>
            <ac:picMk id="7" creationId="{00000000-0000-0000-0000-000000000000}"/>
          </ac:picMkLst>
        </pc:picChg>
      </pc:sldChg>
      <pc:sldChg chg="del">
        <pc:chgData name="Tim Anderson" userId="29931dd9-6a8d-4aea-9bcf-bec880f70870" providerId="ADAL" clId="{57E9F627-DFEC-4C80-92F5-89467B08954D}" dt="2025-12-10T16:14:21.943" v="5" actId="47"/>
        <pc:sldMkLst>
          <pc:docMk/>
          <pc:sldMk cId="483554904" sldId="659"/>
        </pc:sldMkLst>
      </pc:sldChg>
      <pc:sldChg chg="del">
        <pc:chgData name="Tim Anderson" userId="29931dd9-6a8d-4aea-9bcf-bec880f70870" providerId="ADAL" clId="{57E9F627-DFEC-4C80-92F5-89467B08954D}" dt="2025-12-10T16:15:14.143" v="22" actId="47"/>
        <pc:sldMkLst>
          <pc:docMk/>
          <pc:sldMk cId="792024164" sldId="704"/>
        </pc:sldMkLst>
      </pc:sldChg>
      <pc:sldChg chg="del">
        <pc:chgData name="Tim Anderson" userId="29931dd9-6a8d-4aea-9bcf-bec880f70870" providerId="ADAL" clId="{57E9F627-DFEC-4C80-92F5-89467B08954D}" dt="2025-12-10T16:15:38.369" v="35" actId="47"/>
        <pc:sldMkLst>
          <pc:docMk/>
          <pc:sldMk cId="3848329330" sldId="710"/>
        </pc:sldMkLst>
      </pc:sldChg>
      <pc:sldChg chg="del">
        <pc:chgData name="Tim Anderson" userId="29931dd9-6a8d-4aea-9bcf-bec880f70870" providerId="ADAL" clId="{57E9F627-DFEC-4C80-92F5-89467B08954D}" dt="2025-12-10T16:14:55.377" v="7" actId="47"/>
        <pc:sldMkLst>
          <pc:docMk/>
          <pc:sldMk cId="1121899203" sldId="726"/>
        </pc:sldMkLst>
      </pc:sldChg>
      <pc:sldChg chg="del">
        <pc:chgData name="Tim Anderson" userId="29931dd9-6a8d-4aea-9bcf-bec880f70870" providerId="ADAL" clId="{57E9F627-DFEC-4C80-92F5-89467B08954D}" dt="2025-12-10T16:15:12.444" v="20" actId="47"/>
        <pc:sldMkLst>
          <pc:docMk/>
          <pc:sldMk cId="2151839122" sldId="740"/>
        </pc:sldMkLst>
      </pc:sldChg>
      <pc:sldChg chg="modSp add mod">
        <pc:chgData name="Tim Anderson" userId="29931dd9-6a8d-4aea-9bcf-bec880f70870" providerId="ADAL" clId="{57E9F627-DFEC-4C80-92F5-89467B08954D}" dt="2025-12-10T16:20:45.071" v="85" actId="14100"/>
        <pc:sldMkLst>
          <pc:docMk/>
          <pc:sldMk cId="2145667256" sldId="747"/>
        </pc:sldMkLst>
        <pc:picChg chg="mod">
          <ac:chgData name="Tim Anderson" userId="29931dd9-6a8d-4aea-9bcf-bec880f70870" providerId="ADAL" clId="{57E9F627-DFEC-4C80-92F5-89467B08954D}" dt="2025-12-10T16:20:45.071" v="85" actId="14100"/>
          <ac:picMkLst>
            <pc:docMk/>
            <pc:sldMk cId="2145667256" sldId="747"/>
            <ac:picMk id="7" creationId="{00000000-0000-0000-0000-000000000000}"/>
          </ac:picMkLst>
        </pc:picChg>
      </pc:sldChg>
      <pc:sldChg chg="modSp add mod">
        <pc:chgData name="Tim Anderson" userId="29931dd9-6a8d-4aea-9bcf-bec880f70870" providerId="ADAL" clId="{57E9F627-DFEC-4C80-92F5-89467B08954D}" dt="2025-12-10T16:26:18.734" v="155" actId="14100"/>
        <pc:sldMkLst>
          <pc:docMk/>
          <pc:sldMk cId="4085063252" sldId="823"/>
        </pc:sldMkLst>
        <pc:picChg chg="mod">
          <ac:chgData name="Tim Anderson" userId="29931dd9-6a8d-4aea-9bcf-bec880f70870" providerId="ADAL" clId="{57E9F627-DFEC-4C80-92F5-89467B08954D}" dt="2025-12-10T16:26:18.734" v="155" actId="14100"/>
          <ac:picMkLst>
            <pc:docMk/>
            <pc:sldMk cId="4085063252" sldId="823"/>
            <ac:picMk id="7" creationId="{1C6073AB-5F9E-798B-90DC-AEC1CAA14C6A}"/>
          </ac:picMkLst>
        </pc:picChg>
      </pc:sldChg>
      <pc:sldChg chg="modSp add mod">
        <pc:chgData name="Tim Anderson" userId="29931dd9-6a8d-4aea-9bcf-bec880f70870" providerId="ADAL" clId="{57E9F627-DFEC-4C80-92F5-89467B08954D}" dt="2025-12-10T16:26:45.373" v="161" actId="14100"/>
        <pc:sldMkLst>
          <pc:docMk/>
          <pc:sldMk cId="1653664328" sldId="824"/>
        </pc:sldMkLst>
        <pc:picChg chg="mod">
          <ac:chgData name="Tim Anderson" userId="29931dd9-6a8d-4aea-9bcf-bec880f70870" providerId="ADAL" clId="{57E9F627-DFEC-4C80-92F5-89467B08954D}" dt="2025-12-10T16:26:45.373" v="161" actId="14100"/>
          <ac:picMkLst>
            <pc:docMk/>
            <pc:sldMk cId="1653664328" sldId="824"/>
            <ac:picMk id="7" creationId="{00000000-0000-0000-0000-000000000000}"/>
          </ac:picMkLst>
        </pc:picChg>
      </pc:sldChg>
      <pc:sldChg chg="del">
        <pc:chgData name="Tim Anderson" userId="29931dd9-6a8d-4aea-9bcf-bec880f70870" providerId="ADAL" clId="{57E9F627-DFEC-4C80-92F5-89467B08954D}" dt="2025-12-10T16:15:37.828" v="34" actId="47"/>
        <pc:sldMkLst>
          <pc:docMk/>
          <pc:sldMk cId="1145504657" sldId="831"/>
        </pc:sldMkLst>
      </pc:sldChg>
      <pc:sldChg chg="del">
        <pc:chgData name="Tim Anderson" userId="29931dd9-6a8d-4aea-9bcf-bec880f70870" providerId="ADAL" clId="{57E9F627-DFEC-4C80-92F5-89467B08954D}" dt="2025-12-10T16:15:39.075" v="36" actId="47"/>
        <pc:sldMkLst>
          <pc:docMk/>
          <pc:sldMk cId="4096493389" sldId="832"/>
        </pc:sldMkLst>
      </pc:sldChg>
      <pc:sldChg chg="del">
        <pc:chgData name="Tim Anderson" userId="29931dd9-6a8d-4aea-9bcf-bec880f70870" providerId="ADAL" clId="{57E9F627-DFEC-4C80-92F5-89467B08954D}" dt="2025-12-10T16:15:17.005" v="25" actId="47"/>
        <pc:sldMkLst>
          <pc:docMk/>
          <pc:sldMk cId="1315788671" sldId="833"/>
        </pc:sldMkLst>
      </pc:sldChg>
      <pc:sldChg chg="del">
        <pc:chgData name="Tim Anderson" userId="29931dd9-6a8d-4aea-9bcf-bec880f70870" providerId="ADAL" clId="{57E9F627-DFEC-4C80-92F5-89467B08954D}" dt="2025-12-10T16:15:06.137" v="13" actId="47"/>
        <pc:sldMkLst>
          <pc:docMk/>
          <pc:sldMk cId="1767019108" sldId="834"/>
        </pc:sldMkLst>
      </pc:sldChg>
      <pc:sldChg chg="del">
        <pc:chgData name="Tim Anderson" userId="29931dd9-6a8d-4aea-9bcf-bec880f70870" providerId="ADAL" clId="{57E9F627-DFEC-4C80-92F5-89467B08954D}" dt="2025-12-10T16:15:06.943" v="14" actId="47"/>
        <pc:sldMkLst>
          <pc:docMk/>
          <pc:sldMk cId="1363099311" sldId="835"/>
        </pc:sldMkLst>
      </pc:sldChg>
      <pc:sldChg chg="modSp mod">
        <pc:chgData name="Tim Anderson" userId="29931dd9-6a8d-4aea-9bcf-bec880f70870" providerId="ADAL" clId="{57E9F627-DFEC-4C80-92F5-89467B08954D}" dt="2025-12-10T16:39:59.080" v="244" actId="20577"/>
        <pc:sldMkLst>
          <pc:docMk/>
          <pc:sldMk cId="852748643" sldId="882"/>
        </pc:sldMkLst>
        <pc:spChg chg="mod">
          <ac:chgData name="Tim Anderson" userId="29931dd9-6a8d-4aea-9bcf-bec880f70870" providerId="ADAL" clId="{57E9F627-DFEC-4C80-92F5-89467B08954D}" dt="2025-12-10T16:39:59.080" v="244" actId="20577"/>
          <ac:spMkLst>
            <pc:docMk/>
            <pc:sldMk cId="852748643" sldId="882"/>
            <ac:spMk id="5" creationId="{CAF789A2-1D0C-4508-9DE0-9AAFADD8C21F}"/>
          </ac:spMkLst>
        </pc:spChg>
      </pc:sldChg>
      <pc:sldChg chg="modSp mod">
        <pc:chgData name="Tim Anderson" userId="29931dd9-6a8d-4aea-9bcf-bec880f70870" providerId="ADAL" clId="{57E9F627-DFEC-4C80-92F5-89467B08954D}" dt="2025-12-10T16:58:11.963" v="370" actId="20577"/>
        <pc:sldMkLst>
          <pc:docMk/>
          <pc:sldMk cId="2117734731" sldId="954"/>
        </pc:sldMkLst>
        <pc:spChg chg="mod">
          <ac:chgData name="Tim Anderson" userId="29931dd9-6a8d-4aea-9bcf-bec880f70870" providerId="ADAL" clId="{57E9F627-DFEC-4C80-92F5-89467B08954D}" dt="2025-12-10T16:58:11.963" v="370" actId="20577"/>
          <ac:spMkLst>
            <pc:docMk/>
            <pc:sldMk cId="2117734731" sldId="954"/>
            <ac:spMk id="10" creationId="{00000000-0000-0000-0000-000000000000}"/>
          </ac:spMkLst>
        </pc:spChg>
      </pc:sldChg>
      <pc:sldChg chg="add ord">
        <pc:chgData name="Tim Anderson" userId="29931dd9-6a8d-4aea-9bcf-bec880f70870" providerId="ADAL" clId="{57E9F627-DFEC-4C80-92F5-89467B08954D}" dt="2025-12-10T16:35:36.688" v="192"/>
        <pc:sldMkLst>
          <pc:docMk/>
          <pc:sldMk cId="3220275500" sldId="957"/>
        </pc:sldMkLst>
      </pc:sldChg>
      <pc:sldChg chg="add del">
        <pc:chgData name="Tim Anderson" userId="29931dd9-6a8d-4aea-9bcf-bec880f70870" providerId="ADAL" clId="{57E9F627-DFEC-4C80-92F5-89467B08954D}" dt="2025-12-10T16:34:53.758" v="184" actId="47"/>
        <pc:sldMkLst>
          <pc:docMk/>
          <pc:sldMk cId="1703561472" sldId="958"/>
        </pc:sldMkLst>
      </pc:sldChg>
      <pc:sldChg chg="add del ord">
        <pc:chgData name="Tim Anderson" userId="29931dd9-6a8d-4aea-9bcf-bec880f70870" providerId="ADAL" clId="{57E9F627-DFEC-4C80-92F5-89467B08954D}" dt="2025-12-10T16:37:45.588" v="226" actId="47"/>
        <pc:sldMkLst>
          <pc:docMk/>
          <pc:sldMk cId="757620777" sldId="959"/>
        </pc:sldMkLst>
      </pc:sldChg>
      <pc:sldChg chg="addSp modSp mod">
        <pc:chgData name="Tim Anderson" userId="29931dd9-6a8d-4aea-9bcf-bec880f70870" providerId="ADAL" clId="{57E9F627-DFEC-4C80-92F5-89467B08954D}" dt="2025-12-10T16:57:54.735" v="354" actId="14100"/>
        <pc:sldMkLst>
          <pc:docMk/>
          <pc:sldMk cId="3018542671" sldId="965"/>
        </pc:sldMkLst>
        <pc:spChg chg="mod">
          <ac:chgData name="Tim Anderson" userId="29931dd9-6a8d-4aea-9bcf-bec880f70870" providerId="ADAL" clId="{57E9F627-DFEC-4C80-92F5-89467B08954D}" dt="2025-12-10T16:51:03.625" v="246" actId="1076"/>
          <ac:spMkLst>
            <pc:docMk/>
            <pc:sldMk cId="3018542671" sldId="965"/>
            <ac:spMk id="7" creationId="{237F1369-84A0-6E3F-B290-20638A2DA6C4}"/>
          </ac:spMkLst>
        </pc:spChg>
        <pc:graphicFrameChg chg="mod modGraphic">
          <ac:chgData name="Tim Anderson" userId="29931dd9-6a8d-4aea-9bcf-bec880f70870" providerId="ADAL" clId="{57E9F627-DFEC-4C80-92F5-89467B08954D}" dt="2025-12-10T16:57:47.980" v="352" actId="1076"/>
          <ac:graphicFrameMkLst>
            <pc:docMk/>
            <pc:sldMk cId="3018542671" sldId="965"/>
            <ac:graphicFrameMk id="5" creationId="{C238CF12-CEEA-B7BD-4041-8AAF6EAB2ABA}"/>
          </ac:graphicFrameMkLst>
        </pc:graphicFrameChg>
        <pc:picChg chg="mod">
          <ac:chgData name="Tim Anderson" userId="29931dd9-6a8d-4aea-9bcf-bec880f70870" providerId="ADAL" clId="{57E9F627-DFEC-4C80-92F5-89467B08954D}" dt="2025-12-10T16:51:00.628" v="245" actId="1076"/>
          <ac:picMkLst>
            <pc:docMk/>
            <pc:sldMk cId="3018542671" sldId="965"/>
            <ac:picMk id="6" creationId="{7BE80589-EB43-09B9-1293-E31D5894A8D6}"/>
          </ac:picMkLst>
        </pc:picChg>
        <pc:cxnChg chg="add mod">
          <ac:chgData name="Tim Anderson" userId="29931dd9-6a8d-4aea-9bcf-bec880f70870" providerId="ADAL" clId="{57E9F627-DFEC-4C80-92F5-89467B08954D}" dt="2025-12-10T16:57:54.735" v="354" actId="14100"/>
          <ac:cxnSpMkLst>
            <pc:docMk/>
            <pc:sldMk cId="3018542671" sldId="965"/>
            <ac:cxnSpMk id="2" creationId="{E2F15D55-5B6C-9EB8-96B0-47214FD4C6B1}"/>
          </ac:cxnSpMkLst>
        </pc:cxnChg>
      </pc:sldChg>
      <pc:sldChg chg="del">
        <pc:chgData name="Tim Anderson" userId="29931dd9-6a8d-4aea-9bcf-bec880f70870" providerId="ADAL" clId="{57E9F627-DFEC-4C80-92F5-89467B08954D}" dt="2025-12-10T16:17:22.472" v="47" actId="47"/>
        <pc:sldMkLst>
          <pc:docMk/>
          <pc:sldMk cId="1879363451" sldId="1540"/>
        </pc:sldMkLst>
      </pc:sldChg>
      <pc:sldChg chg="del">
        <pc:chgData name="Tim Anderson" userId="29931dd9-6a8d-4aea-9bcf-bec880f70870" providerId="ADAL" clId="{57E9F627-DFEC-4C80-92F5-89467B08954D}" dt="2025-12-10T16:17:19.496" v="44" actId="47"/>
        <pc:sldMkLst>
          <pc:docMk/>
          <pc:sldMk cId="2845881421" sldId="1542"/>
        </pc:sldMkLst>
      </pc:sldChg>
      <pc:sldChg chg="del">
        <pc:chgData name="Tim Anderson" userId="29931dd9-6a8d-4aea-9bcf-bec880f70870" providerId="ADAL" clId="{57E9F627-DFEC-4C80-92F5-89467B08954D}" dt="2025-12-10T16:17:23.321" v="48" actId="47"/>
        <pc:sldMkLst>
          <pc:docMk/>
          <pc:sldMk cId="1262920879" sldId="1543"/>
        </pc:sldMkLst>
      </pc:sldChg>
      <pc:sldChg chg="del">
        <pc:chgData name="Tim Anderson" userId="29931dd9-6a8d-4aea-9bcf-bec880f70870" providerId="ADAL" clId="{57E9F627-DFEC-4C80-92F5-89467B08954D}" dt="2025-12-10T16:17:51.096" v="59" actId="47"/>
        <pc:sldMkLst>
          <pc:docMk/>
          <pc:sldMk cId="2991104461" sldId="1548"/>
        </pc:sldMkLst>
      </pc:sldChg>
      <pc:sldChg chg="del">
        <pc:chgData name="Tim Anderson" userId="29931dd9-6a8d-4aea-9bcf-bec880f70870" providerId="ADAL" clId="{57E9F627-DFEC-4C80-92F5-89467B08954D}" dt="2025-12-10T16:16:57.318" v="37" actId="47"/>
        <pc:sldMkLst>
          <pc:docMk/>
          <pc:sldMk cId="1210182999" sldId="1549"/>
        </pc:sldMkLst>
      </pc:sldChg>
      <pc:sldChg chg="del">
        <pc:chgData name="Tim Anderson" userId="29931dd9-6a8d-4aea-9bcf-bec880f70870" providerId="ADAL" clId="{57E9F627-DFEC-4C80-92F5-89467B08954D}" dt="2025-12-10T16:16:59.004" v="38" actId="47"/>
        <pc:sldMkLst>
          <pc:docMk/>
          <pc:sldMk cId="318049764" sldId="1550"/>
        </pc:sldMkLst>
      </pc:sldChg>
      <pc:sldChg chg="del">
        <pc:chgData name="Tim Anderson" userId="29931dd9-6a8d-4aea-9bcf-bec880f70870" providerId="ADAL" clId="{57E9F627-DFEC-4C80-92F5-89467B08954D}" dt="2025-12-10T16:18:01.099" v="60" actId="47"/>
        <pc:sldMkLst>
          <pc:docMk/>
          <pc:sldMk cId="751129862" sldId="1551"/>
        </pc:sldMkLst>
      </pc:sldChg>
      <pc:sldChg chg="del">
        <pc:chgData name="Tim Anderson" userId="29931dd9-6a8d-4aea-9bcf-bec880f70870" providerId="ADAL" clId="{57E9F627-DFEC-4C80-92F5-89467B08954D}" dt="2025-12-10T16:17:14.392" v="41" actId="47"/>
        <pc:sldMkLst>
          <pc:docMk/>
          <pc:sldMk cId="4027348731" sldId="1561"/>
        </pc:sldMkLst>
      </pc:sldChg>
      <pc:sldChg chg="add del">
        <pc:chgData name="Tim Anderson" userId="29931dd9-6a8d-4aea-9bcf-bec880f70870" providerId="ADAL" clId="{57E9F627-DFEC-4C80-92F5-89467B08954D}" dt="2025-12-10T16:36:13.089" v="195" actId="47"/>
        <pc:sldMkLst>
          <pc:docMk/>
          <pc:sldMk cId="1582694767" sldId="1562"/>
        </pc:sldMkLst>
      </pc:sldChg>
      <pc:sldChg chg="add del">
        <pc:chgData name="Tim Anderson" userId="29931dd9-6a8d-4aea-9bcf-bec880f70870" providerId="ADAL" clId="{57E9F627-DFEC-4C80-92F5-89467B08954D}" dt="2025-12-10T16:36:18.280" v="196" actId="47"/>
        <pc:sldMkLst>
          <pc:docMk/>
          <pc:sldMk cId="2147567279" sldId="1563"/>
        </pc:sldMkLst>
      </pc:sldChg>
      <pc:sldChg chg="del">
        <pc:chgData name="Tim Anderson" userId="29931dd9-6a8d-4aea-9bcf-bec880f70870" providerId="ADAL" clId="{57E9F627-DFEC-4C80-92F5-89467B08954D}" dt="2025-12-10T16:17:26.205" v="51" actId="47"/>
        <pc:sldMkLst>
          <pc:docMk/>
          <pc:sldMk cId="1140024031" sldId="1564"/>
        </pc:sldMkLst>
      </pc:sldChg>
      <pc:sldChg chg="del">
        <pc:chgData name="Tim Anderson" userId="29931dd9-6a8d-4aea-9bcf-bec880f70870" providerId="ADAL" clId="{57E9F627-DFEC-4C80-92F5-89467B08954D}" dt="2025-12-10T16:17:20.656" v="45" actId="47"/>
        <pc:sldMkLst>
          <pc:docMk/>
          <pc:sldMk cId="4246538314" sldId="1569"/>
        </pc:sldMkLst>
      </pc:sldChg>
      <pc:sldChg chg="del">
        <pc:chgData name="Tim Anderson" userId="29931dd9-6a8d-4aea-9bcf-bec880f70870" providerId="ADAL" clId="{57E9F627-DFEC-4C80-92F5-89467B08954D}" dt="2025-12-10T16:17:13.214" v="40" actId="47"/>
        <pc:sldMkLst>
          <pc:docMk/>
          <pc:sldMk cId="1041424609" sldId="1573"/>
        </pc:sldMkLst>
      </pc:sldChg>
      <pc:sldChg chg="del">
        <pc:chgData name="Tim Anderson" userId="29931dd9-6a8d-4aea-9bcf-bec880f70870" providerId="ADAL" clId="{57E9F627-DFEC-4C80-92F5-89467B08954D}" dt="2025-12-10T16:17:25.252" v="50" actId="47"/>
        <pc:sldMkLst>
          <pc:docMk/>
          <pc:sldMk cId="4018110712" sldId="1574"/>
        </pc:sldMkLst>
      </pc:sldChg>
      <pc:sldChg chg="del">
        <pc:chgData name="Tim Anderson" userId="29931dd9-6a8d-4aea-9bcf-bec880f70870" providerId="ADAL" clId="{57E9F627-DFEC-4C80-92F5-89467B08954D}" dt="2025-12-10T16:17:29.849" v="54" actId="47"/>
        <pc:sldMkLst>
          <pc:docMk/>
          <pc:sldMk cId="2255961144" sldId="1575"/>
        </pc:sldMkLst>
      </pc:sldChg>
      <pc:sldChg chg="del">
        <pc:chgData name="Tim Anderson" userId="29931dd9-6a8d-4aea-9bcf-bec880f70870" providerId="ADAL" clId="{57E9F627-DFEC-4C80-92F5-89467B08954D}" dt="2025-12-10T16:17:34.141" v="57" actId="47"/>
        <pc:sldMkLst>
          <pc:docMk/>
          <pc:sldMk cId="3688292788" sldId="1576"/>
        </pc:sldMkLst>
      </pc:sldChg>
      <pc:sldChg chg="del">
        <pc:chgData name="Tim Anderson" userId="29931dd9-6a8d-4aea-9bcf-bec880f70870" providerId="ADAL" clId="{57E9F627-DFEC-4C80-92F5-89467B08954D}" dt="2025-12-10T16:17:35.660" v="58" actId="47"/>
        <pc:sldMkLst>
          <pc:docMk/>
          <pc:sldMk cId="2784339557" sldId="1577"/>
        </pc:sldMkLst>
      </pc:sldChg>
      <pc:sldChg chg="del">
        <pc:chgData name="Tim Anderson" userId="29931dd9-6a8d-4aea-9bcf-bec880f70870" providerId="ADAL" clId="{57E9F627-DFEC-4C80-92F5-89467B08954D}" dt="2025-12-10T16:17:15.536" v="42" actId="47"/>
        <pc:sldMkLst>
          <pc:docMk/>
          <pc:sldMk cId="4206319189" sldId="1578"/>
        </pc:sldMkLst>
      </pc:sldChg>
      <pc:sldChg chg="del">
        <pc:chgData name="Tim Anderson" userId="29931dd9-6a8d-4aea-9bcf-bec880f70870" providerId="ADAL" clId="{57E9F627-DFEC-4C80-92F5-89467B08954D}" dt="2025-12-10T16:17:27.198" v="52" actId="47"/>
        <pc:sldMkLst>
          <pc:docMk/>
          <pc:sldMk cId="4046783963" sldId="1581"/>
        </pc:sldMkLst>
      </pc:sldChg>
      <pc:sldChg chg="del">
        <pc:chgData name="Tim Anderson" userId="29931dd9-6a8d-4aea-9bcf-bec880f70870" providerId="ADAL" clId="{57E9F627-DFEC-4C80-92F5-89467B08954D}" dt="2025-12-10T16:17:21.566" v="46" actId="47"/>
        <pc:sldMkLst>
          <pc:docMk/>
          <pc:sldMk cId="3641799394" sldId="1633"/>
        </pc:sldMkLst>
      </pc:sldChg>
      <pc:sldChg chg="del">
        <pc:chgData name="Tim Anderson" userId="29931dd9-6a8d-4aea-9bcf-bec880f70870" providerId="ADAL" clId="{57E9F627-DFEC-4C80-92F5-89467B08954D}" dt="2025-12-10T16:17:24.318" v="49" actId="47"/>
        <pc:sldMkLst>
          <pc:docMk/>
          <pc:sldMk cId="163973520" sldId="1634"/>
        </pc:sldMkLst>
      </pc:sldChg>
      <pc:sldChg chg="del">
        <pc:chgData name="Tim Anderson" userId="29931dd9-6a8d-4aea-9bcf-bec880f70870" providerId="ADAL" clId="{57E9F627-DFEC-4C80-92F5-89467B08954D}" dt="2025-12-10T16:17:31.225" v="55" actId="47"/>
        <pc:sldMkLst>
          <pc:docMk/>
          <pc:sldMk cId="1574475723" sldId="1635"/>
        </pc:sldMkLst>
      </pc:sldChg>
      <pc:sldChg chg="del">
        <pc:chgData name="Tim Anderson" userId="29931dd9-6a8d-4aea-9bcf-bec880f70870" providerId="ADAL" clId="{57E9F627-DFEC-4C80-92F5-89467B08954D}" dt="2025-12-10T16:17:32.793" v="56" actId="47"/>
        <pc:sldMkLst>
          <pc:docMk/>
          <pc:sldMk cId="248987623" sldId="1636"/>
        </pc:sldMkLst>
      </pc:sldChg>
      <pc:sldChg chg="modSp mod">
        <pc:chgData name="Tim Anderson" userId="29931dd9-6a8d-4aea-9bcf-bec880f70870" providerId="ADAL" clId="{57E9F627-DFEC-4C80-92F5-89467B08954D}" dt="2025-12-10T16:25:44.789" v="151" actId="20577"/>
        <pc:sldMkLst>
          <pc:docMk/>
          <pc:sldMk cId="2465001155" sldId="1796"/>
        </pc:sldMkLst>
        <pc:spChg chg="mod">
          <ac:chgData name="Tim Anderson" userId="29931dd9-6a8d-4aea-9bcf-bec880f70870" providerId="ADAL" clId="{57E9F627-DFEC-4C80-92F5-89467B08954D}" dt="2025-12-10T16:25:44.789" v="151" actId="20577"/>
          <ac:spMkLst>
            <pc:docMk/>
            <pc:sldMk cId="2465001155" sldId="1796"/>
            <ac:spMk id="3" creationId="{82C08D27-B6DC-449E-859F-135C2BC1C73A}"/>
          </ac:spMkLst>
        </pc:spChg>
      </pc:sldChg>
      <pc:sldChg chg="modSp add mod">
        <pc:chgData name="Tim Anderson" userId="29931dd9-6a8d-4aea-9bcf-bec880f70870" providerId="ADAL" clId="{57E9F627-DFEC-4C80-92F5-89467B08954D}" dt="2025-12-10T16:20:52.809" v="87" actId="14100"/>
        <pc:sldMkLst>
          <pc:docMk/>
          <pc:sldMk cId="2330994092" sldId="2145707837"/>
        </pc:sldMkLst>
        <pc:picChg chg="mod">
          <ac:chgData name="Tim Anderson" userId="29931dd9-6a8d-4aea-9bcf-bec880f70870" providerId="ADAL" clId="{57E9F627-DFEC-4C80-92F5-89467B08954D}" dt="2025-12-10T16:20:52.809" v="87" actId="14100"/>
          <ac:picMkLst>
            <pc:docMk/>
            <pc:sldMk cId="2330994092" sldId="2145707837"/>
            <ac:picMk id="7" creationId="{E253AA8F-2B3F-2CD2-C9F4-2B48F2521B77}"/>
          </ac:picMkLst>
        </pc:picChg>
      </pc:sldChg>
      <pc:sldChg chg="del">
        <pc:chgData name="Tim Anderson" userId="29931dd9-6a8d-4aea-9bcf-bec880f70870" providerId="ADAL" clId="{57E9F627-DFEC-4C80-92F5-89467B08954D}" dt="2025-12-10T16:15:04.521" v="12" actId="47"/>
        <pc:sldMkLst>
          <pc:docMk/>
          <pc:sldMk cId="2182996945" sldId="2145707838"/>
        </pc:sldMkLst>
      </pc:sldChg>
      <pc:sldChg chg="modSp add mod">
        <pc:chgData name="Tim Anderson" userId="29931dd9-6a8d-4aea-9bcf-bec880f70870" providerId="ADAL" clId="{57E9F627-DFEC-4C80-92F5-89467B08954D}" dt="2025-12-10T16:20:25.766" v="80" actId="14100"/>
        <pc:sldMkLst>
          <pc:docMk/>
          <pc:sldMk cId="1765347812" sldId="2145707841"/>
        </pc:sldMkLst>
        <pc:picChg chg="mod">
          <ac:chgData name="Tim Anderson" userId="29931dd9-6a8d-4aea-9bcf-bec880f70870" providerId="ADAL" clId="{57E9F627-DFEC-4C80-92F5-89467B08954D}" dt="2025-12-10T16:20:25.766" v="80" actId="14100"/>
          <ac:picMkLst>
            <pc:docMk/>
            <pc:sldMk cId="1765347812" sldId="2145707841"/>
            <ac:picMk id="7" creationId="{3619D1A9-8579-4CDB-4714-BD9172824DC2}"/>
          </ac:picMkLst>
        </pc:picChg>
      </pc:sldChg>
      <pc:sldChg chg="add">
        <pc:chgData name="Tim Anderson" userId="29931dd9-6a8d-4aea-9bcf-bec880f70870" providerId="ADAL" clId="{57E9F627-DFEC-4C80-92F5-89467B08954D}" dt="2025-12-10T16:14:07.704" v="0"/>
        <pc:sldMkLst>
          <pc:docMk/>
          <pc:sldMk cId="2168060623" sldId="2145707843"/>
        </pc:sldMkLst>
      </pc:sldChg>
      <pc:sldChg chg="modSp add mod">
        <pc:chgData name="Tim Anderson" userId="29931dd9-6a8d-4aea-9bcf-bec880f70870" providerId="ADAL" clId="{57E9F627-DFEC-4C80-92F5-89467B08954D}" dt="2025-12-10T16:26:52.118" v="163" actId="14100"/>
        <pc:sldMkLst>
          <pc:docMk/>
          <pc:sldMk cId="2462602704" sldId="2145707844"/>
        </pc:sldMkLst>
        <pc:picChg chg="mod">
          <ac:chgData name="Tim Anderson" userId="29931dd9-6a8d-4aea-9bcf-bec880f70870" providerId="ADAL" clId="{57E9F627-DFEC-4C80-92F5-89467B08954D}" dt="2025-12-10T16:26:52.118" v="163" actId="14100"/>
          <ac:picMkLst>
            <pc:docMk/>
            <pc:sldMk cId="2462602704" sldId="2145707844"/>
            <ac:picMk id="7" creationId="{AE1ED5DE-3390-3F54-E8B0-3E2AEED5E34C}"/>
          </ac:picMkLst>
        </pc:picChg>
      </pc:sldChg>
      <pc:sldChg chg="del">
        <pc:chgData name="Tim Anderson" userId="29931dd9-6a8d-4aea-9bcf-bec880f70870" providerId="ADAL" clId="{57E9F627-DFEC-4C80-92F5-89467B08954D}" dt="2025-12-10T16:14:21.035" v="3" actId="47"/>
        <pc:sldMkLst>
          <pc:docMk/>
          <pc:sldMk cId="4066559879" sldId="2145707847"/>
        </pc:sldMkLst>
      </pc:sldChg>
      <pc:sldChg chg="modSp add mod setBg">
        <pc:chgData name="Tim Anderson" userId="29931dd9-6a8d-4aea-9bcf-bec880f70870" providerId="ADAL" clId="{57E9F627-DFEC-4C80-92F5-89467B08954D}" dt="2025-12-10T16:26:10.727" v="153" actId="14100"/>
        <pc:sldMkLst>
          <pc:docMk/>
          <pc:sldMk cId="2718780648" sldId="2145707848"/>
        </pc:sldMkLst>
        <pc:picChg chg="mod">
          <ac:chgData name="Tim Anderson" userId="29931dd9-6a8d-4aea-9bcf-bec880f70870" providerId="ADAL" clId="{57E9F627-DFEC-4C80-92F5-89467B08954D}" dt="2025-12-10T16:26:10.727" v="153" actId="14100"/>
          <ac:picMkLst>
            <pc:docMk/>
            <pc:sldMk cId="2718780648" sldId="2145707848"/>
            <ac:picMk id="7" creationId="{CBB7933F-8F2A-6FEF-BFB1-01725E4C4515}"/>
          </ac:picMkLst>
        </pc:picChg>
      </pc:sldChg>
      <pc:sldChg chg="modSp add mod">
        <pc:chgData name="Tim Anderson" userId="29931dd9-6a8d-4aea-9bcf-bec880f70870" providerId="ADAL" clId="{57E9F627-DFEC-4C80-92F5-89467B08954D}" dt="2025-12-10T16:27:05.402" v="167" actId="14100"/>
        <pc:sldMkLst>
          <pc:docMk/>
          <pc:sldMk cId="56467900" sldId="2145707849"/>
        </pc:sldMkLst>
        <pc:picChg chg="mod">
          <ac:chgData name="Tim Anderson" userId="29931dd9-6a8d-4aea-9bcf-bec880f70870" providerId="ADAL" clId="{57E9F627-DFEC-4C80-92F5-89467B08954D}" dt="2025-12-10T16:27:05.402" v="167" actId="14100"/>
          <ac:picMkLst>
            <pc:docMk/>
            <pc:sldMk cId="56467900" sldId="2145707849"/>
            <ac:picMk id="7" creationId="{4694A1EF-B98F-F822-E282-6F5BC9B42A27}"/>
          </ac:picMkLst>
        </pc:picChg>
      </pc:sldChg>
      <pc:sldChg chg="modSp add mod">
        <pc:chgData name="Tim Anderson" userId="29931dd9-6a8d-4aea-9bcf-bec880f70870" providerId="ADAL" clId="{57E9F627-DFEC-4C80-92F5-89467B08954D}" dt="2025-12-10T16:27:14.782" v="169" actId="14100"/>
        <pc:sldMkLst>
          <pc:docMk/>
          <pc:sldMk cId="1310116353" sldId="2145707850"/>
        </pc:sldMkLst>
        <pc:picChg chg="mod">
          <ac:chgData name="Tim Anderson" userId="29931dd9-6a8d-4aea-9bcf-bec880f70870" providerId="ADAL" clId="{57E9F627-DFEC-4C80-92F5-89467B08954D}" dt="2025-12-10T16:27:14.782" v="169" actId="14100"/>
          <ac:picMkLst>
            <pc:docMk/>
            <pc:sldMk cId="1310116353" sldId="2145707850"/>
            <ac:picMk id="7" creationId="{4C4605A8-3930-E28D-DB7E-ACFCAA427563}"/>
          </ac:picMkLst>
        </pc:picChg>
      </pc:sldChg>
      <pc:sldChg chg="modSp add mod">
        <pc:chgData name="Tim Anderson" userId="29931dd9-6a8d-4aea-9bcf-bec880f70870" providerId="ADAL" clId="{57E9F627-DFEC-4C80-92F5-89467B08954D}" dt="2025-12-10T16:27:20.725" v="171" actId="14100"/>
        <pc:sldMkLst>
          <pc:docMk/>
          <pc:sldMk cId="1572005948" sldId="2145707851"/>
        </pc:sldMkLst>
        <pc:picChg chg="mod">
          <ac:chgData name="Tim Anderson" userId="29931dd9-6a8d-4aea-9bcf-bec880f70870" providerId="ADAL" clId="{57E9F627-DFEC-4C80-92F5-89467B08954D}" dt="2025-12-10T16:27:20.725" v="171" actId="14100"/>
          <ac:picMkLst>
            <pc:docMk/>
            <pc:sldMk cId="1572005948" sldId="2145707851"/>
            <ac:picMk id="7" creationId="{C02B370E-31BD-7109-D029-339E6C25FD20}"/>
          </ac:picMkLst>
        </pc:picChg>
      </pc:sldChg>
      <pc:sldChg chg="modSp add mod">
        <pc:chgData name="Tim Anderson" userId="29931dd9-6a8d-4aea-9bcf-bec880f70870" providerId="ADAL" clId="{57E9F627-DFEC-4C80-92F5-89467B08954D}" dt="2025-12-10T16:26:58.975" v="165" actId="14100"/>
        <pc:sldMkLst>
          <pc:docMk/>
          <pc:sldMk cId="3636980124" sldId="2145707852"/>
        </pc:sldMkLst>
        <pc:picChg chg="mod">
          <ac:chgData name="Tim Anderson" userId="29931dd9-6a8d-4aea-9bcf-bec880f70870" providerId="ADAL" clId="{57E9F627-DFEC-4C80-92F5-89467B08954D}" dt="2025-12-10T16:26:58.975" v="165" actId="14100"/>
          <ac:picMkLst>
            <pc:docMk/>
            <pc:sldMk cId="3636980124" sldId="2145707852"/>
            <ac:picMk id="7" creationId="{FFF950AA-4078-0929-A6CD-F7B11F06604B}"/>
          </ac:picMkLst>
        </pc:picChg>
      </pc:sldChg>
      <pc:sldChg chg="modSp add mod">
        <pc:chgData name="Tim Anderson" userId="29931dd9-6a8d-4aea-9bcf-bec880f70870" providerId="ADAL" clId="{57E9F627-DFEC-4C80-92F5-89467B08954D}" dt="2025-12-10T16:27:28.786" v="173" actId="14100"/>
        <pc:sldMkLst>
          <pc:docMk/>
          <pc:sldMk cId="1883878107" sldId="2145707853"/>
        </pc:sldMkLst>
        <pc:picChg chg="mod">
          <ac:chgData name="Tim Anderson" userId="29931dd9-6a8d-4aea-9bcf-bec880f70870" providerId="ADAL" clId="{57E9F627-DFEC-4C80-92F5-89467B08954D}" dt="2025-12-10T16:27:28.786" v="173" actId="14100"/>
          <ac:picMkLst>
            <pc:docMk/>
            <pc:sldMk cId="1883878107" sldId="2145707853"/>
            <ac:picMk id="7" creationId="{E895C0B1-A9DD-3358-6C21-247A88A60633}"/>
          </ac:picMkLst>
        </pc:picChg>
      </pc:sldChg>
      <pc:sldChg chg="modSp add mod">
        <pc:chgData name="Tim Anderson" userId="29931dd9-6a8d-4aea-9bcf-bec880f70870" providerId="ADAL" clId="{57E9F627-DFEC-4C80-92F5-89467B08954D}" dt="2025-12-10T16:21:10.062" v="91" actId="14100"/>
        <pc:sldMkLst>
          <pc:docMk/>
          <pc:sldMk cId="3895729934" sldId="2145707854"/>
        </pc:sldMkLst>
        <pc:picChg chg="mod">
          <ac:chgData name="Tim Anderson" userId="29931dd9-6a8d-4aea-9bcf-bec880f70870" providerId="ADAL" clId="{57E9F627-DFEC-4C80-92F5-89467B08954D}" dt="2025-12-10T16:21:10.062" v="91" actId="14100"/>
          <ac:picMkLst>
            <pc:docMk/>
            <pc:sldMk cId="3895729934" sldId="2145707854"/>
            <ac:picMk id="7" creationId="{271CA988-F05A-B527-E8C9-F924D6DABC03}"/>
          </ac:picMkLst>
        </pc:picChg>
      </pc:sldChg>
      <pc:sldChg chg="del">
        <pc:chgData name="Tim Anderson" userId="29931dd9-6a8d-4aea-9bcf-bec880f70870" providerId="ADAL" clId="{57E9F627-DFEC-4C80-92F5-89467B08954D}" dt="2025-12-10T16:15:11.058" v="18" actId="47"/>
        <pc:sldMkLst>
          <pc:docMk/>
          <pc:sldMk cId="3105057449" sldId="2145707863"/>
        </pc:sldMkLst>
      </pc:sldChg>
      <pc:sldChg chg="del">
        <pc:chgData name="Tim Anderson" userId="29931dd9-6a8d-4aea-9bcf-bec880f70870" providerId="ADAL" clId="{57E9F627-DFEC-4C80-92F5-89467B08954D}" dt="2025-12-10T16:17:28.828" v="53" actId="47"/>
        <pc:sldMkLst>
          <pc:docMk/>
          <pc:sldMk cId="128386213" sldId="2145707886"/>
        </pc:sldMkLst>
      </pc:sldChg>
      <pc:sldChg chg="ord">
        <pc:chgData name="Tim Anderson" userId="29931dd9-6a8d-4aea-9bcf-bec880f70870" providerId="ADAL" clId="{57E9F627-DFEC-4C80-92F5-89467B08954D}" dt="2025-12-10T16:18:07.432" v="62"/>
        <pc:sldMkLst>
          <pc:docMk/>
          <pc:sldMk cId="1054350688" sldId="2145707888"/>
        </pc:sldMkLst>
      </pc:sldChg>
      <pc:sldChg chg="del">
        <pc:chgData name="Tim Anderson" userId="29931dd9-6a8d-4aea-9bcf-bec880f70870" providerId="ADAL" clId="{57E9F627-DFEC-4C80-92F5-89467B08954D}" dt="2025-12-10T16:14:21.484" v="4" actId="47"/>
        <pc:sldMkLst>
          <pc:docMk/>
          <pc:sldMk cId="764040" sldId="2145707944"/>
        </pc:sldMkLst>
      </pc:sldChg>
      <pc:sldChg chg="del">
        <pc:chgData name="Tim Anderson" userId="29931dd9-6a8d-4aea-9bcf-bec880f70870" providerId="ADAL" clId="{57E9F627-DFEC-4C80-92F5-89467B08954D}" dt="2025-12-10T16:14:56.477" v="8" actId="47"/>
        <pc:sldMkLst>
          <pc:docMk/>
          <pc:sldMk cId="3987256561" sldId="2145707945"/>
        </pc:sldMkLst>
      </pc:sldChg>
      <pc:sldChg chg="del">
        <pc:chgData name="Tim Anderson" userId="29931dd9-6a8d-4aea-9bcf-bec880f70870" providerId="ADAL" clId="{57E9F627-DFEC-4C80-92F5-89467B08954D}" dt="2025-12-10T16:14:57.301" v="9" actId="47"/>
        <pc:sldMkLst>
          <pc:docMk/>
          <pc:sldMk cId="443061111" sldId="2145707946"/>
        </pc:sldMkLst>
      </pc:sldChg>
      <pc:sldChg chg="del">
        <pc:chgData name="Tim Anderson" userId="29931dd9-6a8d-4aea-9bcf-bec880f70870" providerId="ADAL" clId="{57E9F627-DFEC-4C80-92F5-89467B08954D}" dt="2025-12-10T16:15:03.337" v="11" actId="47"/>
        <pc:sldMkLst>
          <pc:docMk/>
          <pc:sldMk cId="35617226" sldId="2145707947"/>
        </pc:sldMkLst>
      </pc:sldChg>
      <pc:sldChg chg="del">
        <pc:chgData name="Tim Anderson" userId="29931dd9-6a8d-4aea-9bcf-bec880f70870" providerId="ADAL" clId="{57E9F627-DFEC-4C80-92F5-89467B08954D}" dt="2025-12-10T16:15:18.211" v="26" actId="47"/>
        <pc:sldMkLst>
          <pc:docMk/>
          <pc:sldMk cId="177844307" sldId="2145707949"/>
        </pc:sldMkLst>
      </pc:sldChg>
      <pc:sldChg chg="del">
        <pc:chgData name="Tim Anderson" userId="29931dd9-6a8d-4aea-9bcf-bec880f70870" providerId="ADAL" clId="{57E9F627-DFEC-4C80-92F5-89467B08954D}" dt="2025-12-10T16:15:18.939" v="27" actId="47"/>
        <pc:sldMkLst>
          <pc:docMk/>
          <pc:sldMk cId="4163829224" sldId="2145707950"/>
        </pc:sldMkLst>
      </pc:sldChg>
      <pc:sldChg chg="add del">
        <pc:chgData name="Tim Anderson" userId="29931dd9-6a8d-4aea-9bcf-bec880f70870" providerId="ADAL" clId="{57E9F627-DFEC-4C80-92F5-89467B08954D}" dt="2025-12-10T16:15:23.203" v="29" actId="47"/>
        <pc:sldMkLst>
          <pc:docMk/>
          <pc:sldMk cId="984722311" sldId="2145707951"/>
        </pc:sldMkLst>
      </pc:sldChg>
      <pc:sldChg chg="del">
        <pc:chgData name="Tim Anderson" userId="29931dd9-6a8d-4aea-9bcf-bec880f70870" providerId="ADAL" clId="{57E9F627-DFEC-4C80-92F5-89467B08954D}" dt="2025-12-10T16:15:32.292" v="30" actId="47"/>
        <pc:sldMkLst>
          <pc:docMk/>
          <pc:sldMk cId="2944254477" sldId="2145707952"/>
        </pc:sldMkLst>
      </pc:sldChg>
      <pc:sldChg chg="del">
        <pc:chgData name="Tim Anderson" userId="29931dd9-6a8d-4aea-9bcf-bec880f70870" providerId="ADAL" clId="{57E9F627-DFEC-4C80-92F5-89467B08954D}" dt="2025-12-10T16:15:33.639" v="31" actId="47"/>
        <pc:sldMkLst>
          <pc:docMk/>
          <pc:sldMk cId="3095092264" sldId="2145707953"/>
        </pc:sldMkLst>
      </pc:sldChg>
      <pc:sldChg chg="del">
        <pc:chgData name="Tim Anderson" userId="29931dd9-6a8d-4aea-9bcf-bec880f70870" providerId="ADAL" clId="{57E9F627-DFEC-4C80-92F5-89467B08954D}" dt="2025-12-10T16:15:35.094" v="32" actId="47"/>
        <pc:sldMkLst>
          <pc:docMk/>
          <pc:sldMk cId="4061213929" sldId="2145707954"/>
        </pc:sldMkLst>
      </pc:sldChg>
      <pc:sldChg chg="del">
        <pc:chgData name="Tim Anderson" userId="29931dd9-6a8d-4aea-9bcf-bec880f70870" providerId="ADAL" clId="{57E9F627-DFEC-4C80-92F5-89467B08954D}" dt="2025-12-10T16:15:35.994" v="33" actId="47"/>
        <pc:sldMkLst>
          <pc:docMk/>
          <pc:sldMk cId="3988788070" sldId="2145707955"/>
        </pc:sldMkLst>
      </pc:sldChg>
      <pc:sldChg chg="modSp add mod">
        <pc:chgData name="Tim Anderson" userId="29931dd9-6a8d-4aea-9bcf-bec880f70870" providerId="ADAL" clId="{57E9F627-DFEC-4C80-92F5-89467B08954D}" dt="2025-12-10T16:18:30.488" v="64" actId="14100"/>
        <pc:sldMkLst>
          <pc:docMk/>
          <pc:sldMk cId="2705819423" sldId="2145707960"/>
        </pc:sldMkLst>
        <pc:picChg chg="mod">
          <ac:chgData name="Tim Anderson" userId="29931dd9-6a8d-4aea-9bcf-bec880f70870" providerId="ADAL" clId="{57E9F627-DFEC-4C80-92F5-89467B08954D}" dt="2025-12-10T16:18:30.488" v="64" actId="14100"/>
          <ac:picMkLst>
            <pc:docMk/>
            <pc:sldMk cId="2705819423" sldId="2145707960"/>
            <ac:picMk id="14" creationId="{00000000-0000-0000-0000-000000000000}"/>
          </ac:picMkLst>
        </pc:picChg>
      </pc:sldChg>
      <pc:sldChg chg="modSp add mod">
        <pc:chgData name="Tim Anderson" userId="29931dd9-6a8d-4aea-9bcf-bec880f70870" providerId="ADAL" clId="{57E9F627-DFEC-4C80-92F5-89467B08954D}" dt="2025-12-10T16:18:39.032" v="66" actId="14100"/>
        <pc:sldMkLst>
          <pc:docMk/>
          <pc:sldMk cId="572548545" sldId="2145707961"/>
        </pc:sldMkLst>
        <pc:picChg chg="mod">
          <ac:chgData name="Tim Anderson" userId="29931dd9-6a8d-4aea-9bcf-bec880f70870" providerId="ADAL" clId="{57E9F627-DFEC-4C80-92F5-89467B08954D}" dt="2025-12-10T16:18:39.032" v="66" actId="14100"/>
          <ac:picMkLst>
            <pc:docMk/>
            <pc:sldMk cId="572548545" sldId="2145707961"/>
            <ac:picMk id="7" creationId="{00000000-0000-0000-0000-000000000000}"/>
          </ac:picMkLst>
        </pc:picChg>
      </pc:sldChg>
      <pc:sldChg chg="modSp add mod">
        <pc:chgData name="Tim Anderson" userId="29931dd9-6a8d-4aea-9bcf-bec880f70870" providerId="ADAL" clId="{57E9F627-DFEC-4C80-92F5-89467B08954D}" dt="2025-12-10T16:19:38.402" v="68" actId="14100"/>
        <pc:sldMkLst>
          <pc:docMk/>
          <pc:sldMk cId="1367151359" sldId="2145707962"/>
        </pc:sldMkLst>
        <pc:picChg chg="mod">
          <ac:chgData name="Tim Anderson" userId="29931dd9-6a8d-4aea-9bcf-bec880f70870" providerId="ADAL" clId="{57E9F627-DFEC-4C80-92F5-89467B08954D}" dt="2025-12-10T16:19:38.402" v="68" actId="14100"/>
          <ac:picMkLst>
            <pc:docMk/>
            <pc:sldMk cId="1367151359" sldId="2145707962"/>
            <ac:picMk id="7" creationId="{00000000-0000-0000-0000-000000000000}"/>
          </ac:picMkLst>
        </pc:picChg>
      </pc:sldChg>
      <pc:sldChg chg="modSp add mod">
        <pc:chgData name="Tim Anderson" userId="29931dd9-6a8d-4aea-9bcf-bec880f70870" providerId="ADAL" clId="{57E9F627-DFEC-4C80-92F5-89467B08954D}" dt="2025-12-10T16:19:45.247" v="70" actId="14100"/>
        <pc:sldMkLst>
          <pc:docMk/>
          <pc:sldMk cId="237474942" sldId="2145707963"/>
        </pc:sldMkLst>
        <pc:picChg chg="mod">
          <ac:chgData name="Tim Anderson" userId="29931dd9-6a8d-4aea-9bcf-bec880f70870" providerId="ADAL" clId="{57E9F627-DFEC-4C80-92F5-89467B08954D}" dt="2025-12-10T16:19:45.247" v="70" actId="14100"/>
          <ac:picMkLst>
            <pc:docMk/>
            <pc:sldMk cId="237474942" sldId="2145707963"/>
            <ac:picMk id="7" creationId="{00000000-0000-0000-0000-000000000000}"/>
          </ac:picMkLst>
        </pc:picChg>
      </pc:sldChg>
      <pc:sldChg chg="modSp add mod">
        <pc:chgData name="Tim Anderson" userId="29931dd9-6a8d-4aea-9bcf-bec880f70870" providerId="ADAL" clId="{57E9F627-DFEC-4C80-92F5-89467B08954D}" dt="2025-12-10T16:20:07.080" v="76" actId="14100"/>
        <pc:sldMkLst>
          <pc:docMk/>
          <pc:sldMk cId="1879301432" sldId="2145707964"/>
        </pc:sldMkLst>
        <pc:picChg chg="mod">
          <ac:chgData name="Tim Anderson" userId="29931dd9-6a8d-4aea-9bcf-bec880f70870" providerId="ADAL" clId="{57E9F627-DFEC-4C80-92F5-89467B08954D}" dt="2025-12-10T16:20:07.080" v="76" actId="14100"/>
          <ac:picMkLst>
            <pc:docMk/>
            <pc:sldMk cId="1879301432" sldId="2145707964"/>
            <ac:picMk id="7" creationId="{00000000-0000-0000-0000-000000000000}"/>
          </ac:picMkLst>
        </pc:picChg>
      </pc:sldChg>
      <pc:sldChg chg="modSp add mod">
        <pc:chgData name="Tim Anderson" userId="29931dd9-6a8d-4aea-9bcf-bec880f70870" providerId="ADAL" clId="{57E9F627-DFEC-4C80-92F5-89467B08954D}" dt="2025-12-10T16:20:17.137" v="78" actId="14100"/>
        <pc:sldMkLst>
          <pc:docMk/>
          <pc:sldMk cId="572753713" sldId="2145707965"/>
        </pc:sldMkLst>
        <pc:picChg chg="mod">
          <ac:chgData name="Tim Anderson" userId="29931dd9-6a8d-4aea-9bcf-bec880f70870" providerId="ADAL" clId="{57E9F627-DFEC-4C80-92F5-89467B08954D}" dt="2025-12-10T16:20:17.137" v="78" actId="14100"/>
          <ac:picMkLst>
            <pc:docMk/>
            <pc:sldMk cId="572753713" sldId="2145707965"/>
            <ac:picMk id="7" creationId="{00000000-0000-0000-0000-000000000000}"/>
          </ac:picMkLst>
        </pc:picChg>
      </pc:sldChg>
      <pc:sldChg chg="modSp add mod">
        <pc:chgData name="Tim Anderson" userId="29931dd9-6a8d-4aea-9bcf-bec880f70870" providerId="ADAL" clId="{57E9F627-DFEC-4C80-92F5-89467B08954D}" dt="2025-12-10T16:20:35.839" v="82" actId="14100"/>
        <pc:sldMkLst>
          <pc:docMk/>
          <pc:sldMk cId="575579372" sldId="2145707966"/>
        </pc:sldMkLst>
        <pc:picChg chg="mod">
          <ac:chgData name="Tim Anderson" userId="29931dd9-6a8d-4aea-9bcf-bec880f70870" providerId="ADAL" clId="{57E9F627-DFEC-4C80-92F5-89467B08954D}" dt="2025-12-10T16:20:35.839" v="82" actId="14100"/>
          <ac:picMkLst>
            <pc:docMk/>
            <pc:sldMk cId="575579372" sldId="2145707966"/>
            <ac:picMk id="7" creationId="{00000000-0000-0000-0000-000000000000}"/>
          </ac:picMkLst>
        </pc:picChg>
      </pc:sldChg>
      <pc:sldChg chg="modSp add mod">
        <pc:chgData name="Tim Anderson" userId="29931dd9-6a8d-4aea-9bcf-bec880f70870" providerId="ADAL" clId="{57E9F627-DFEC-4C80-92F5-89467B08954D}" dt="2025-12-10T16:21:16.677" v="93" actId="14100"/>
        <pc:sldMkLst>
          <pc:docMk/>
          <pc:sldMk cId="2720242836" sldId="2145707967"/>
        </pc:sldMkLst>
        <pc:picChg chg="mod">
          <ac:chgData name="Tim Anderson" userId="29931dd9-6a8d-4aea-9bcf-bec880f70870" providerId="ADAL" clId="{57E9F627-DFEC-4C80-92F5-89467B08954D}" dt="2025-12-10T16:21:16.677" v="93" actId="14100"/>
          <ac:picMkLst>
            <pc:docMk/>
            <pc:sldMk cId="2720242836" sldId="2145707967"/>
            <ac:picMk id="7" creationId="{C02B06AE-9C8A-C938-9FE9-64337E40BCEB}"/>
          </ac:picMkLst>
        </pc:picChg>
      </pc:sldChg>
      <pc:sldChg chg="modSp add mod">
        <pc:chgData name="Tim Anderson" userId="29931dd9-6a8d-4aea-9bcf-bec880f70870" providerId="ADAL" clId="{57E9F627-DFEC-4C80-92F5-89467B08954D}" dt="2025-12-10T16:21:23.095" v="95" actId="14100"/>
        <pc:sldMkLst>
          <pc:docMk/>
          <pc:sldMk cId="710446011" sldId="2145707968"/>
        </pc:sldMkLst>
        <pc:picChg chg="mod">
          <ac:chgData name="Tim Anderson" userId="29931dd9-6a8d-4aea-9bcf-bec880f70870" providerId="ADAL" clId="{57E9F627-DFEC-4C80-92F5-89467B08954D}" dt="2025-12-10T16:21:23.095" v="95" actId="14100"/>
          <ac:picMkLst>
            <pc:docMk/>
            <pc:sldMk cId="710446011" sldId="2145707968"/>
            <ac:picMk id="7" creationId="{0E9C6C79-3D2F-113E-EC01-1B142584141D}"/>
          </ac:picMkLst>
        </pc:picChg>
      </pc:sldChg>
      <pc:sldChg chg="modSp add mod">
        <pc:chgData name="Tim Anderson" userId="29931dd9-6a8d-4aea-9bcf-bec880f70870" providerId="ADAL" clId="{57E9F627-DFEC-4C80-92F5-89467B08954D}" dt="2025-12-10T16:21:30.863" v="97" actId="14100"/>
        <pc:sldMkLst>
          <pc:docMk/>
          <pc:sldMk cId="688776143" sldId="2145707969"/>
        </pc:sldMkLst>
        <pc:picChg chg="mod">
          <ac:chgData name="Tim Anderson" userId="29931dd9-6a8d-4aea-9bcf-bec880f70870" providerId="ADAL" clId="{57E9F627-DFEC-4C80-92F5-89467B08954D}" dt="2025-12-10T16:21:30.863" v="97" actId="14100"/>
          <ac:picMkLst>
            <pc:docMk/>
            <pc:sldMk cId="688776143" sldId="2145707969"/>
            <ac:picMk id="7" creationId="{6D27CA22-41BF-02FD-F1EE-61D128327435}"/>
          </ac:picMkLst>
        </pc:picChg>
      </pc:sldChg>
      <pc:sldChg chg="modSp add mod">
        <pc:chgData name="Tim Anderson" userId="29931dd9-6a8d-4aea-9bcf-bec880f70870" providerId="ADAL" clId="{57E9F627-DFEC-4C80-92F5-89467B08954D}" dt="2025-12-10T16:21:36.607" v="99" actId="14100"/>
        <pc:sldMkLst>
          <pc:docMk/>
          <pc:sldMk cId="2136492107" sldId="2145707970"/>
        </pc:sldMkLst>
        <pc:picChg chg="mod">
          <ac:chgData name="Tim Anderson" userId="29931dd9-6a8d-4aea-9bcf-bec880f70870" providerId="ADAL" clId="{57E9F627-DFEC-4C80-92F5-89467B08954D}" dt="2025-12-10T16:21:36.607" v="99" actId="14100"/>
          <ac:picMkLst>
            <pc:docMk/>
            <pc:sldMk cId="2136492107" sldId="2145707970"/>
            <ac:picMk id="7" creationId="{00000000-0000-0000-0000-000000000000}"/>
          </ac:picMkLst>
        </pc:picChg>
      </pc:sldChg>
      <pc:sldChg chg="modSp add mod">
        <pc:chgData name="Tim Anderson" userId="29931dd9-6a8d-4aea-9bcf-bec880f70870" providerId="ADAL" clId="{57E9F627-DFEC-4C80-92F5-89467B08954D}" dt="2025-12-10T16:21:44.323" v="101" actId="14100"/>
        <pc:sldMkLst>
          <pc:docMk/>
          <pc:sldMk cId="771342840" sldId="2145707971"/>
        </pc:sldMkLst>
        <pc:picChg chg="mod">
          <ac:chgData name="Tim Anderson" userId="29931dd9-6a8d-4aea-9bcf-bec880f70870" providerId="ADAL" clId="{57E9F627-DFEC-4C80-92F5-89467B08954D}" dt="2025-12-10T16:21:44.323" v="101" actId="14100"/>
          <ac:picMkLst>
            <pc:docMk/>
            <pc:sldMk cId="771342840" sldId="2145707971"/>
            <ac:picMk id="7" creationId="{00000000-0000-0000-0000-000000000000}"/>
          </ac:picMkLst>
        </pc:picChg>
      </pc:sldChg>
      <pc:sldChg chg="modSp add mod">
        <pc:chgData name="Tim Anderson" userId="29931dd9-6a8d-4aea-9bcf-bec880f70870" providerId="ADAL" clId="{57E9F627-DFEC-4C80-92F5-89467B08954D}" dt="2025-12-10T16:21:50.214" v="103" actId="14100"/>
        <pc:sldMkLst>
          <pc:docMk/>
          <pc:sldMk cId="3248942911" sldId="2145707972"/>
        </pc:sldMkLst>
        <pc:picChg chg="mod">
          <ac:chgData name="Tim Anderson" userId="29931dd9-6a8d-4aea-9bcf-bec880f70870" providerId="ADAL" clId="{57E9F627-DFEC-4C80-92F5-89467B08954D}" dt="2025-12-10T16:21:50.214" v="103" actId="14100"/>
          <ac:picMkLst>
            <pc:docMk/>
            <pc:sldMk cId="3248942911" sldId="2145707972"/>
            <ac:picMk id="7" creationId="{00000000-0000-0000-0000-000000000000}"/>
          </ac:picMkLst>
        </pc:picChg>
      </pc:sldChg>
      <pc:sldChg chg="modSp add mod">
        <pc:chgData name="Tim Anderson" userId="29931dd9-6a8d-4aea-9bcf-bec880f70870" providerId="ADAL" clId="{57E9F627-DFEC-4C80-92F5-89467B08954D}" dt="2025-12-10T16:22:00.092" v="105" actId="14100"/>
        <pc:sldMkLst>
          <pc:docMk/>
          <pc:sldMk cId="3905358482" sldId="2145707973"/>
        </pc:sldMkLst>
        <pc:picChg chg="mod">
          <ac:chgData name="Tim Anderson" userId="29931dd9-6a8d-4aea-9bcf-bec880f70870" providerId="ADAL" clId="{57E9F627-DFEC-4C80-92F5-89467B08954D}" dt="2025-12-10T16:22:00.092" v="105" actId="14100"/>
          <ac:picMkLst>
            <pc:docMk/>
            <pc:sldMk cId="3905358482" sldId="2145707973"/>
            <ac:picMk id="7" creationId="{73DB49D7-265C-E08B-213B-34D987F0CC2B}"/>
          </ac:picMkLst>
        </pc:picChg>
      </pc:sldChg>
      <pc:sldChg chg="modSp add mod">
        <pc:chgData name="Tim Anderson" userId="29931dd9-6a8d-4aea-9bcf-bec880f70870" providerId="ADAL" clId="{57E9F627-DFEC-4C80-92F5-89467B08954D}" dt="2025-12-10T16:22:06.853" v="107" actId="14100"/>
        <pc:sldMkLst>
          <pc:docMk/>
          <pc:sldMk cId="790703604" sldId="2145707974"/>
        </pc:sldMkLst>
        <pc:picChg chg="mod">
          <ac:chgData name="Tim Anderson" userId="29931dd9-6a8d-4aea-9bcf-bec880f70870" providerId="ADAL" clId="{57E9F627-DFEC-4C80-92F5-89467B08954D}" dt="2025-12-10T16:22:06.853" v="107" actId="14100"/>
          <ac:picMkLst>
            <pc:docMk/>
            <pc:sldMk cId="790703604" sldId="2145707974"/>
            <ac:picMk id="7" creationId="{00000000-0000-0000-0000-000000000000}"/>
          </ac:picMkLst>
        </pc:picChg>
      </pc:sldChg>
      <pc:sldChg chg="modSp add mod">
        <pc:chgData name="Tim Anderson" userId="29931dd9-6a8d-4aea-9bcf-bec880f70870" providerId="ADAL" clId="{57E9F627-DFEC-4C80-92F5-89467B08954D}" dt="2025-12-10T16:22:13.325" v="109" actId="14100"/>
        <pc:sldMkLst>
          <pc:docMk/>
          <pc:sldMk cId="1628516400" sldId="2145707975"/>
        </pc:sldMkLst>
        <pc:picChg chg="mod">
          <ac:chgData name="Tim Anderson" userId="29931dd9-6a8d-4aea-9bcf-bec880f70870" providerId="ADAL" clId="{57E9F627-DFEC-4C80-92F5-89467B08954D}" dt="2025-12-10T16:22:13.325" v="109" actId="14100"/>
          <ac:picMkLst>
            <pc:docMk/>
            <pc:sldMk cId="1628516400" sldId="2145707975"/>
            <ac:picMk id="7" creationId="{00000000-0000-0000-0000-000000000000}"/>
          </ac:picMkLst>
        </pc:picChg>
      </pc:sldChg>
      <pc:sldChg chg="modSp add mod">
        <pc:chgData name="Tim Anderson" userId="29931dd9-6a8d-4aea-9bcf-bec880f70870" providerId="ADAL" clId="{57E9F627-DFEC-4C80-92F5-89467B08954D}" dt="2025-12-10T16:24:29.055" v="111" actId="14100"/>
        <pc:sldMkLst>
          <pc:docMk/>
          <pc:sldMk cId="3393169718" sldId="2145707976"/>
        </pc:sldMkLst>
        <pc:picChg chg="mod">
          <ac:chgData name="Tim Anderson" userId="29931dd9-6a8d-4aea-9bcf-bec880f70870" providerId="ADAL" clId="{57E9F627-DFEC-4C80-92F5-89467B08954D}" dt="2025-12-10T16:24:29.055" v="111" actId="14100"/>
          <ac:picMkLst>
            <pc:docMk/>
            <pc:sldMk cId="3393169718" sldId="2145707976"/>
            <ac:picMk id="7" creationId="{00000000-0000-0000-0000-000000000000}"/>
          </ac:picMkLst>
        </pc:picChg>
      </pc:sldChg>
      <pc:sldChg chg="modSp add mod">
        <pc:chgData name="Tim Anderson" userId="29931dd9-6a8d-4aea-9bcf-bec880f70870" providerId="ADAL" clId="{57E9F627-DFEC-4C80-92F5-89467B08954D}" dt="2025-12-10T16:24:36.433" v="113" actId="14100"/>
        <pc:sldMkLst>
          <pc:docMk/>
          <pc:sldMk cId="1186306289" sldId="2145707977"/>
        </pc:sldMkLst>
        <pc:picChg chg="mod">
          <ac:chgData name="Tim Anderson" userId="29931dd9-6a8d-4aea-9bcf-bec880f70870" providerId="ADAL" clId="{57E9F627-DFEC-4C80-92F5-89467B08954D}" dt="2025-12-10T16:24:36.433" v="113" actId="14100"/>
          <ac:picMkLst>
            <pc:docMk/>
            <pc:sldMk cId="1186306289" sldId="2145707977"/>
            <ac:picMk id="7" creationId="{00000000-0000-0000-0000-000000000000}"/>
          </ac:picMkLst>
        </pc:picChg>
      </pc:sldChg>
      <pc:sldChg chg="modSp add mod">
        <pc:chgData name="Tim Anderson" userId="29931dd9-6a8d-4aea-9bcf-bec880f70870" providerId="ADAL" clId="{57E9F627-DFEC-4C80-92F5-89467B08954D}" dt="2025-12-10T16:24:43.231" v="115" actId="14100"/>
        <pc:sldMkLst>
          <pc:docMk/>
          <pc:sldMk cId="2031008178" sldId="2145707978"/>
        </pc:sldMkLst>
        <pc:picChg chg="mod">
          <ac:chgData name="Tim Anderson" userId="29931dd9-6a8d-4aea-9bcf-bec880f70870" providerId="ADAL" clId="{57E9F627-DFEC-4C80-92F5-89467B08954D}" dt="2025-12-10T16:24:43.231" v="115" actId="14100"/>
          <ac:picMkLst>
            <pc:docMk/>
            <pc:sldMk cId="2031008178" sldId="2145707978"/>
            <ac:picMk id="7" creationId="{00000000-0000-0000-0000-000000000000}"/>
          </ac:picMkLst>
        </pc:picChg>
      </pc:sldChg>
      <pc:sldChg chg="modSp add mod">
        <pc:chgData name="Tim Anderson" userId="29931dd9-6a8d-4aea-9bcf-bec880f70870" providerId="ADAL" clId="{57E9F627-DFEC-4C80-92F5-89467B08954D}" dt="2025-12-10T16:25:01.407" v="117" actId="14100"/>
        <pc:sldMkLst>
          <pc:docMk/>
          <pc:sldMk cId="1869231064" sldId="2145707979"/>
        </pc:sldMkLst>
        <pc:picChg chg="mod">
          <ac:chgData name="Tim Anderson" userId="29931dd9-6a8d-4aea-9bcf-bec880f70870" providerId="ADAL" clId="{57E9F627-DFEC-4C80-92F5-89467B08954D}" dt="2025-12-10T16:25:01.407" v="117" actId="14100"/>
          <ac:picMkLst>
            <pc:docMk/>
            <pc:sldMk cId="1869231064" sldId="2145707979"/>
            <ac:picMk id="7" creationId="{00000000-0000-0000-0000-000000000000}"/>
          </ac:picMkLst>
        </pc:picChg>
      </pc:sldChg>
      <pc:sldChg chg="modSp add mod">
        <pc:chgData name="Tim Anderson" userId="29931dd9-6a8d-4aea-9bcf-bec880f70870" providerId="ADAL" clId="{57E9F627-DFEC-4C80-92F5-89467B08954D}" dt="2025-12-10T16:25:08.172" v="119" actId="14100"/>
        <pc:sldMkLst>
          <pc:docMk/>
          <pc:sldMk cId="1817993294" sldId="2145707980"/>
        </pc:sldMkLst>
        <pc:picChg chg="mod">
          <ac:chgData name="Tim Anderson" userId="29931dd9-6a8d-4aea-9bcf-bec880f70870" providerId="ADAL" clId="{57E9F627-DFEC-4C80-92F5-89467B08954D}" dt="2025-12-10T16:25:08.172" v="119" actId="14100"/>
          <ac:picMkLst>
            <pc:docMk/>
            <pc:sldMk cId="1817993294" sldId="2145707980"/>
            <ac:picMk id="7" creationId="{00000000-0000-0000-0000-000000000000}"/>
          </ac:picMkLst>
        </pc:picChg>
      </pc:sldChg>
      <pc:sldChg chg="modSp add mod">
        <pc:chgData name="Tim Anderson" userId="29931dd9-6a8d-4aea-9bcf-bec880f70870" providerId="ADAL" clId="{57E9F627-DFEC-4C80-92F5-89467B08954D}" dt="2025-12-10T16:26:27.766" v="157" actId="14100"/>
        <pc:sldMkLst>
          <pc:docMk/>
          <pc:sldMk cId="1914783826" sldId="2145707981"/>
        </pc:sldMkLst>
        <pc:picChg chg="mod">
          <ac:chgData name="Tim Anderson" userId="29931dd9-6a8d-4aea-9bcf-bec880f70870" providerId="ADAL" clId="{57E9F627-DFEC-4C80-92F5-89467B08954D}" dt="2025-12-10T16:26:27.766" v="157" actId="14100"/>
          <ac:picMkLst>
            <pc:docMk/>
            <pc:sldMk cId="1914783826" sldId="2145707981"/>
            <ac:picMk id="7" creationId="{18FAAC6E-040E-A5FB-BD53-25F36BF482FF}"/>
          </ac:picMkLst>
        </pc:picChg>
      </pc:sldChg>
      <pc:sldChg chg="modSp add mod">
        <pc:chgData name="Tim Anderson" userId="29931dd9-6a8d-4aea-9bcf-bec880f70870" providerId="ADAL" clId="{57E9F627-DFEC-4C80-92F5-89467B08954D}" dt="2025-12-10T16:26:37.650" v="159" actId="14100"/>
        <pc:sldMkLst>
          <pc:docMk/>
          <pc:sldMk cId="2412873012" sldId="2145707982"/>
        </pc:sldMkLst>
        <pc:picChg chg="mod">
          <ac:chgData name="Tim Anderson" userId="29931dd9-6a8d-4aea-9bcf-bec880f70870" providerId="ADAL" clId="{57E9F627-DFEC-4C80-92F5-89467B08954D}" dt="2025-12-10T16:26:37.650" v="159" actId="14100"/>
          <ac:picMkLst>
            <pc:docMk/>
            <pc:sldMk cId="2412873012" sldId="2145707982"/>
            <ac:picMk id="7" creationId="{6F789C55-87F5-63E3-A86E-35B05939DCD0}"/>
          </ac:picMkLst>
        </pc:picChg>
      </pc:sldChg>
      <pc:sldChg chg="modSp add mod">
        <pc:chgData name="Tim Anderson" userId="29931dd9-6a8d-4aea-9bcf-bec880f70870" providerId="ADAL" clId="{57E9F627-DFEC-4C80-92F5-89467B08954D}" dt="2025-12-10T16:27:53.602" v="175" actId="14100"/>
        <pc:sldMkLst>
          <pc:docMk/>
          <pc:sldMk cId="3526104351" sldId="2145707983"/>
        </pc:sldMkLst>
        <pc:picChg chg="mod">
          <ac:chgData name="Tim Anderson" userId="29931dd9-6a8d-4aea-9bcf-bec880f70870" providerId="ADAL" clId="{57E9F627-DFEC-4C80-92F5-89467B08954D}" dt="2025-12-10T16:27:53.602" v="175" actId="14100"/>
          <ac:picMkLst>
            <pc:docMk/>
            <pc:sldMk cId="3526104351" sldId="2145707983"/>
            <ac:picMk id="7" creationId="{8D29640C-3796-02F4-0E7B-E558AEE2ED9C}"/>
          </ac:picMkLst>
        </pc:picChg>
      </pc:sldChg>
      <pc:sldChg chg="modSp add mod">
        <pc:chgData name="Tim Anderson" userId="29931dd9-6a8d-4aea-9bcf-bec880f70870" providerId="ADAL" clId="{57E9F627-DFEC-4C80-92F5-89467B08954D}" dt="2025-12-10T16:27:59.901" v="177" actId="14100"/>
        <pc:sldMkLst>
          <pc:docMk/>
          <pc:sldMk cId="2207600279" sldId="2145707984"/>
        </pc:sldMkLst>
        <pc:picChg chg="mod">
          <ac:chgData name="Tim Anderson" userId="29931dd9-6a8d-4aea-9bcf-bec880f70870" providerId="ADAL" clId="{57E9F627-DFEC-4C80-92F5-89467B08954D}" dt="2025-12-10T16:27:59.901" v="177" actId="14100"/>
          <ac:picMkLst>
            <pc:docMk/>
            <pc:sldMk cId="2207600279" sldId="2145707984"/>
            <ac:picMk id="7" creationId="{00000000-0000-0000-0000-000000000000}"/>
          </ac:picMkLst>
        </pc:picChg>
      </pc:sldChg>
      <pc:sldChg chg="modSp add mod">
        <pc:chgData name="Tim Anderson" userId="29931dd9-6a8d-4aea-9bcf-bec880f70870" providerId="ADAL" clId="{57E9F627-DFEC-4C80-92F5-89467B08954D}" dt="2025-12-10T16:28:06.128" v="179" actId="14100"/>
        <pc:sldMkLst>
          <pc:docMk/>
          <pc:sldMk cId="1193401939" sldId="2145707985"/>
        </pc:sldMkLst>
        <pc:picChg chg="mod">
          <ac:chgData name="Tim Anderson" userId="29931dd9-6a8d-4aea-9bcf-bec880f70870" providerId="ADAL" clId="{57E9F627-DFEC-4C80-92F5-89467B08954D}" dt="2025-12-10T16:28:06.128" v="179" actId="14100"/>
          <ac:picMkLst>
            <pc:docMk/>
            <pc:sldMk cId="1193401939" sldId="2145707985"/>
            <ac:picMk id="7" creationId="{A24B6410-274B-A2A5-3679-0FA0F6AD560B}"/>
          </ac:picMkLst>
        </pc:picChg>
      </pc:sldChg>
      <pc:sldChg chg="add del">
        <pc:chgData name="Tim Anderson" userId="29931dd9-6a8d-4aea-9bcf-bec880f70870" providerId="ADAL" clId="{57E9F627-DFEC-4C80-92F5-89467B08954D}" dt="2025-12-10T16:35:04.437" v="185" actId="47"/>
        <pc:sldMkLst>
          <pc:docMk/>
          <pc:sldMk cId="3200431885" sldId="2145707986"/>
        </pc:sldMkLst>
      </pc:sldChg>
      <pc:sldChg chg="add del">
        <pc:chgData name="Tim Anderson" userId="29931dd9-6a8d-4aea-9bcf-bec880f70870" providerId="ADAL" clId="{57E9F627-DFEC-4C80-92F5-89467B08954D}" dt="2025-12-10T16:37:11.110" v="223" actId="47"/>
        <pc:sldMkLst>
          <pc:docMk/>
          <pc:sldMk cId="779757027" sldId="21457079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chemeClr val="tx1"/>
              </a:solidFill>
              <a:latin typeface="Arial Narrow" pitchFamily="34" charset="0"/>
            </a:rPr>
            <a:t>Dedra Douglas</a:t>
          </a:r>
        </a:p>
        <a:p>
          <a:r>
            <a:rPr lang="en-US" sz="1400" b="1" i="1" dirty="0">
              <a:solidFill>
                <a:schemeClr val="tx1"/>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A12DD7A1-CCA5-4432-8B59-849917E85A58}" type="asst">
      <dgm:prSet custT="1"/>
      <dgm:spPr>
        <a:solidFill>
          <a:srgbClr val="B1E6FE"/>
        </a:solidFill>
      </dgm:spPr>
      <dgm:t>
        <a:bodyPr/>
        <a:lstStyle/>
        <a:p>
          <a:r>
            <a:rPr lang="en-US" sz="1400" b="1" i="1" dirty="0">
              <a:solidFill>
                <a:schemeClr val="tx1"/>
              </a:solidFill>
              <a:latin typeface="Arial Narrow" pitchFamily="34" charset="0"/>
            </a:rPr>
            <a:t>Carlos Coronado</a:t>
          </a:r>
        </a:p>
        <a:p>
          <a:r>
            <a:rPr lang="en-US" sz="1400" b="1" i="1" dirty="0">
              <a:solidFill>
                <a:schemeClr val="tx1"/>
              </a:solidFill>
              <a:latin typeface="Arial Narrow" pitchFamily="34" charset="0"/>
            </a:rPr>
            <a:t>National Exploring Growth &amp; Retention Executive</a:t>
          </a:r>
        </a:p>
      </dgm:t>
    </dgm:pt>
    <dgm:pt modelId="{BAEB88DF-F204-4142-8C6C-69B49BB07403}" type="parTrans" cxnId="{4F52739A-382E-42FC-8B1A-1026FF8FBC7A}">
      <dgm:prSet/>
      <dgm:spPr/>
      <dgm:t>
        <a:bodyPr/>
        <a:lstStyle/>
        <a:p>
          <a:endParaRPr lang="en-US"/>
        </a:p>
      </dgm:t>
    </dgm:pt>
    <dgm:pt modelId="{B625D075-87D4-40FE-9DE7-8DDD527D1F20}" type="sibTrans" cxnId="{4F52739A-382E-42FC-8B1A-1026FF8FBC7A}">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0561" custScaleY="50823" custLinFactX="-49647" custLinFactNeighborX="-100000" custLinFactNeighborY="-7002">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A9EFB00F-5B86-498C-8283-848FF84D0CD9}" type="pres">
      <dgm:prSet presAssocID="{A12DD7A1-CCA5-4432-8B59-849917E85A58}" presName="hierRoot1" presStyleCnt="0">
        <dgm:presLayoutVars>
          <dgm:hierBranch val="init"/>
        </dgm:presLayoutVars>
      </dgm:prSet>
      <dgm:spPr/>
    </dgm:pt>
    <dgm:pt modelId="{57052BDC-7CF9-4CA4-8F5D-3E5CB1FA6DC8}" type="pres">
      <dgm:prSet presAssocID="{A12DD7A1-CCA5-4432-8B59-849917E85A58}" presName="rootComposite1" presStyleCnt="0"/>
      <dgm:spPr/>
    </dgm:pt>
    <dgm:pt modelId="{CE394A99-8D40-45D6-BDC7-5E2F815FAB07}" type="pres">
      <dgm:prSet presAssocID="{A12DD7A1-CCA5-4432-8B59-849917E85A58}" presName="rootText1" presStyleLbl="node0" presStyleIdx="2" presStyleCnt="3" custScaleX="65275" custScaleY="56952" custLinFactNeighborX="-28424" custLinFactNeighborY="66850">
        <dgm:presLayoutVars>
          <dgm:chPref val="3"/>
        </dgm:presLayoutVars>
      </dgm:prSet>
      <dgm:spPr/>
    </dgm:pt>
    <dgm:pt modelId="{99FC3DAC-AF17-4367-BF18-C071D75B33A3}" type="pres">
      <dgm:prSet presAssocID="{A12DD7A1-CCA5-4432-8B59-849917E85A58}" presName="rootConnector1" presStyleLbl="asst0" presStyleIdx="0" presStyleCnt="0"/>
      <dgm:spPr/>
    </dgm:pt>
    <dgm:pt modelId="{F64755EF-2412-4E62-93E7-0003D6AE34B8}" type="pres">
      <dgm:prSet presAssocID="{A12DD7A1-CCA5-4432-8B59-849917E85A58}" presName="hierChild2" presStyleCnt="0"/>
      <dgm:spPr/>
    </dgm:pt>
    <dgm:pt modelId="{6E5B3D07-468F-4262-92A0-8C5F30D55EA6}" type="pres">
      <dgm:prSet presAssocID="{A12DD7A1-CCA5-4432-8B59-849917E85A58}" presName="hierChild3" presStyleCnt="0"/>
      <dgm:spPr/>
    </dgm:pt>
  </dgm:ptLst>
  <dgm:cxnLst>
    <dgm:cxn modelId="{C2BA3600-08E8-43DB-B866-7D863FCAC1AC}" type="presOf" srcId="{A12DD7A1-CCA5-4432-8B59-849917E85A58}" destId="{CE394A99-8D40-45D6-BDC7-5E2F815FAB07}" srcOrd="0" destOrd="0" presId="urn:microsoft.com/office/officeart/2005/8/layout/orgChart1"/>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4F52739A-382E-42FC-8B1A-1026FF8FBC7A}" srcId="{BCD9911D-D24D-48F1-943B-9142347D470F}" destId="{A12DD7A1-CCA5-4432-8B59-849917E85A58}" srcOrd="2" destOrd="0" parTransId="{BAEB88DF-F204-4142-8C6C-69B49BB07403}" sibTransId="{B625D075-87D4-40FE-9DE7-8DDD527D1F20}"/>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B89BA8D3-FC23-4B4E-ACDC-BD70D4540667}" type="presOf" srcId="{A12DD7A1-CCA5-4432-8B59-849917E85A58}" destId="{99FC3DAC-AF17-4367-BF18-C071D75B33A3}"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FD91799A-0AEA-4515-AC92-F000C5EB5AF1}" type="presParOf" srcId="{B65E883C-D9C3-4457-B574-282CF65135C3}" destId="{A9EFB00F-5B86-498C-8283-848FF84D0CD9}" srcOrd="2" destOrd="0" presId="urn:microsoft.com/office/officeart/2005/8/layout/orgChart1"/>
    <dgm:cxn modelId="{428ED6FA-38D9-4CEC-93F7-4B4CDFEE2F94}" type="presParOf" srcId="{A9EFB00F-5B86-498C-8283-848FF84D0CD9}" destId="{57052BDC-7CF9-4CA4-8F5D-3E5CB1FA6DC8}" srcOrd="0" destOrd="0" presId="urn:microsoft.com/office/officeart/2005/8/layout/orgChart1"/>
    <dgm:cxn modelId="{7D4C3D68-66BA-4BA9-B49D-3F330B027C04}" type="presParOf" srcId="{57052BDC-7CF9-4CA4-8F5D-3E5CB1FA6DC8}" destId="{CE394A99-8D40-45D6-BDC7-5E2F815FAB07}" srcOrd="0" destOrd="0" presId="urn:microsoft.com/office/officeart/2005/8/layout/orgChart1"/>
    <dgm:cxn modelId="{918A3E91-58D3-4A5D-AD5A-4415F9465063}" type="presParOf" srcId="{57052BDC-7CF9-4CA4-8F5D-3E5CB1FA6DC8}" destId="{99FC3DAC-AF17-4367-BF18-C071D75B33A3}" srcOrd="1" destOrd="0" presId="urn:microsoft.com/office/officeart/2005/8/layout/orgChart1"/>
    <dgm:cxn modelId="{78FDF6A3-9BA1-4EA7-99CF-7AEB815F46BC}" type="presParOf" srcId="{A9EFB00F-5B86-498C-8283-848FF84D0CD9}" destId="{F64755EF-2412-4E62-93E7-0003D6AE34B8}" srcOrd="1" destOrd="0" presId="urn:microsoft.com/office/officeart/2005/8/layout/orgChart1"/>
    <dgm:cxn modelId="{C6EFC93B-864B-4B90-B229-179C3D1CF712}" type="presParOf" srcId="{A9EFB00F-5B86-498C-8283-848FF84D0CD9}" destId="{6E5B3D07-468F-4262-92A0-8C5F30D55EA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3740613" y="1896071"/>
          <a:ext cx="474316" cy="1446015"/>
        </a:xfrm>
        <a:custGeom>
          <a:avLst/>
          <a:gdLst/>
          <a:ahLst/>
          <a:cxnLst/>
          <a:rect l="0" t="0" r="0" b="0"/>
          <a:pathLst>
            <a:path>
              <a:moveTo>
                <a:pt x="474316" y="0"/>
              </a:moveTo>
              <a:lnTo>
                <a:pt x="474316" y="1446015"/>
              </a:lnTo>
              <a:lnTo>
                <a:pt x="0"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4214930" y="1896071"/>
          <a:ext cx="502644" cy="1446015"/>
        </a:xfrm>
        <a:custGeom>
          <a:avLst/>
          <a:gdLst/>
          <a:ahLst/>
          <a:cxnLst/>
          <a:rect l="0" t="0" r="0" b="0"/>
          <a:pathLst>
            <a:path>
              <a:moveTo>
                <a:pt x="0" y="0"/>
              </a:moveTo>
              <a:lnTo>
                <a:pt x="0" y="1446015"/>
              </a:lnTo>
              <a:lnTo>
                <a:pt x="502644"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2834098" y="700936"/>
          <a:ext cx="2761664" cy="119513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2834098" y="700936"/>
        <a:ext cx="2761664" cy="1195134"/>
      </dsp:txXfrm>
    </dsp:sp>
    <dsp:sp modelId="{5CB7C62A-6393-453D-A839-67512367AA48}">
      <dsp:nvSpPr>
        <dsp:cNvPr id="0" name=""/>
        <dsp:cNvSpPr/>
      </dsp:nvSpPr>
      <dsp:spPr>
        <a:xfrm>
          <a:off x="4717574" y="279519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Administrative Assistant</a:t>
          </a:r>
        </a:p>
      </dsp:txBody>
      <dsp:txXfrm>
        <a:off x="4717574" y="2795192"/>
        <a:ext cx="2507269" cy="1093787"/>
      </dsp:txXfrm>
    </dsp:sp>
    <dsp:sp modelId="{3C6C0BC6-1B23-47DA-90FC-5BAE7CCCB76A}">
      <dsp:nvSpPr>
        <dsp:cNvPr id="0" name=""/>
        <dsp:cNvSpPr/>
      </dsp:nvSpPr>
      <dsp:spPr>
        <a:xfrm>
          <a:off x="1482324" y="2801040"/>
          <a:ext cx="2258289" cy="1082091"/>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1482324" y="2801040"/>
        <a:ext cx="2258289" cy="1082091"/>
      </dsp:txXfrm>
    </dsp:sp>
    <dsp:sp modelId="{2A805936-6D65-44FB-B027-BAB888DB7CFC}">
      <dsp:nvSpPr>
        <dsp:cNvPr id="0" name=""/>
        <dsp:cNvSpPr/>
      </dsp:nvSpPr>
      <dsp:spPr>
        <a:xfrm>
          <a:off x="22692" y="79602"/>
          <a:ext cx="1557982" cy="97607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2692" y="79602"/>
        <a:ext cx="1557982" cy="976077"/>
      </dsp:txXfrm>
    </dsp:sp>
    <dsp:sp modelId="{CE394A99-8D40-45D6-BDC7-5E2F815FAB07}">
      <dsp:nvSpPr>
        <dsp:cNvPr id="0" name=""/>
        <dsp:cNvSpPr/>
      </dsp:nvSpPr>
      <dsp:spPr>
        <a:xfrm>
          <a:off x="7043583" y="149796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Carlos Coronado</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National Exploring Growth &amp; Retention Executive</a:t>
          </a:r>
        </a:p>
      </dsp:txBody>
      <dsp:txXfrm>
        <a:off x="7043583" y="1497962"/>
        <a:ext cx="2507269" cy="1093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12/10/2025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57</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51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72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72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fld id="{30E833B1-2A20-4C4C-BE33-B00584E2333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2059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139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52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162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913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0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6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7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04101-141A-29D0-5661-E378B6A32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7F9F-F088-FF7B-3230-934FFDC41986}"/>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EA44FFCA-CD45-A4D8-5C26-8D6C3C0100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F22C27-E9AD-179B-DC29-5B189FCBD1E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47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12/10/2025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12/10/2025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12/10/2025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12/10/2025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3723755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0628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86963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9714244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437960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498653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14932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804201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931725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5114783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2280433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147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5590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8893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34460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066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12/10/2025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12/10/2025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12/10/2025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theme" Target="../theme/theme12.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12/10/2025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12/10/2025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376208547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058" y="1627123"/>
            <a:ext cx="4422775" cy="391160"/>
          </a:xfrm>
          <a:prstGeom prst="rect">
            <a:avLst/>
          </a:prstGeom>
        </p:spPr>
        <p:txBody>
          <a:bodyPr wrap="square" lIns="0" tIns="0" rIns="0" bIns="0">
            <a:spAutoFit/>
          </a:bodyPr>
          <a:lstStyle>
            <a:lvl1pPr>
              <a:defRPr sz="2400" b="1" i="0">
                <a:solidFill>
                  <a:srgbClr val="404040"/>
                </a:solidFill>
                <a:latin typeface="Rockwell Extra Bold"/>
                <a:cs typeface="Rockwell Extra Bold"/>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61504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12/10/2025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12/10/2025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12/10/2025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12/10/2025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12/10/2025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12/10/2025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12/10/2025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8.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10.jpg"/><Relationship Id="rId5" Type="http://schemas.openxmlformats.org/officeDocument/2006/relationships/image" Target="../media/image91.pn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11.jpg"/><Relationship Id="rId5" Type="http://schemas.openxmlformats.org/officeDocument/2006/relationships/image" Target="../media/image91.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13.jpg"/></Relationships>
</file>

<file path=ppt/slides/_rels/slide10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jpg"/><Relationship Id="rId1" Type="http://schemas.openxmlformats.org/officeDocument/2006/relationships/slideLayout" Target="../slideLayouts/slideLayout95.xml"/><Relationship Id="rId4" Type="http://schemas.openxmlformats.org/officeDocument/2006/relationships/hyperlink" Target="https://my.scouting.or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jpg"/><Relationship Id="rId1" Type="http://schemas.openxmlformats.org/officeDocument/2006/relationships/slideLayout" Target="../slideLayouts/slideLayout95.xml"/><Relationship Id="rId4" Type="http://schemas.openxmlformats.org/officeDocument/2006/relationships/hyperlink" Target="https://www.scouting.org/training/youth-protection/venturing/"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4.xml"/><Relationship Id="rId5" Type="http://schemas.openxmlformats.org/officeDocument/2006/relationships/image" Target="../media/image115.png"/><Relationship Id="rId4" Type="http://schemas.openxmlformats.org/officeDocument/2006/relationships/image" Target="../media/image114.jpg"/></Relationships>
</file>

<file path=ppt/slides/_rels/slide1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116.jpg"/><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17.jpg"/></Relationships>
</file>

<file path=ppt/slides/_rels/slide1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118.jpeg"/><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19.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18.jpe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17.xml"/></Relationships>
</file>

<file path=ppt/slides/_rels/slide1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hyperlink" Target="http://www.exploringyourcareer.com/"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127.jpg"/></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53.xml"/><Relationship Id="rId6" Type="http://schemas.openxmlformats.org/officeDocument/2006/relationships/image" Target="../media/image91.png"/><Relationship Id="rId5" Type="http://schemas.openxmlformats.org/officeDocument/2006/relationships/image" Target="../media/image5.png"/><Relationship Id="rId4" Type="http://schemas.openxmlformats.org/officeDocument/2006/relationships/hyperlink" Target="http://www.exploringyourcareer.org/"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58.xml"/><Relationship Id="rId4" Type="http://schemas.openxmlformats.org/officeDocument/2006/relationships/image" Target="../media/image134.png"/></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1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102.pn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61.xml"/><Relationship Id="rId4" Type="http://schemas.openxmlformats.org/officeDocument/2006/relationships/image" Target="../media/image136.png"/></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37.wmf"/></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3.xml"/><Relationship Id="rId4" Type="http://schemas.openxmlformats.org/officeDocument/2006/relationships/image" Target="../media/image138.jpg"/></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3.xml"/><Relationship Id="rId5" Type="http://schemas.openxmlformats.org/officeDocument/2006/relationships/hyperlink" Target="http://www.joinexploring.org/" TargetMode="External"/><Relationship Id="rId4" Type="http://schemas.openxmlformats.org/officeDocument/2006/relationships/image" Target="../media/image139.pn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41.jpeg"/></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85.xml"/><Relationship Id="rId5" Type="http://schemas.openxmlformats.org/officeDocument/2006/relationships/image" Target="../media/image102.png"/><Relationship Id="rId4" Type="http://schemas.openxmlformats.org/officeDocument/2006/relationships/image" Target="../media/image101.png"/></Relationships>
</file>

<file path=ppt/slides/_rels/slide15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99.png"/></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5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44.jpg"/></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51.jpeg"/><Relationship Id="rId4" Type="http://schemas.openxmlformats.org/officeDocument/2006/relationships/image" Target="../media/image150.jpg"/></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16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16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1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98.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7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172.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7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svg"/><Relationship Id="rId7" Type="http://schemas.openxmlformats.org/officeDocument/2006/relationships/image" Target="../media/image165.svg"/><Relationship Id="rId2" Type="http://schemas.openxmlformats.org/officeDocument/2006/relationships/image" Target="../media/image160.png"/><Relationship Id="rId1" Type="http://schemas.openxmlformats.org/officeDocument/2006/relationships/slideLayout" Target="../slideLayouts/slideLayout5.xml"/><Relationship Id="rId6" Type="http://schemas.openxmlformats.org/officeDocument/2006/relationships/image" Target="../media/image164.png"/><Relationship Id="rId11" Type="http://schemas.openxmlformats.org/officeDocument/2006/relationships/image" Target="../media/image169.svg"/><Relationship Id="rId5" Type="http://schemas.openxmlformats.org/officeDocument/2006/relationships/image" Target="../media/image163.sv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svg"/></Relationships>
</file>

<file path=ppt/slides/_rels/slide1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9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hyperlink" Target="https://www.scouting.org/training/youth-protecti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128.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128.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128.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hyperlink" Target="mailto:Exploring@lflmail.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3.xml"/><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4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png"/><Relationship Id="rId18" Type="http://schemas.openxmlformats.org/officeDocument/2006/relationships/image" Target="../media/image53.jpg"/><Relationship Id="rId26" Type="http://schemas.openxmlformats.org/officeDocument/2006/relationships/image" Target="../media/image61.jpg"/><Relationship Id="rId3" Type="http://schemas.openxmlformats.org/officeDocument/2006/relationships/image" Target="../media/image38.png"/><Relationship Id="rId21" Type="http://schemas.openxmlformats.org/officeDocument/2006/relationships/image" Target="../media/image56.jpg"/><Relationship Id="rId7" Type="http://schemas.openxmlformats.org/officeDocument/2006/relationships/image" Target="../media/image42.pn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60.jpg"/><Relationship Id="rId2" Type="http://schemas.openxmlformats.org/officeDocument/2006/relationships/image" Target="../media/image37.png"/><Relationship Id="rId16" Type="http://schemas.openxmlformats.org/officeDocument/2006/relationships/image" Target="../media/image51.jpg"/><Relationship Id="rId20" Type="http://schemas.openxmlformats.org/officeDocument/2006/relationships/image" Target="../media/image55.png"/><Relationship Id="rId1" Type="http://schemas.openxmlformats.org/officeDocument/2006/relationships/slideLayout" Target="../slideLayouts/slideLayout143.xml"/><Relationship Id="rId6" Type="http://schemas.openxmlformats.org/officeDocument/2006/relationships/image" Target="../media/image41.jpg"/><Relationship Id="rId11" Type="http://schemas.openxmlformats.org/officeDocument/2006/relationships/image" Target="../media/image46.png"/><Relationship Id="rId24" Type="http://schemas.openxmlformats.org/officeDocument/2006/relationships/image" Target="../media/image59.jp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jpg"/><Relationship Id="rId28" Type="http://schemas.openxmlformats.org/officeDocument/2006/relationships/image" Target="../media/image63.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9.jpg"/><Relationship Id="rId22" Type="http://schemas.openxmlformats.org/officeDocument/2006/relationships/image" Target="../media/image57.png"/><Relationship Id="rId27" Type="http://schemas.openxmlformats.org/officeDocument/2006/relationships/image" Target="../media/image62.png"/></Relationships>
</file>

<file path=ppt/slides/_rels/slide6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140.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140.xml"/><Relationship Id="rId6" Type="http://schemas.openxmlformats.org/officeDocument/2006/relationships/image" Target="../media/image74.jp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g"/><Relationship Id="rId4" Type="http://schemas.openxmlformats.org/officeDocument/2006/relationships/image" Target="../media/image72.jpg"/><Relationship Id="rId9" Type="http://schemas.openxmlformats.org/officeDocument/2006/relationships/image" Target="../media/image77.png"/></Relationships>
</file>

<file path=ppt/slides/_rels/slide6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8.png"/><Relationship Id="rId12" Type="http://schemas.openxmlformats.org/officeDocument/2006/relationships/hyperlink" Target="https://www.bsawinterfest.org/" TargetMode="External"/><Relationship Id="rId2" Type="http://schemas.openxmlformats.org/officeDocument/2006/relationships/image" Target="../media/image37.png"/><Relationship Id="rId1" Type="http://schemas.openxmlformats.org/officeDocument/2006/relationships/slideLayout" Target="../slideLayouts/slideLayout143.xml"/><Relationship Id="rId6" Type="http://schemas.openxmlformats.org/officeDocument/2006/relationships/image" Target="../media/image46.png"/><Relationship Id="rId11" Type="http://schemas.openxmlformats.org/officeDocument/2006/relationships/image" Target="../media/image62.png"/><Relationship Id="rId5" Type="http://schemas.openxmlformats.org/officeDocument/2006/relationships/image" Target="../media/image44.png"/><Relationship Id="rId10"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hyperlink" Target="http://www.exploring.or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hyperlink" Target="http://www.exploring.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85.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jpg"/><Relationship Id="rId1" Type="http://schemas.openxmlformats.org/officeDocument/2006/relationships/slideLayout" Target="../slideLayouts/slideLayout117.xml"/><Relationship Id="rId4" Type="http://schemas.openxmlformats.org/officeDocument/2006/relationships/hyperlink" Target="https://my.scouting.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jpg"/><Relationship Id="rId1" Type="http://schemas.openxmlformats.org/officeDocument/2006/relationships/slideLayout" Target="../slideLayouts/slideLayout117.xml"/><Relationship Id="rId4" Type="http://schemas.openxmlformats.org/officeDocument/2006/relationships/hyperlink" Target="https://www.scouting.org/training/youth-protection/ventu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exploring@lflmail.org" TargetMode="Externa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hyperlink" Target="https://drive.google.com/file/d/1Bo7U0iJ8Ti-bmyIFtxGfG0TIt3dB1xX4/view?usp=sharin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hyperlink" Target="http://filestore.scouting.org/filestore/se-packet/2020-08-10/Exploring-Participant-Policy-FINAL-2.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835785" y="5168090"/>
            <a:ext cx="614302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December 10</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43335" y="1942097"/>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301767">
                  <a:extLst>
                    <a:ext uri="{9D8B030D-6E8A-4147-A177-3AD203B41FA5}">
                      <a16:colId xmlns:a16="http://schemas.microsoft.com/office/drawing/2014/main" val="20004"/>
                    </a:ext>
                  </a:extLst>
                </a:gridCol>
                <a:gridCol w="1104075">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ct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ct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21 Nov 2025</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194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1,519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4,264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24,351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793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9,287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201</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2,536</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10,639</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56,123</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89+</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 9,808</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01052" y="4672068"/>
            <a:ext cx="8545527" cy="338554"/>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1801052" y="5050436"/>
            <a:ext cx="8625788" cy="861774"/>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Positive upward or   </a:t>
            </a:r>
            <a:r>
              <a:rPr lang="en-US" sz="1600" b="1" dirty="0">
                <a:solidFill>
                  <a:srgbClr val="FFFF00"/>
                </a:solidFill>
                <a:latin typeface="Arial" panose="020B0604020202020204" pitchFamily="34" charset="0"/>
                <a:cs typeface="Arial" panose="020B0604020202020204" pitchFamily="34" charset="0"/>
              </a:rPr>
              <a:t>Negative downward trend since 17 Oct 2025; </a:t>
            </a:r>
            <a:r>
              <a:rPr lang="en-US" sz="1600" b="1" dirty="0">
                <a:solidFill>
                  <a:schemeClr val="accent6">
                    <a:lumMod val="75000"/>
                  </a:schemeClr>
                </a:solidFill>
                <a:latin typeface="Arial" panose="020B0604020202020204" pitchFamily="34" charset="0"/>
                <a:cs typeface="Arial" panose="020B0604020202020204" pitchFamily="34" charset="0"/>
              </a:rPr>
              <a:t>Clubs Units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8</a:t>
            </a:r>
            <a:r>
              <a:rPr lang="en-US" sz="1600" b="1" dirty="0">
                <a:solidFill>
                  <a:schemeClr val="accent6">
                    <a:lumMod val="75000"/>
                  </a:schemeClr>
                </a:solidFill>
                <a:latin typeface="Arial" panose="020B0604020202020204" pitchFamily="34" charset="0"/>
                <a:cs typeface="Arial" panose="020B0604020202020204" pitchFamily="34" charset="0"/>
              </a:rPr>
              <a:t>, Posts Units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3</a:t>
            </a:r>
            <a:r>
              <a:rPr lang="en-US" sz="1600" b="1" dirty="0">
                <a:solidFill>
                  <a:schemeClr val="accent6">
                    <a:lumMod val="75000"/>
                  </a:schemeClr>
                </a:solidFill>
                <a:latin typeface="Arial" panose="020B0604020202020204" pitchFamily="34" charset="0"/>
                <a:cs typeface="Arial" panose="020B0604020202020204" pitchFamily="34" charset="0"/>
              </a:rPr>
              <a:t>, Club Youth Membership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337</a:t>
            </a:r>
            <a:r>
              <a:rPr lang="en-US" sz="1600" b="1" dirty="0">
                <a:solidFill>
                  <a:schemeClr val="accent6">
                    <a:lumMod val="75000"/>
                  </a:schemeClr>
                </a:solidFill>
                <a:latin typeface="Arial" panose="020B0604020202020204" pitchFamily="34" charset="0"/>
                <a:cs typeface="Arial" panose="020B0604020202020204" pitchFamily="34" charset="0"/>
              </a:rPr>
              <a:t>, Post Youth Membership </a:t>
            </a:r>
            <a:r>
              <a:rPr lang="en-US" sz="1600" b="1" dirty="0">
                <a:solidFill>
                  <a:srgbClr val="00B050"/>
                </a:solidFill>
                <a:latin typeface="Arial" panose="020B0604020202020204" pitchFamily="34" charset="0"/>
                <a:cs typeface="Arial" panose="020B0604020202020204" pitchFamily="34" charset="0"/>
              </a:rPr>
              <a:t>up</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67</a:t>
            </a:r>
            <a:r>
              <a:rPr lang="en-US" sz="1600" b="1" dirty="0">
                <a:solidFill>
                  <a:schemeClr val="accent6">
                    <a:lumMod val="75000"/>
                  </a:schemeClr>
                </a:solidFill>
                <a:latin typeface="Arial" panose="020B0604020202020204" pitchFamily="34" charset="0"/>
                <a:cs typeface="Arial" panose="020B0604020202020204" pitchFamily="34" charset="0"/>
              </a:rPr>
              <a:t>, Cubs Adult Membership </a:t>
            </a:r>
            <a:r>
              <a:rPr lang="en-US" sz="1600" b="1" dirty="0">
                <a:solidFill>
                  <a:srgbClr val="00B050"/>
                </a:solidFill>
                <a:latin typeface="Arial" panose="020B0604020202020204" pitchFamily="34" charset="0"/>
                <a:cs typeface="Arial" panose="020B0604020202020204" pitchFamily="34" charset="0"/>
              </a:rPr>
              <a:t>up 27 </a:t>
            </a:r>
            <a:r>
              <a:rPr lang="en-US" sz="1600" b="1" dirty="0">
                <a:solidFill>
                  <a:schemeClr val="accent6">
                    <a:lumMod val="75000"/>
                  </a:schemeClr>
                </a:solidFill>
                <a:latin typeface="Arial" panose="020B0604020202020204" pitchFamily="34" charset="0"/>
                <a:cs typeface="Arial" panose="020B0604020202020204" pitchFamily="34" charset="0"/>
              </a:rPr>
              <a:t>and Post Adult Membership </a:t>
            </a:r>
            <a:r>
              <a:rPr lang="en-US" sz="1600" b="1" dirty="0">
                <a:solidFill>
                  <a:srgbClr val="C00000"/>
                </a:solidFill>
                <a:latin typeface="Arial" panose="020B0604020202020204" pitchFamily="34" charset="0"/>
                <a:cs typeface="Arial" panose="020B0604020202020204" pitchFamily="34" charset="0"/>
              </a:rPr>
              <a:t>down 80</a:t>
            </a:r>
          </a:p>
        </p:txBody>
      </p:sp>
      <p:sp>
        <p:nvSpPr>
          <p:cNvPr id="9" name="Up Arrow 19">
            <a:extLst>
              <a:ext uri="{FF2B5EF4-FFF2-40B4-BE49-F238E27FC236}">
                <a16:creationId xmlns:a16="http://schemas.microsoft.com/office/drawing/2014/main" id="{694F81B4-A179-79F7-656C-8019918FE484}"/>
              </a:ext>
            </a:extLst>
          </p:cNvPr>
          <p:cNvSpPr/>
          <p:nvPr/>
        </p:nvSpPr>
        <p:spPr>
          <a:xfrm rot="10800000" flipV="1">
            <a:off x="3817539" y="3561845"/>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6" name="Up Arrow 19">
            <a:extLst>
              <a:ext uri="{FF2B5EF4-FFF2-40B4-BE49-F238E27FC236}">
                <a16:creationId xmlns:a16="http://schemas.microsoft.com/office/drawing/2014/main" id="{94F093A9-E33F-17A9-2638-9FFA1EB15579}"/>
              </a:ext>
            </a:extLst>
          </p:cNvPr>
          <p:cNvSpPr/>
          <p:nvPr/>
        </p:nvSpPr>
        <p:spPr>
          <a:xfrm rot="10800000" flipV="1">
            <a:off x="9072995" y="3568586"/>
            <a:ext cx="185057" cy="219928"/>
          </a:xfrm>
          <a:prstGeom prst="upArrow">
            <a:avLst/>
          </a:prstGeom>
          <a:solidFill>
            <a:srgbClr val="2AB96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a:extLst>
              <a:ext uri="{FF2B5EF4-FFF2-40B4-BE49-F238E27FC236}">
                <a16:creationId xmlns:a16="http://schemas.microsoft.com/office/drawing/2014/main" id="{F3690507-7A6A-3125-026A-289914984BC6}"/>
              </a:ext>
            </a:extLst>
          </p:cNvPr>
          <p:cNvSpPr/>
          <p:nvPr/>
        </p:nvSpPr>
        <p:spPr>
          <a:xfrm flipV="1">
            <a:off x="10308080" y="3569592"/>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7301F137-15B2-5F9B-B4AE-2EC1994A74AB}"/>
              </a:ext>
            </a:extLst>
          </p:cNvPr>
          <p:cNvSpPr/>
          <p:nvPr/>
        </p:nvSpPr>
        <p:spPr>
          <a:xfrm flipV="1">
            <a:off x="4121253" y="5139551"/>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 </a:t>
            </a:r>
          </a:p>
        </p:txBody>
      </p:sp>
      <p:sp>
        <p:nvSpPr>
          <p:cNvPr id="6" name="Up Arrow 19">
            <a:extLst>
              <a:ext uri="{FF2B5EF4-FFF2-40B4-BE49-F238E27FC236}">
                <a16:creationId xmlns:a16="http://schemas.microsoft.com/office/drawing/2014/main" id="{B415DF34-F9CF-959F-43CD-B396B1A62715}"/>
              </a:ext>
            </a:extLst>
          </p:cNvPr>
          <p:cNvSpPr/>
          <p:nvPr/>
        </p:nvSpPr>
        <p:spPr>
          <a:xfrm rot="10800000" flipV="1">
            <a:off x="1846517" y="5083780"/>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0" name="Up Arrow 19">
            <a:extLst>
              <a:ext uri="{FF2B5EF4-FFF2-40B4-BE49-F238E27FC236}">
                <a16:creationId xmlns:a16="http://schemas.microsoft.com/office/drawing/2014/main" id="{F0F9F898-9FE1-D545-64B4-AE989BD9EF44}"/>
              </a:ext>
            </a:extLst>
          </p:cNvPr>
          <p:cNvSpPr/>
          <p:nvPr/>
        </p:nvSpPr>
        <p:spPr>
          <a:xfrm rot="10800000" flipV="1">
            <a:off x="5203365" y="3574488"/>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1" name="Up Arrow 19">
            <a:extLst>
              <a:ext uri="{FF2B5EF4-FFF2-40B4-BE49-F238E27FC236}">
                <a16:creationId xmlns:a16="http://schemas.microsoft.com/office/drawing/2014/main" id="{1EAB4C4E-05D0-E674-A068-B4F5CCC2AA9F}"/>
              </a:ext>
            </a:extLst>
          </p:cNvPr>
          <p:cNvSpPr/>
          <p:nvPr/>
        </p:nvSpPr>
        <p:spPr>
          <a:xfrm rot="10800000" flipV="1">
            <a:off x="8006381" y="3564373"/>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2" name="Up Arrow 19">
            <a:extLst>
              <a:ext uri="{FF2B5EF4-FFF2-40B4-BE49-F238E27FC236}">
                <a16:creationId xmlns:a16="http://schemas.microsoft.com/office/drawing/2014/main" id="{BAFD9910-748F-C12E-7198-062677AD8CBB}"/>
              </a:ext>
            </a:extLst>
          </p:cNvPr>
          <p:cNvSpPr/>
          <p:nvPr/>
        </p:nvSpPr>
        <p:spPr>
          <a:xfrm rot="10800000" flipV="1">
            <a:off x="6676275" y="3561846"/>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65347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21 November 2025</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1026106"/>
            <a:ext cx="7554686" cy="549765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1,713 </a:t>
            </a:r>
            <a:r>
              <a:rPr lang="en-US" sz="1450" b="1" dirty="0">
                <a:solidFill>
                  <a:srgbClr val="1C81FB"/>
                </a:solidFill>
                <a:latin typeface="Arial" panose="020B0604020202020204" pitchFamily="34" charset="0"/>
                <a:cs typeface="Arial" panose="020B0604020202020204" pitchFamily="34" charset="0"/>
              </a:rPr>
              <a:t>(+11) </a:t>
            </a:r>
            <a:r>
              <a:rPr lang="en-US" sz="1450" b="1" dirty="0">
                <a:solidFill>
                  <a:prstClr val="black"/>
                </a:solidFill>
                <a:latin typeface="Arial" panose="020B0604020202020204" pitchFamily="34" charset="0"/>
                <a:cs typeface="Arial" panose="020B0604020202020204" pitchFamily="34" charset="0"/>
              </a:rPr>
              <a:t>Youth = 28,615 </a:t>
            </a:r>
            <a:r>
              <a:rPr lang="en-US" sz="1450" b="1" dirty="0">
                <a:solidFill>
                  <a:srgbClr val="1C81FB"/>
                </a:solidFill>
                <a:latin typeface="Arial" panose="020B0604020202020204" pitchFamily="34" charset="0"/>
                <a:cs typeface="Arial" panose="020B0604020202020204" pitchFamily="34" charset="0"/>
              </a:rPr>
              <a:t>(+404) </a:t>
            </a:r>
            <a:r>
              <a:rPr lang="en-US" sz="1450" b="1" dirty="0">
                <a:solidFill>
                  <a:prstClr val="black"/>
                </a:solidFill>
                <a:latin typeface="Arial" panose="020B0604020202020204" pitchFamily="34" charset="0"/>
                <a:cs typeface="Arial" panose="020B0604020202020204" pitchFamily="34" charset="0"/>
              </a:rPr>
              <a:t>Adults = 10,080 </a:t>
            </a:r>
            <a:r>
              <a:rPr lang="en-US" sz="1450" b="1" dirty="0">
                <a:solidFill>
                  <a:srgbClr val="C00000"/>
                </a:solidFill>
                <a:latin typeface="Arial" panose="020B0604020202020204" pitchFamily="34" charset="0"/>
                <a:cs typeface="Arial" panose="020B0604020202020204" pitchFamily="34" charset="0"/>
              </a:rPr>
              <a:t>(-53)</a:t>
            </a:r>
            <a:endParaRPr lang="en-US" sz="600" b="1" dirty="0">
              <a:solidFill>
                <a:srgbClr val="C00000"/>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a:t>
            </a:r>
            <a:r>
              <a:rPr lang="en-US" sz="1350" b="1" dirty="0">
                <a:latin typeface="Arial" panose="020B0604020202020204" pitchFamily="34" charset="0"/>
                <a:cs typeface="Arial" panose="020B0604020202020204" pitchFamily="34" charset="0"/>
              </a:rPr>
              <a:t>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5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40 </a:t>
            </a:r>
            <a:r>
              <a:rPr lang="en-US" sz="1350" b="1" dirty="0">
                <a:solidFill>
                  <a:srgbClr val="1C81FB"/>
                </a:solidFill>
                <a:latin typeface="Arial" panose="020B0604020202020204" pitchFamily="34" charset="0"/>
                <a:cs typeface="Arial" panose="020B0604020202020204" pitchFamily="34" charset="0"/>
              </a:rPr>
              <a:t>(+11)</a:t>
            </a:r>
            <a:r>
              <a:rPr lang="en-US" sz="1350" b="1" dirty="0">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45 </a:t>
            </a:r>
            <a:r>
              <a:rPr lang="en-US" sz="1350" b="1" dirty="0">
                <a:solidFill>
                  <a:srgbClr val="1C81FB"/>
                </a:solidFill>
                <a:latin typeface="Arial" panose="020B0604020202020204" pitchFamily="34" charset="0"/>
                <a:cs typeface="Arial" panose="020B0604020202020204" pitchFamily="34" charset="0"/>
              </a:rPr>
              <a:t>(+5)</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47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700</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(-7)               </a:t>
            </a:r>
            <a:r>
              <a:rPr lang="en-US" sz="1350" b="1" dirty="0">
                <a:latin typeface="Arial" panose="020B0604020202020204" pitchFamily="34" charset="0"/>
                <a:cs typeface="Arial" panose="020B0604020202020204" pitchFamily="34" charset="0"/>
              </a:rPr>
              <a:t>335</a:t>
            </a:r>
            <a:r>
              <a:rPr lang="en-US" sz="1350" b="1" dirty="0">
                <a:solidFill>
                  <a:srgbClr val="C00000"/>
                </a:solidFill>
                <a:latin typeface="Arial" panose="020B0604020202020204" pitchFamily="34" charset="0"/>
                <a:cs typeface="Arial" panose="020B0604020202020204" pitchFamily="34" charset="0"/>
              </a:rPr>
              <a:t> (-13)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8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372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 37 </a:t>
            </a:r>
            <a:r>
              <a:rPr lang="en-US" sz="1350" b="1" dirty="0">
                <a:solidFill>
                  <a:srgbClr val="C00000"/>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39</a:t>
            </a:r>
            <a:r>
              <a:rPr lang="en-US" sz="1350" b="1" dirty="0">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1,424 </a:t>
            </a:r>
            <a:r>
              <a:rPr lang="en-US" sz="1350" b="1" dirty="0">
                <a:solidFill>
                  <a:srgbClr val="C00000"/>
                </a:solidFill>
                <a:latin typeface="Arial" panose="020B0604020202020204" pitchFamily="34" charset="0"/>
                <a:cs typeface="Arial" panose="020B0604020202020204" pitchFamily="34" charset="0"/>
              </a:rPr>
              <a:t>(-3)            </a:t>
            </a:r>
            <a:r>
              <a:rPr lang="en-US" sz="1350" b="1" dirty="0">
                <a:latin typeface="Arial" panose="020B0604020202020204" pitchFamily="34" charset="0"/>
                <a:cs typeface="Arial" panose="020B0604020202020204" pitchFamily="34" charset="0"/>
              </a:rPr>
              <a:t>197 </a:t>
            </a:r>
            <a:r>
              <a:rPr lang="en-US" sz="1350" b="1" dirty="0">
                <a:solidFill>
                  <a:srgbClr val="C00000"/>
                </a:solidFill>
                <a:latin typeface="Arial" panose="020B0604020202020204" pitchFamily="34" charset="0"/>
                <a:cs typeface="Arial" panose="020B0604020202020204" pitchFamily="34" charset="0"/>
              </a:rPr>
              <a:t>(-4)</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130 </a:t>
            </a:r>
            <a:r>
              <a:rPr lang="en-US" sz="1350" b="1" dirty="0">
                <a:solidFill>
                  <a:srgbClr val="1C81FB"/>
                </a:solidFill>
                <a:latin typeface="Arial" panose="020B0604020202020204" pitchFamily="34" charset="0"/>
                <a:cs typeface="Arial" panose="020B0604020202020204" pitchFamily="34" charset="0"/>
              </a:rPr>
              <a:t>(+1 )              </a:t>
            </a:r>
            <a:r>
              <a:rPr lang="en-US" sz="1350" b="1" dirty="0">
                <a:solidFill>
                  <a:prstClr val="black"/>
                </a:solidFill>
                <a:latin typeface="Arial" panose="020B0604020202020204" pitchFamily="34" charset="0"/>
                <a:cs typeface="Arial" panose="020B0604020202020204" pitchFamily="34" charset="0"/>
              </a:rPr>
              <a:t>29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23 </a:t>
            </a:r>
            <a:r>
              <a:rPr lang="en-US" sz="1350" b="1" dirty="0">
                <a:solidFill>
                  <a:srgbClr val="C00000"/>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873 </a:t>
            </a:r>
            <a:r>
              <a:rPr lang="en-US" sz="1350" b="1" dirty="0">
                <a:solidFill>
                  <a:srgbClr val="C00000"/>
                </a:solidFill>
                <a:latin typeface="Arial" panose="020B0604020202020204" pitchFamily="34" charset="0"/>
                <a:cs typeface="Arial" panose="020B0604020202020204" pitchFamily="34" charset="0"/>
              </a:rPr>
              <a:t>(-42)            </a:t>
            </a:r>
            <a:r>
              <a:rPr lang="en-US" sz="1350" b="1" dirty="0">
                <a:solidFill>
                  <a:prstClr val="black"/>
                </a:solidFill>
                <a:latin typeface="Arial" panose="020B0604020202020204" pitchFamily="34" charset="0"/>
                <a:cs typeface="Arial" panose="020B0604020202020204" pitchFamily="34" charset="0"/>
              </a:rPr>
              <a:t>161 </a:t>
            </a:r>
            <a:r>
              <a:rPr lang="en-US" sz="1350" b="1" dirty="0">
                <a:solidFill>
                  <a:srgbClr val="1C81FB"/>
                </a:solidFill>
                <a:latin typeface="Arial" panose="020B0604020202020204" pitchFamily="34" charset="0"/>
                <a:cs typeface="Arial" panose="020B0604020202020204" pitchFamily="34" charset="0"/>
              </a:rPr>
              <a:t>(+2)</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194 </a:t>
            </a:r>
            <a:r>
              <a:rPr lang="en-US" sz="1350" b="1" dirty="0">
                <a:solidFill>
                  <a:srgbClr val="1C81FB"/>
                </a:solidFill>
                <a:latin typeface="Arial" panose="020B0604020202020204" pitchFamily="34" charset="0"/>
                <a:cs typeface="Arial" panose="020B0604020202020204" pitchFamily="34" charset="0"/>
              </a:rPr>
              <a:t>(+8)        </a:t>
            </a:r>
            <a:r>
              <a:rPr lang="en-US" sz="1350" b="1" dirty="0">
                <a:solidFill>
                  <a:srgbClr val="7030A0"/>
                </a:solidFill>
                <a:latin typeface="Arial" panose="020B0604020202020204" pitchFamily="34" charset="0"/>
                <a:cs typeface="Arial" panose="020B0604020202020204" pitchFamily="34" charset="0"/>
              </a:rPr>
              <a:t>4,264</a:t>
            </a:r>
            <a:r>
              <a:rPr lang="en-US" sz="1350" b="1" dirty="0">
                <a:solidFill>
                  <a:srgbClr val="1C81FB"/>
                </a:solidFill>
                <a:latin typeface="Arial" panose="020B0604020202020204" pitchFamily="34" charset="0"/>
                <a:cs typeface="Arial" panose="020B0604020202020204" pitchFamily="34" charset="0"/>
              </a:rPr>
              <a:t> (+337)         </a:t>
            </a:r>
            <a:r>
              <a:rPr lang="en-US" sz="1350" b="1" dirty="0">
                <a:solidFill>
                  <a:srgbClr val="7030A0"/>
                </a:solidFill>
                <a:latin typeface="Arial" panose="020B0604020202020204" pitchFamily="34" charset="0"/>
                <a:cs typeface="Arial" panose="020B0604020202020204" pitchFamily="34" charset="0"/>
              </a:rPr>
              <a:t>793 </a:t>
            </a:r>
            <a:r>
              <a:rPr lang="en-US" sz="1350" b="1" dirty="0">
                <a:solidFill>
                  <a:srgbClr val="1C81FB"/>
                </a:solidFill>
                <a:latin typeface="Arial" panose="020B0604020202020204" pitchFamily="34" charset="0"/>
                <a:cs typeface="Arial" panose="020B0604020202020204" pitchFamily="34" charset="0"/>
              </a:rPr>
              <a:t>(+27)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430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5,042 </a:t>
            </a:r>
            <a:r>
              <a:rPr lang="en-US" sz="1350" b="1" dirty="0">
                <a:solidFill>
                  <a:srgbClr val="C00000"/>
                </a:solidFill>
                <a:latin typeface="Arial" panose="020B0604020202020204" pitchFamily="34" charset="0"/>
                <a:cs typeface="Arial" panose="020B0604020202020204" pitchFamily="34" charset="0"/>
              </a:rPr>
              <a:t>(-101)       </a:t>
            </a:r>
            <a:r>
              <a:rPr lang="en-US" sz="1350" b="1" dirty="0">
                <a:latin typeface="Arial" panose="020B0604020202020204" pitchFamily="34" charset="0"/>
                <a:cs typeface="Arial" panose="020B0604020202020204" pitchFamily="34" charset="0"/>
              </a:rPr>
              <a:t>2,639 </a:t>
            </a:r>
            <a:r>
              <a:rPr lang="en-US" sz="1350" b="1" dirty="0">
                <a:solidFill>
                  <a:srgbClr val="C00000"/>
                </a:solidFill>
                <a:latin typeface="Arial" panose="020B0604020202020204" pitchFamily="34" charset="0"/>
                <a:cs typeface="Arial" panose="020B0604020202020204" pitchFamily="34" charset="0"/>
              </a:rPr>
              <a:t>(-33)</a:t>
            </a:r>
            <a:r>
              <a:rPr lang="en-US" sz="1350" b="1" dirty="0">
                <a:solidFill>
                  <a:srgbClr val="1C81FB"/>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66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2,558 </a:t>
            </a:r>
            <a:r>
              <a:rPr lang="en-US" sz="1350" b="1" dirty="0">
                <a:solidFill>
                  <a:srgbClr val="1C81FB"/>
                </a:solidFill>
                <a:latin typeface="Arial" panose="020B0604020202020204" pitchFamily="34" charset="0"/>
                <a:cs typeface="Arial" panose="020B0604020202020204" pitchFamily="34" charset="0"/>
              </a:rPr>
              <a:t>(+120)          </a:t>
            </a:r>
            <a:r>
              <a:rPr lang="en-US" sz="1350" b="1" dirty="0">
                <a:latin typeface="Arial" panose="020B0604020202020204" pitchFamily="34" charset="0"/>
                <a:cs typeface="Arial" panose="020B0604020202020204" pitchFamily="34" charset="0"/>
              </a:rPr>
              <a:t>404 </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70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1,939</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(+78)            </a:t>
            </a:r>
            <a:r>
              <a:rPr lang="en-US" sz="1350" b="1" dirty="0">
                <a:solidFill>
                  <a:prstClr val="black"/>
                </a:solidFill>
                <a:latin typeface="Arial" panose="020B0604020202020204" pitchFamily="34" charset="0"/>
                <a:cs typeface="Arial" panose="020B0604020202020204" pitchFamily="34" charset="0"/>
              </a:rPr>
              <a:t>366</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634 </a:t>
            </a:r>
            <a:r>
              <a:rPr lang="en-US" sz="1350" b="1" dirty="0">
                <a:solidFill>
                  <a:srgbClr val="1C81FB"/>
                </a:solidFill>
                <a:latin typeface="Arial" panose="020B0604020202020204" pitchFamily="34" charset="0"/>
                <a:cs typeface="Arial" panose="020B0604020202020204" pitchFamily="34" charset="0"/>
              </a:rPr>
              <a:t>(+5)        </a:t>
            </a:r>
            <a:r>
              <a:rPr lang="en-US" sz="1350" b="1" dirty="0">
                <a:latin typeface="Arial" panose="020B0604020202020204" pitchFamily="34" charset="0"/>
                <a:cs typeface="Arial" panose="020B0604020202020204" pitchFamily="34" charset="0"/>
              </a:rPr>
              <a:t>7,144 </a:t>
            </a:r>
            <a:r>
              <a:rPr lang="en-US" sz="1350" b="1" dirty="0">
                <a:solidFill>
                  <a:srgbClr val="C00000"/>
                </a:solidFill>
                <a:latin typeface="Arial" panose="020B0604020202020204" pitchFamily="34" charset="0"/>
                <a:cs typeface="Arial" panose="020B0604020202020204" pitchFamily="34" charset="0"/>
              </a:rPr>
              <a:t>(-11)          </a:t>
            </a:r>
            <a:r>
              <a:rPr lang="en-US" sz="1350" b="1" dirty="0">
                <a:latin typeface="Arial" panose="020B0604020202020204" pitchFamily="34" charset="0"/>
                <a:cs typeface="Arial" panose="020B0604020202020204" pitchFamily="34" charset="0"/>
              </a:rPr>
              <a:t>3,869 </a:t>
            </a:r>
            <a:r>
              <a:rPr lang="en-US" sz="1350" b="1" dirty="0">
                <a:solidFill>
                  <a:srgbClr val="C00000"/>
                </a:solidFill>
                <a:latin typeface="Arial" panose="020B0604020202020204" pitchFamily="34" charset="0"/>
                <a:cs typeface="Arial" panose="020B0604020202020204" pitchFamily="34" charset="0"/>
              </a:rPr>
              <a:t>(-30)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75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1,836</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(+21)           </a:t>
            </a:r>
            <a:r>
              <a:rPr lang="en-US" sz="1350" b="1" dirty="0">
                <a:latin typeface="Arial" panose="020B0604020202020204" pitchFamily="34" charset="0"/>
                <a:cs typeface="Arial" panose="020B0604020202020204" pitchFamily="34" charset="0"/>
              </a:rPr>
              <a:t>464 </a:t>
            </a:r>
            <a:r>
              <a:rPr lang="en-US" sz="1350" b="1" dirty="0">
                <a:solidFill>
                  <a:srgbClr val="C00000"/>
                </a:solidFill>
                <a:latin typeface="Arial" panose="020B0604020202020204" pitchFamily="34" charset="0"/>
                <a:cs typeface="Arial" panose="020B0604020202020204" pitchFamily="34" charset="0"/>
              </a:rPr>
              <a:t>(-4)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692 </a:t>
            </a:r>
            <a:r>
              <a:rPr lang="en-US" sz="1350" b="1" dirty="0">
                <a:solidFill>
                  <a:srgbClr val="C00000"/>
                </a:solidFill>
                <a:latin typeface="Arial" panose="020B0604020202020204" pitchFamily="34" charset="0"/>
                <a:cs typeface="Arial" panose="020B0604020202020204" pitchFamily="34" charset="0"/>
              </a:rPr>
              <a:t>(-8)                </a:t>
            </a:r>
            <a:r>
              <a:rPr lang="en-US" sz="1350" b="1" dirty="0">
                <a:latin typeface="Arial" panose="020B0604020202020204" pitchFamily="34" charset="0"/>
                <a:cs typeface="Arial" panose="020B0604020202020204" pitchFamily="34" charset="0"/>
              </a:rPr>
              <a:t>75</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13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196 </a:t>
            </a:r>
            <a:r>
              <a:rPr lang="en-US" sz="1350" b="1" dirty="0">
                <a:solidFill>
                  <a:srgbClr val="C00000"/>
                </a:solidFill>
                <a:latin typeface="Arial" panose="020B0604020202020204" pitchFamily="34" charset="0"/>
                <a:cs typeface="Arial" panose="020B0604020202020204" pitchFamily="34" charset="0"/>
              </a:rPr>
              <a:t>(-24)              </a:t>
            </a:r>
            <a:r>
              <a:rPr lang="en-US" sz="1350" b="1" dirty="0">
                <a:latin typeface="Arial" panose="020B0604020202020204" pitchFamily="34" charset="0"/>
                <a:cs typeface="Arial" panose="020B0604020202020204" pitchFamily="34" charset="0"/>
              </a:rPr>
              <a:t>78 </a:t>
            </a:r>
            <a:r>
              <a:rPr lang="en-US" sz="1350" b="1" dirty="0">
                <a:solidFill>
                  <a:srgbClr val="C00000"/>
                </a:solidFill>
                <a:latin typeface="Arial" panose="020B0604020202020204" pitchFamily="34" charset="0"/>
                <a:cs typeface="Arial" panose="020B0604020202020204" pitchFamily="34" charset="0"/>
              </a:rPr>
              <a:t>(-3)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4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114 </a:t>
            </a:r>
            <a:r>
              <a:rPr lang="en-US" sz="1350" b="1" dirty="0">
                <a:solidFill>
                  <a:srgbClr val="1C81FB"/>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18</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(+3)</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10 </a:t>
            </a:r>
            <a:r>
              <a:rPr lang="en-US" sz="1350" b="1" dirty="0">
                <a:solidFill>
                  <a:srgbClr val="C00000"/>
                </a:solidFill>
                <a:latin typeface="Arial" panose="020B0604020202020204" pitchFamily="34" charset="0"/>
                <a:cs typeface="Arial" panose="020B0604020202020204" pitchFamily="34" charset="0"/>
              </a:rPr>
              <a:t>(-1)            </a:t>
            </a:r>
            <a:r>
              <a:rPr lang="en-US" sz="1350" b="1" dirty="0">
                <a:latin typeface="Arial" panose="020B0604020202020204" pitchFamily="34" charset="0"/>
                <a:cs typeface="Arial" panose="020B0604020202020204" pitchFamily="34" charset="0"/>
              </a:rPr>
              <a:t>260</a:t>
            </a:r>
            <a:r>
              <a:rPr lang="en-US" sz="1350" b="1" dirty="0">
                <a:solidFill>
                  <a:srgbClr val="C00000"/>
                </a:solidFill>
                <a:latin typeface="Arial" panose="020B0604020202020204" pitchFamily="34" charset="0"/>
                <a:cs typeface="Arial" panose="020B0604020202020204" pitchFamily="34" charset="0"/>
              </a:rPr>
              <a:t> (-24)              </a:t>
            </a:r>
            <a:r>
              <a:rPr lang="en-US" sz="1350" b="1" dirty="0">
                <a:latin typeface="Arial" panose="020B0604020202020204" pitchFamily="34" charset="0"/>
                <a:cs typeface="Arial" panose="020B0604020202020204" pitchFamily="34" charset="0"/>
              </a:rPr>
              <a:t>97</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a:t>
            </a:r>
            <a:r>
              <a:rPr lang="en-US" sz="1350" b="1" dirty="0">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77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1,004 </a:t>
            </a:r>
            <a:r>
              <a:rPr lang="en-US" sz="1350" b="1" dirty="0">
                <a:solidFill>
                  <a:srgbClr val="1C81FB"/>
                </a:solidFill>
                <a:latin typeface="Arial" panose="020B0604020202020204" pitchFamily="34" charset="0"/>
                <a:cs typeface="Arial" panose="020B0604020202020204" pitchFamily="34" charset="0"/>
              </a:rPr>
              <a:t>(+83)            </a:t>
            </a:r>
            <a:r>
              <a:rPr lang="en-US" sz="1350" b="1" dirty="0">
                <a:solidFill>
                  <a:prstClr val="black"/>
                </a:solidFill>
                <a:latin typeface="Arial" panose="020B0604020202020204" pitchFamily="34" charset="0"/>
                <a:cs typeface="Arial" panose="020B0604020202020204" pitchFamily="34" charset="0"/>
              </a:rPr>
              <a:t>472 </a:t>
            </a:r>
            <a:r>
              <a:rPr lang="en-US" sz="1350" b="1" dirty="0">
                <a:solidFill>
                  <a:srgbClr val="1C81FB"/>
                </a:solidFill>
                <a:latin typeface="Arial" panose="020B0604020202020204" pitchFamily="34" charset="0"/>
                <a:cs typeface="Arial" panose="020B0604020202020204" pitchFamily="34" charset="0"/>
              </a:rPr>
              <a:t>(+2)</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17 October 2025. Jeff Schweiger, National Exploring Membership &amp; Retention Lead, observed that </a:t>
            </a:r>
            <a:r>
              <a:rPr lang="en-US" sz="1350" b="1" dirty="0">
                <a:solidFill>
                  <a:srgbClr val="C00000"/>
                </a:solidFill>
                <a:latin typeface="Arial" panose="020B0604020202020204" pitchFamily="34" charset="0"/>
                <a:cs typeface="Arial" panose="020B0604020202020204" pitchFamily="34" charset="0"/>
              </a:rPr>
              <a:t>currently 128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fld id="{47383098-F627-5B4F-9D1B-3166CCBD3A8A}" type="slidenum">
              <a:rPr lang="en-US" smtClean="0"/>
              <a:t>11</a:t>
            </a:fld>
            <a:endParaRPr lang="en-US"/>
          </a:p>
        </p:txBody>
      </p:sp>
    </p:spTree>
    <p:extLst>
      <p:ext uri="{BB962C8B-B14F-4D97-AF65-F5344CB8AC3E}">
        <p14:creationId xmlns:p14="http://schemas.microsoft.com/office/powerpoint/2010/main" val="21680606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7538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856794"/>
            <a:ext cx="8632371" cy="2376262"/>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LFL /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Executive Board Chair Comments</a:t>
            </a:r>
          </a:p>
        </p:txBody>
      </p:sp>
      <p:sp>
        <p:nvSpPr>
          <p:cNvPr id="3" name="TextBox 2"/>
          <p:cNvSpPr txBox="1"/>
          <p:nvPr/>
        </p:nvSpPr>
        <p:spPr>
          <a:xfrm>
            <a:off x="2405742" y="3952805"/>
            <a:ext cx="7195458" cy="646331"/>
          </a:xfrm>
          <a:prstGeom prst="rect">
            <a:avLst/>
          </a:prstGeom>
          <a:noFill/>
        </p:spPr>
        <p:txBody>
          <a:bodyPr wrap="square" rtlCol="0">
            <a:spAutoFit/>
          </a:bodyPr>
          <a:lstStyle/>
          <a:p>
            <a:pPr algn="ctr"/>
            <a:r>
              <a:rPr lang="en-US" sz="3600" dirty="0">
                <a:solidFill>
                  <a:srgbClr val="FFFF00"/>
                </a:solidFill>
                <a:latin typeface="Arial Black" panose="020B0A04020102020204" pitchFamily="34" charset="0"/>
              </a:rPr>
              <a:t>Bernard (Bernie) Lockard</a:t>
            </a:r>
          </a:p>
        </p:txBody>
      </p:sp>
    </p:spTree>
    <p:extLst>
      <p:ext uri="{BB962C8B-B14F-4D97-AF65-F5344CB8AC3E}">
        <p14:creationId xmlns:p14="http://schemas.microsoft.com/office/powerpoint/2010/main" val="5755793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12297"/>
            <a:ext cx="8409746" cy="642970"/>
          </a:xfrm>
        </p:spPr>
        <p:txBody>
          <a:bodyPr>
            <a:normAutofit/>
          </a:bodyPr>
          <a:lstStyle/>
          <a:p>
            <a:pPr algn="l"/>
            <a:r>
              <a:rPr lang="en-US" sz="2800" dirty="0">
                <a:solidFill>
                  <a:srgbClr val="1FC77F"/>
                </a:solidFill>
                <a:latin typeface="Arial Black"/>
                <a:cs typeface="Arial Black"/>
              </a:rPr>
              <a:t>Bernie Lockard’s Background…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74371" y="1324026"/>
            <a:ext cx="4049486" cy="4770537"/>
          </a:xfrm>
          <a:prstGeom prst="rect">
            <a:avLst/>
          </a:prstGeom>
          <a:ln>
            <a:solidFill>
              <a:srgbClr val="FFFF00"/>
            </a:solidFill>
          </a:ln>
        </p:spPr>
        <p:txBody>
          <a:bodyPr wrap="square">
            <a:spAutoFit/>
          </a:bodyPr>
          <a:lstStyle/>
          <a:p>
            <a:r>
              <a:rPr lang="en-US" sz="1600" b="1" dirty="0">
                <a:solidFill>
                  <a:srgbClr val="FFFF00"/>
                </a:solidFill>
                <a:latin typeface="Arial" panose="020B0604020202020204" pitchFamily="34" charset="0"/>
                <a:cs typeface="Arial" panose="020B0604020202020204" pitchFamily="34" charset="0"/>
              </a:rPr>
              <a:t>Scouting…</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14313" indent="-214313">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BSA Council Finance &amp; Fundraising Committee (2022 – Present)          </a:t>
            </a:r>
          </a:p>
        </p:txBody>
      </p:sp>
      <p:sp>
        <p:nvSpPr>
          <p:cNvPr id="10" name="TextBox 9"/>
          <p:cNvSpPr txBox="1"/>
          <p:nvPr/>
        </p:nvSpPr>
        <p:spPr>
          <a:xfrm>
            <a:off x="6113581" y="1314453"/>
            <a:ext cx="4222410" cy="2646878"/>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BSA Recognition…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Award of Merit – 1998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Beaver – 2001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Distinguished Citizen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Rockefeller Award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Antelope – 2014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Outstanding Eagle Scout Award - 2015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Venturing Leadership Award – 2022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Buffalo - 2024 </a:t>
            </a:r>
          </a:p>
        </p:txBody>
      </p:sp>
      <p:sp>
        <p:nvSpPr>
          <p:cNvPr id="12" name="TextBox 11"/>
          <p:cNvSpPr txBox="1"/>
          <p:nvPr/>
        </p:nvSpPr>
        <p:spPr>
          <a:xfrm>
            <a:off x="6113580" y="4038604"/>
            <a:ext cx="4222409" cy="2185214"/>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Personal…</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Married to Robyn L. </a:t>
            </a:r>
            <a:r>
              <a:rPr lang="en-US" sz="1500" b="1" dirty="0" err="1">
                <a:solidFill>
                  <a:srgbClr val="FFFF00"/>
                </a:solidFill>
                <a:latin typeface="Arial" panose="020B0604020202020204" pitchFamily="34" charset="0"/>
                <a:cs typeface="Arial" panose="020B0604020202020204" pitchFamily="34" charset="0"/>
              </a:rPr>
              <a:t>Ashbridge</a:t>
            </a:r>
            <a:r>
              <a:rPr lang="en-US" sz="1500" b="1" dirty="0">
                <a:solidFill>
                  <a:srgbClr val="FFFF00"/>
                </a:solidFill>
                <a:latin typeface="Arial" panose="020B0604020202020204" pitchFamily="34" charset="0"/>
                <a:cs typeface="Arial" panose="020B0604020202020204" pitchFamily="34" charset="0"/>
              </a:rPr>
              <a:t>, father of five and grandfather of seven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President, The Lockard Company, Indiana, PA</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6" name="Picture 5"/>
          <p:cNvPicPr>
            <a:picLocks noChangeAspect="1"/>
          </p:cNvPicPr>
          <p:nvPr/>
        </p:nvPicPr>
        <p:blipFill>
          <a:blip r:embed="rId4"/>
          <a:stretch>
            <a:fillRect/>
          </a:stretch>
        </p:blipFill>
        <p:spPr>
          <a:xfrm>
            <a:off x="9227238" y="196065"/>
            <a:ext cx="1072977" cy="1083982"/>
          </a:xfrm>
          <a:prstGeom prst="rect">
            <a:avLst/>
          </a:prstGeom>
        </p:spPr>
      </p:pic>
    </p:spTree>
    <p:extLst>
      <p:ext uri="{BB962C8B-B14F-4D97-AF65-F5344CB8AC3E}">
        <p14:creationId xmlns:p14="http://schemas.microsoft.com/office/powerpoint/2010/main" val="21456672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139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6243-0C7D-3B75-962B-3DEA8394149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253AA8F-2B3F-2CD2-C9F4-2B48F252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F1C8793-B08A-91E5-F1F4-3F8DB137C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9C47D9E-1DBA-F21F-668A-B5653706326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58B885-CB2F-BFB2-748C-A395851CE6C2}"/>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Program Commissioner Comments</a:t>
            </a:r>
          </a:p>
        </p:txBody>
      </p:sp>
      <p:sp>
        <p:nvSpPr>
          <p:cNvPr id="2" name="TextBox 1">
            <a:extLst>
              <a:ext uri="{FF2B5EF4-FFF2-40B4-BE49-F238E27FC236}">
                <a16:creationId xmlns:a16="http://schemas.microsoft.com/office/drawing/2014/main" id="{002734D4-6308-1653-AD68-7C104246799D}"/>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Richard (Dick) Davies</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309940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8F50-84AB-4BC8-555A-AB6B8B8F5DE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71CA988-F05A-B527-E8C9-F924D6DAB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853A0728-7E2B-3140-F887-AC6645F43E39}"/>
              </a:ext>
            </a:extLst>
          </p:cNvPr>
          <p:cNvSpPr>
            <a:spLocks noGrp="1"/>
          </p:cNvSpPr>
          <p:nvPr>
            <p:ph type="ctrTitle"/>
          </p:nvPr>
        </p:nvSpPr>
        <p:spPr>
          <a:xfrm>
            <a:off x="1686185" y="26895"/>
            <a:ext cx="8819631" cy="959546"/>
          </a:xfrm>
        </p:spPr>
        <p:txBody>
          <a:bodyPr>
            <a:normAutofit/>
          </a:bodyPr>
          <a:lstStyle/>
          <a:p>
            <a:pPr algn="l"/>
            <a:r>
              <a:rPr lang="en-US" sz="2500" dirty="0">
                <a:solidFill>
                  <a:srgbClr val="1FC77F"/>
                </a:solidFill>
                <a:latin typeface="Arial Black"/>
                <a:cs typeface="Arial Black"/>
              </a:rPr>
              <a:t>Quarterly Exploring Webinars for Commissioners</a:t>
            </a:r>
          </a:p>
        </p:txBody>
      </p:sp>
      <p:pic>
        <p:nvPicPr>
          <p:cNvPr id="23" name="Picture 22" descr="exploring_wht_transparent-01.png">
            <a:extLst>
              <a:ext uri="{FF2B5EF4-FFF2-40B4-BE49-F238E27FC236}">
                <a16:creationId xmlns:a16="http://schemas.microsoft.com/office/drawing/2014/main" id="{372A393A-BAD9-E9F0-679E-156D5400D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047FE8A-5BC8-0E60-3702-120631BD37A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ABB45E1-262C-C1A2-37F1-386591E1271D}"/>
              </a:ext>
            </a:extLst>
          </p:cNvPr>
          <p:cNvSpPr txBox="1"/>
          <p:nvPr/>
        </p:nvSpPr>
        <p:spPr>
          <a:xfrm>
            <a:off x="1747958" y="783768"/>
            <a:ext cx="8757858" cy="5740033"/>
          </a:xfrm>
          <a:prstGeom prst="rect">
            <a:avLst/>
          </a:prstGeom>
          <a:noFill/>
        </p:spPr>
        <p:txBody>
          <a:bodyPr wrap="square" rtlCol="0">
            <a:spAutoFit/>
          </a:bodyPr>
          <a:lstStyle/>
          <a:p>
            <a:r>
              <a:rPr lang="en-US" sz="1700" dirty="0">
                <a:solidFill>
                  <a:schemeClr val="accent6">
                    <a:lumMod val="75000"/>
                  </a:schemeClr>
                </a:solidFill>
                <a:latin typeface="Arial Black" panose="020B0A04020102020204" pitchFamily="34" charset="0"/>
                <a:cs typeface="Arial" panose="020B0604020202020204" pitchFamily="34" charset="0"/>
              </a:rPr>
              <a:t>OUR NATIONAL EXPLORING COMMISSIONER RICHARD (DICK) DAVIES, IN HIS ROLE ON THE NATIONAL </a:t>
            </a:r>
            <a:r>
              <a:rPr lang="en-US" sz="1700">
                <a:solidFill>
                  <a:schemeClr val="accent6">
                    <a:lumMod val="75000"/>
                  </a:schemeClr>
                </a:solidFill>
                <a:latin typeface="Arial Black" panose="020B0A04020102020204" pitchFamily="34" charset="0"/>
                <a:cs typeface="Arial" panose="020B0604020202020204" pitchFamily="34" charset="0"/>
              </a:rPr>
              <a:t>COMMISSIONER SERVICE </a:t>
            </a:r>
            <a:r>
              <a:rPr lang="en-US" sz="1700" dirty="0">
                <a:solidFill>
                  <a:schemeClr val="accent6">
                    <a:lumMod val="75000"/>
                  </a:schemeClr>
                </a:solidFill>
                <a:latin typeface="Arial Black" panose="020B0A04020102020204" pitchFamily="34" charset="0"/>
                <a:cs typeface="Arial" panose="020B0604020202020204" pitchFamily="34" charset="0"/>
              </a:rPr>
              <a:t>TEAM, IS HOSTING QUARTERLY WEBINARS FOR SCOUTING AMERICA’S UNIT COMMISSIONERS WHO ARE SERVING EXPLORING POSTS</a:t>
            </a:r>
          </a:p>
          <a:p>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Black" panose="020B0A04020102020204" pitchFamily="34" charset="0"/>
                <a:cs typeface="Arial" panose="020B0604020202020204" pitchFamily="34" charset="0"/>
              </a:rPr>
              <a:t>Most recent one, on September 30</a:t>
            </a:r>
            <a:r>
              <a:rPr lang="en-US" sz="1400" b="1" baseline="30000" dirty="0">
                <a:solidFill>
                  <a:srgbClr val="FFFF00"/>
                </a:solidFill>
                <a:latin typeface="Arial Black" panose="020B0A04020102020204" pitchFamily="34" charset="0"/>
                <a:cs typeface="Arial" panose="020B0604020202020204" pitchFamily="34" charset="0"/>
              </a:rPr>
              <a:t>th</a:t>
            </a:r>
            <a:r>
              <a:rPr lang="en-US" sz="1400" b="1" dirty="0">
                <a:solidFill>
                  <a:srgbClr val="FFFF00"/>
                </a:solidFill>
                <a:latin typeface="Arial Black" panose="020B0A04020102020204" pitchFamily="34" charset="0"/>
                <a:cs typeface="Arial" panose="020B0604020202020204" pitchFamily="34" charset="0"/>
              </a:rPr>
              <a:t>, was entitled  “Developing Post Programming: #2 in a Series for Unit Commissioners Serving Explorer Posts”</a:t>
            </a:r>
          </a:p>
          <a:p>
            <a:endParaRPr lang="en-US" sz="800" dirty="0">
              <a:solidFill>
                <a:srgbClr val="FFFF00"/>
              </a:solidFill>
              <a:latin typeface="Arial" panose="020B0604020202020204" pitchFamily="34" charset="0"/>
              <a:cs typeface="Arial" panose="020B0604020202020204" pitchFamily="34" charset="0"/>
            </a:endParaRPr>
          </a:p>
          <a:p>
            <a:pPr marL="461963" lvl="1" indent="-230188">
              <a:buFont typeface="Courier New" panose="02070309020205020404" pitchFamily="49" charset="0"/>
              <a:buChar char="o"/>
            </a:pPr>
            <a:r>
              <a:rPr lang="en-US" sz="1300" b="1" dirty="0">
                <a:solidFill>
                  <a:srgbClr val="FFFF00"/>
                </a:solidFill>
                <a:latin typeface="Arial" panose="020B0604020202020204" pitchFamily="34" charset="0"/>
                <a:cs typeface="Arial" panose="020B0604020202020204" pitchFamily="34" charset="0"/>
              </a:rPr>
              <a:t>During this webinar, Dick highlighted that Exploring is more a methodology than a program. Volunteers and professionals alike often have the mistaken belief that they must have a proposed Post program developed before scheduling a sales call to start a new Exploring Post. While it may be helpful to share some program ideas with a potential sponsor, part of organizing a new Post is facilitating an “All-In-One Program Planning” brainstorming meeting with the new Post Committee and other interested staff members of the sponsoring organization to create an initial 3–4-month program based on the resources and ideas of the sponsor. After that point, the youth post officers will work with their Advisors to shape the ongoing program</a:t>
            </a:r>
          </a:p>
          <a:p>
            <a:pPr marL="231775" lvl="1"/>
            <a:endParaRPr lang="en-US" sz="800" b="1" dirty="0">
              <a:solidFill>
                <a:srgbClr val="FFFF00"/>
              </a:solidFill>
              <a:latin typeface="Arial" panose="020B0604020202020204" pitchFamily="34" charset="0"/>
              <a:cs typeface="Arial" panose="020B0604020202020204" pitchFamily="34" charset="0"/>
            </a:endParaRPr>
          </a:p>
          <a:p>
            <a:pPr marL="461963" lvl="1" indent="-230188">
              <a:buFont typeface="Courier New" panose="02070309020205020404" pitchFamily="49" charset="0"/>
              <a:buChar char="o"/>
            </a:pPr>
            <a:r>
              <a:rPr lang="en-US" sz="1300" b="1" dirty="0">
                <a:solidFill>
                  <a:srgbClr val="FFFF00"/>
                </a:solidFill>
                <a:latin typeface="Arial" panose="020B0604020202020204" pitchFamily="34" charset="0"/>
                <a:cs typeface="Arial" panose="020B0604020202020204" pitchFamily="34" charset="0"/>
              </a:rPr>
              <a:t>In this webinar, Dick facilitated an interactive exercise (based on a real-world example) to brainstorm the beginning program for a new Post in the hospitality industry. This workshop also helped Commissioners seeking to enhance the program for Posts struggling to grow and retain members. The webinar demonstrated how free artificial intelligence tools can be amazingly helpful in generating program ideas for any type of Post even those with somewhat obscure career specialties! </a:t>
            </a:r>
          </a:p>
          <a:p>
            <a:pPr marL="461963" lvl="1" indent="-230188">
              <a:buFont typeface="Courier New" panose="02070309020205020404" pitchFamily="49" charset="0"/>
              <a:buChar char="o"/>
            </a:pP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Black" panose="020B0A04020102020204" pitchFamily="34" charset="0"/>
                <a:cs typeface="Arial" panose="020B0604020202020204" pitchFamily="34" charset="0"/>
              </a:rPr>
              <a:t>The next zoom webinar will be in January 2026 featuring Scouting America’s Glen Pounder discussing the unique Safeguarding Youth issues for Exploring adult program participants (NOTE: Specific January 2026 date will be set in mid-December 2025)</a:t>
            </a:r>
          </a:p>
          <a:p>
            <a:endParaRPr lang="en-US" dirty="0"/>
          </a:p>
        </p:txBody>
      </p:sp>
    </p:spTree>
    <p:extLst>
      <p:ext uri="{BB962C8B-B14F-4D97-AF65-F5344CB8AC3E}">
        <p14:creationId xmlns:p14="http://schemas.microsoft.com/office/powerpoint/2010/main" val="38957299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Metrics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Sustainable Programs</a:t>
            </a:r>
          </a:p>
        </p:txBody>
      </p:sp>
    </p:spTree>
    <p:extLst>
      <p:ext uri="{BB962C8B-B14F-4D97-AF65-F5344CB8AC3E}">
        <p14:creationId xmlns:p14="http://schemas.microsoft.com/office/powerpoint/2010/main" val="27202428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742"/>
            <a:ext cx="12122989"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r>
              <a:rPr lang="en-US" b="1">
                <a:solidFill>
                  <a:schemeClr val="accent6">
                    <a:lumMod val="75000"/>
                  </a:schemeClr>
                </a:solidFill>
                <a:latin typeface="Arial" panose="020B0604020202020204" pitchFamily="34" charset="0"/>
                <a:cs typeface="Arial" panose="020B0604020202020204" pitchFamily="34" charset="0"/>
              </a:rPr>
              <a:t>Guidelines </a:t>
            </a:r>
            <a:r>
              <a:rPr lang="en-US" b="1" dirty="0">
                <a:solidFill>
                  <a:schemeClr val="accent6">
                    <a:lumMod val="75000"/>
                  </a:schemeClr>
                </a:solidFill>
                <a:latin typeface="Arial" panose="020B0604020202020204" pitchFamily="34" charset="0"/>
                <a:cs typeface="Arial" panose="020B0604020202020204" pitchFamily="34" charset="0"/>
              </a:rPr>
              <a:t>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7104460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187</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p:txBody>
      </p:sp>
    </p:spTree>
    <p:extLst>
      <p:ext uri="{BB962C8B-B14F-4D97-AF65-F5344CB8AC3E}">
        <p14:creationId xmlns:p14="http://schemas.microsoft.com/office/powerpoint/2010/main" val="6887761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10 December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705819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36492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771342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4894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0535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0703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162851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9316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86306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2031008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6923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Winter Hazard -Hypothermia*</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Hypothermia (see </a:t>
            </a:r>
            <a:r>
              <a:rPr lang="en-US" sz="1800" u="sng" dirty="0">
                <a:solidFill>
                  <a:srgbClr val="1FC77F"/>
                </a:solidFill>
              </a:rPr>
              <a:t>https://www.scouting.org/health-and-safety/safety-moments/hypothermia/</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17993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271878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8506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6340197"/>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On 10 November 2025, Dedra Coldiron-Douglas joined the office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was the Assistant Director of Field Service with Heart of America Council joined the office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4783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970865"/>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three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Scouts BSA Program</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12873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updated the “Exploring Safety First Guidelines” and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early 2026</a:t>
            </a:r>
          </a:p>
        </p:txBody>
      </p:sp>
    </p:spTree>
    <p:extLst>
      <p:ext uri="{BB962C8B-B14F-4D97-AF65-F5344CB8AC3E}">
        <p14:creationId xmlns:p14="http://schemas.microsoft.com/office/powerpoint/2010/main" val="1653664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rgbClr val="00B050"/>
                </a:solidFill>
                <a:latin typeface="Arial Black" panose="020B0A04020102020204" pitchFamily="34" charset="0"/>
              </a:rPr>
              <a:t>Exploring Safety First Guidelines Update </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632311"/>
          </a:xfrm>
          <a:prstGeom prst="rect">
            <a:avLst/>
          </a:prstGeom>
          <a:noFill/>
        </p:spPr>
        <p:txBody>
          <a:bodyPr wrap="square" rtlCol="0">
            <a:spAutoFit/>
          </a:bodyPr>
          <a:lstStyle/>
          <a:p>
            <a:r>
              <a:rPr lang="en-US" sz="1500" b="1" dirty="0">
                <a:solidFill>
                  <a:schemeClr val="accent6">
                    <a:lumMod val="75000"/>
                  </a:schemeClr>
                </a:solidFill>
                <a:latin typeface="Arial" panose="020B0604020202020204" pitchFamily="34" charset="0"/>
                <a:cs typeface="Arial" panose="020B0604020202020204" pitchFamily="34" charset="0"/>
              </a:rPr>
              <a:t>On 10 June 2025, National Exploring Director Tim Anderson issued the following direction to all Scouting America Council Scout Executives…</a:t>
            </a:r>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Additionally, remind the Participating Organization to verify that all adults, including young adult participants (aged 18-20), are current with their Youth Protection Training or promptly complete the Safeguarding Youth training. 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Scout Executives, if you have any questions concerning this update, please reach out to us at Exploring@learningforlife.org</a:t>
            </a:r>
          </a:p>
        </p:txBody>
      </p:sp>
    </p:spTree>
    <p:extLst>
      <p:ext uri="{BB962C8B-B14F-4D97-AF65-F5344CB8AC3E}">
        <p14:creationId xmlns:p14="http://schemas.microsoft.com/office/powerpoint/2010/main" val="2462602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C007-1BA4-72DB-29F6-CCBFE5DD9D8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950AA-4078-0929-A6CD-F7B11F066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CFFD7F85-F79B-1220-90E7-9B0A920CC735}"/>
              </a:ext>
            </a:extLst>
          </p:cNvPr>
          <p:cNvSpPr>
            <a:spLocks noGrp="1"/>
          </p:cNvSpPr>
          <p:nvPr>
            <p:ph type="ctrTitle"/>
          </p:nvPr>
        </p:nvSpPr>
        <p:spPr>
          <a:xfrm>
            <a:off x="1747957" y="127375"/>
            <a:ext cx="8658786" cy="959546"/>
          </a:xfrm>
        </p:spPr>
        <p:txBody>
          <a:bodyPr>
            <a:normAutofit fontScale="90000"/>
          </a:bodyPr>
          <a:lstStyle/>
          <a:p>
            <a:pPr algn="l"/>
            <a:r>
              <a:rPr lang="en-US" sz="3600" dirty="0">
                <a:solidFill>
                  <a:srgbClr val="1FC77F"/>
                </a:solidFill>
                <a:latin typeface="Arial Black"/>
                <a:cs typeface="Arial Black"/>
              </a:rPr>
              <a:t>Exploring Leadership Experience</a:t>
            </a:r>
            <a:r>
              <a:rPr lang="en-US" sz="3400" b="1" dirty="0">
                <a:solidFill>
                  <a:srgbClr val="1FC77F"/>
                </a:solidFill>
                <a:latin typeface="Arial Black" panose="020B0A04020102020204" pitchFamily="34" charset="0"/>
                <a:cs typeface="Arial" panose="020B0604020202020204" pitchFamily="34" charset="0"/>
              </a:rPr>
              <a:t>…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CBFFB7B5-FD0D-2D70-FBFC-B160858E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757B10E-7A9D-3859-F37B-32D525A1669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CC8156-F4F5-D5B1-1C4F-7A3BA62E12DE}"/>
              </a:ext>
            </a:extLst>
          </p:cNvPr>
          <p:cNvSpPr txBox="1"/>
          <p:nvPr/>
        </p:nvSpPr>
        <p:spPr>
          <a:xfrm>
            <a:off x="1915887" y="3737980"/>
            <a:ext cx="8490857" cy="2400657"/>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VISION: </a:t>
            </a:r>
            <a:r>
              <a:rPr lang="en-US" b="1" dirty="0">
                <a:solidFill>
                  <a:srgbClr val="FFFF00"/>
                </a:solidFill>
                <a:latin typeface="Arial" panose="020B0604020202020204" pitchFamily="34" charset="0"/>
                <a:cs typeface="Arial" panose="020B0604020202020204" pitchFamily="34" charset="0"/>
              </a:rPr>
              <a:t>Nationally recognized program that offers young men and women an opportunity to enhance their understanding of leadership in the workplace through interactive instruction, self-reflection, and practical application while w</a:t>
            </a:r>
            <a:r>
              <a:rPr lang="en-US" altLang="en-US" b="1" dirty="0">
                <a:solidFill>
                  <a:srgbClr val="FFFF00"/>
                </a:solidFill>
                <a:latin typeface="Arial" panose="020B0604020202020204" pitchFamily="34" charset="0"/>
                <a:cs typeface="Arial" panose="020B0604020202020204" pitchFamily="34" charset="0"/>
              </a:rPr>
              <a:t>orking with an adult mentor to gain professional leadership experience. </a:t>
            </a:r>
            <a:r>
              <a:rPr lang="en-US" b="1" dirty="0">
                <a:solidFill>
                  <a:srgbClr val="FFFF00"/>
                </a:solidFill>
                <a:latin typeface="Arial" panose="020B0604020202020204" pitchFamily="34" charset="0"/>
                <a:cs typeface="Arial" panose="020B0604020202020204" pitchFamily="34" charset="0"/>
              </a:rPr>
              <a:t>The Exploring Leadership Experience will be available to all Explorers registered in an Exploring post who meet the requirements</a:t>
            </a:r>
            <a:r>
              <a:rPr lang="en-US" b="1" dirty="0">
                <a:latin typeface="Arial" panose="020B0604020202020204" pitchFamily="34" charset="0"/>
                <a:cs typeface="Arial" panose="020B0604020202020204" pitchFamily="34" charset="0"/>
              </a:rPr>
              <a:t>.</a:t>
            </a:r>
          </a:p>
          <a:p>
            <a:endParaRPr lang="en-US" dirty="0"/>
          </a:p>
        </p:txBody>
      </p:sp>
      <p:pic>
        <p:nvPicPr>
          <p:cNvPr id="8" name="Picture 7">
            <a:extLst>
              <a:ext uri="{FF2B5EF4-FFF2-40B4-BE49-F238E27FC236}">
                <a16:creationId xmlns:a16="http://schemas.microsoft.com/office/drawing/2014/main" id="{4B68532E-5F7E-5C92-85B0-CA2B78D3271C}"/>
              </a:ext>
            </a:extLst>
          </p:cNvPr>
          <p:cNvPicPr>
            <a:picLocks noChangeAspect="1"/>
          </p:cNvPicPr>
          <p:nvPr/>
        </p:nvPicPr>
        <p:blipFill>
          <a:blip r:embed="rId4"/>
          <a:stretch>
            <a:fillRect/>
          </a:stretch>
        </p:blipFill>
        <p:spPr>
          <a:xfrm>
            <a:off x="2800141" y="1061007"/>
            <a:ext cx="6149591" cy="2371080"/>
          </a:xfrm>
          <a:prstGeom prst="rect">
            <a:avLst/>
          </a:prstGeom>
        </p:spPr>
      </p:pic>
    </p:spTree>
    <p:extLst>
      <p:ext uri="{BB962C8B-B14F-4D97-AF65-F5344CB8AC3E}">
        <p14:creationId xmlns:p14="http://schemas.microsoft.com/office/powerpoint/2010/main" val="3636980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133-9E73-4533-239F-F3DC312F271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94A1EF-B98F-F822-E282-6F5BC9B42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1726FE2-7693-1DAC-0652-C223C1FA4F24}"/>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9E868885-219F-BCE6-9AA9-C90D29542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B089B3-3A55-E4B1-723D-C65BEB5CDAC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C6040-AC3D-A3C2-0CD2-D7A356F166CC}"/>
              </a:ext>
            </a:extLst>
          </p:cNvPr>
          <p:cNvSpPr txBox="1"/>
          <p:nvPr/>
        </p:nvSpPr>
        <p:spPr>
          <a:xfrm>
            <a:off x="1747958" y="1165598"/>
            <a:ext cx="8757858" cy="4154984"/>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ELIGIBILITY REQUIREMENTS: </a:t>
            </a:r>
            <a:r>
              <a:rPr lang="en-US" sz="2400" b="1" dirty="0">
                <a:solidFill>
                  <a:srgbClr val="FFFF00"/>
                </a:solidFill>
                <a:latin typeface="Arial" panose="020B0604020202020204" pitchFamily="34" charset="0"/>
                <a:cs typeface="Arial" panose="020B0604020202020204" pitchFamily="34" charset="0"/>
              </a:rPr>
              <a:t>Explorers must first meet the following basic qualifications:</a:t>
            </a:r>
          </a:p>
          <a:p>
            <a:r>
              <a:rPr lang="en-US"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Currently registered in an Exploring post with at least three months of tenure as an active, registered Explorer.</a:t>
            </a:r>
          </a:p>
          <a:p>
            <a:pPr lvl="0"/>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Plans to complete the Exploring Leadership Experience requirements before his or her 21st birthday.</a:t>
            </a:r>
          </a:p>
          <a:p>
            <a:pPr marL="285750" indent="-28575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Has earned the Exploring Achievement Award within any career field OR has held a leadership role either within or outside the post in the past 12 months.</a:t>
            </a:r>
          </a:p>
          <a:p>
            <a:endParaRPr lang="en-US" dirty="0"/>
          </a:p>
        </p:txBody>
      </p:sp>
    </p:spTree>
    <p:extLst>
      <p:ext uri="{BB962C8B-B14F-4D97-AF65-F5344CB8AC3E}">
        <p14:creationId xmlns:p14="http://schemas.microsoft.com/office/powerpoint/2010/main" val="5646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B11A-2021-9209-BC1B-8F4D416854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C4605A8-3930-E28D-DB7E-ACFCAA42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94813711-5497-DA7D-5526-729DA93FF27B}"/>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43DF9110-9F44-28F4-E682-EF0CD6CF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3EF686-4B1E-E58C-9283-4D3EA32005D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420570-C753-A281-BC2B-E961C53C7A55}"/>
              </a:ext>
            </a:extLst>
          </p:cNvPr>
          <p:cNvSpPr txBox="1"/>
          <p:nvPr/>
        </p:nvSpPr>
        <p:spPr>
          <a:xfrm>
            <a:off x="1747958" y="1165598"/>
            <a:ext cx="8757858" cy="3785652"/>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2400" dirty="0">
                <a:solidFill>
                  <a:srgbClr val="FFFF00"/>
                </a:solidFill>
                <a:latin typeface="Arial" panose="020B0604020202020204" pitchFamily="34" charset="0"/>
                <a:cs typeface="Arial" panose="020B0604020202020204" pitchFamily="34" charset="0"/>
              </a:rPr>
              <a:t>The Exploring Leadership Experience is designed to be a self-paced, experiential learning process for each Explorer who commits to completing the program. A critical component of this learning process is a series of self-paced, online leadership development modules that Explorers must complete on their journey to improved leadership skills. Explorers</a:t>
            </a:r>
          </a:p>
          <a:p>
            <a:r>
              <a:rPr lang="en-US" sz="2400" dirty="0">
                <a:solidFill>
                  <a:srgbClr val="FFFF00"/>
                </a:solidFill>
                <a:latin typeface="Arial" panose="020B0604020202020204" pitchFamily="34" charset="0"/>
                <a:cs typeface="Arial" panose="020B0604020202020204" pitchFamily="34" charset="0"/>
              </a:rPr>
              <a:t>are required to complete each series of leadership skills modules in the order listed in the next slide. However, the modules within each series can be completed in any order. </a:t>
            </a:r>
          </a:p>
        </p:txBody>
      </p:sp>
    </p:spTree>
    <p:extLst>
      <p:ext uri="{BB962C8B-B14F-4D97-AF65-F5344CB8AC3E}">
        <p14:creationId xmlns:p14="http://schemas.microsoft.com/office/powerpoint/2010/main" val="131011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583140"/>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Hypothermia…</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2313017"/>
            <a:ext cx="8757859" cy="4062651"/>
          </a:xfrm>
          <a:prstGeom prst="rect">
            <a:avLst/>
          </a:prstGeom>
        </p:spPr>
        <p:txBody>
          <a:bodyPr wrap="square">
            <a:spAutoFit/>
          </a:bodyPr>
          <a:lstStyle/>
          <a:p>
            <a:pPr marL="457200" indent="-4572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Hypothermia is an abnormally low body temperature that is dangerous and potentially fatal if not properly cared for</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Hypothermia most often occurs when individuals are exposed to extremely cold temperatures for extended periods of time </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However, it can also occur in warmer environments in situations such as wearing wet clothing in windy conditions, becoming chilled from being in the rain for an extended period, or being submersed in cold water</a:t>
            </a:r>
          </a:p>
          <a:p>
            <a:pPr marL="457200" indent="-45720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Planning is essential before a Winter trip, activity or outing to make sure you are prepared for possible situational changes in environmental conditions</a:t>
            </a:r>
            <a:endPar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endParaRPr lang="en-US" sz="10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2246C0-5306-6A65-4FC3-2EA4B6010F9E}"/>
              </a:ext>
            </a:extLst>
          </p:cNvPr>
          <p:cNvPicPr>
            <a:picLocks noChangeAspect="1"/>
          </p:cNvPicPr>
          <p:nvPr/>
        </p:nvPicPr>
        <p:blipFill>
          <a:blip r:embed="rId4"/>
          <a:stretch>
            <a:fillRect/>
          </a:stretch>
        </p:blipFill>
        <p:spPr>
          <a:xfrm>
            <a:off x="6508520" y="316251"/>
            <a:ext cx="3781237" cy="1872782"/>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DAF7-F32D-44EE-294A-41AFC2447ED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370E-31BD-7109-D029-339E6C25F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F1332E1-9BDC-94DE-2E2E-4F8135C97D36}"/>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2C51B7E5-A8A7-DFF8-0912-7A1D8353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E31CEB6-32CF-4361-0431-74E9BF1E250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B6215-6DFA-BE94-ECF0-4AD0DB868DCC}"/>
              </a:ext>
            </a:extLst>
          </p:cNvPr>
          <p:cNvSpPr txBox="1"/>
          <p:nvPr/>
        </p:nvSpPr>
        <p:spPr>
          <a:xfrm>
            <a:off x="1747958" y="1165599"/>
            <a:ext cx="8757858"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1000" dirty="0">
                <a:solidFill>
                  <a:schemeClr val="accent6">
                    <a:lumMod val="75000"/>
                  </a:schemeClr>
                </a:solidFill>
                <a:latin typeface="Arial Black" panose="020B0A04020102020204" pitchFamily="34" charset="0"/>
              </a:rPr>
              <a:t>continued</a:t>
            </a:r>
            <a:endParaRPr lang="en-US" sz="1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9889D4-037D-7714-B30E-D2FE33971E47}"/>
              </a:ext>
            </a:extLst>
          </p:cNvPr>
          <p:cNvPicPr>
            <a:picLocks noChangeAspect="1"/>
          </p:cNvPicPr>
          <p:nvPr/>
        </p:nvPicPr>
        <p:blipFill>
          <a:blip r:embed="rId4"/>
          <a:stretch>
            <a:fillRect/>
          </a:stretch>
        </p:blipFill>
        <p:spPr>
          <a:xfrm>
            <a:off x="1747958" y="1740484"/>
            <a:ext cx="8723326" cy="3597440"/>
          </a:xfrm>
          <a:prstGeom prst="rect">
            <a:avLst/>
          </a:prstGeom>
        </p:spPr>
      </p:pic>
      <p:sp>
        <p:nvSpPr>
          <p:cNvPr id="6" name="TextBox 5">
            <a:extLst>
              <a:ext uri="{FF2B5EF4-FFF2-40B4-BE49-F238E27FC236}">
                <a16:creationId xmlns:a16="http://schemas.microsoft.com/office/drawing/2014/main" id="{EBD8D6D5-EC83-8E37-5C35-49B86658CB31}"/>
              </a:ext>
            </a:extLst>
          </p:cNvPr>
          <p:cNvSpPr txBox="1"/>
          <p:nvPr/>
        </p:nvSpPr>
        <p:spPr>
          <a:xfrm>
            <a:off x="1747958" y="5388165"/>
            <a:ext cx="8696084" cy="800219"/>
          </a:xfrm>
          <a:prstGeom prst="rect">
            <a:avLst/>
          </a:prstGeom>
          <a:noFill/>
        </p:spPr>
        <p:txBody>
          <a:bodyPr wrap="square" rtlCol="0">
            <a:spAutoFit/>
          </a:bodyPr>
          <a:lstStyle/>
          <a:p>
            <a:r>
              <a:rPr lang="en-US" sz="1400" dirty="0">
                <a:solidFill>
                  <a:schemeClr val="accent6">
                    <a:lumMod val="75000"/>
                  </a:schemeClr>
                </a:solidFill>
                <a:latin typeface="Arial Black" panose="020B0A04020102020204" pitchFamily="34" charset="0"/>
              </a:rPr>
              <a:t>NOTE: </a:t>
            </a:r>
            <a:r>
              <a:rPr lang="en-US" sz="1400" dirty="0">
                <a:solidFill>
                  <a:srgbClr val="FFFF00"/>
                </a:solidFill>
                <a:latin typeface="Arial" panose="020B0604020202020204" pitchFamily="34" charset="0"/>
                <a:cs typeface="Arial" panose="020B0604020202020204" pitchFamily="34" charset="0"/>
              </a:rPr>
              <a:t>All the above modules are up-to-date and currently reside in Scouting America’s Learn Center</a:t>
            </a:r>
            <a:r>
              <a:rPr lang="en-US"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except the “Introduction to Leadership” module which is tied to the Exploring Leadership Experience Guidebook</a:t>
            </a:r>
          </a:p>
        </p:txBody>
      </p:sp>
    </p:spTree>
    <p:extLst>
      <p:ext uri="{BB962C8B-B14F-4D97-AF65-F5344CB8AC3E}">
        <p14:creationId xmlns:p14="http://schemas.microsoft.com/office/powerpoint/2010/main" val="157200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1C67-EE36-2B8A-52FF-5052E3DE9C9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895C0B1-A9DD-3358-6C21-247A88A6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FAF3E704-367F-9AE6-74BC-C710D98861BC}"/>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ABF61124-A932-BB2E-1236-2889A846E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9621EAC-4ADE-C985-FCC7-BDDCDA9BFD6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2B0B65-F750-CB70-5FB5-432534D1947F}"/>
              </a:ext>
            </a:extLst>
          </p:cNvPr>
          <p:cNvSpPr txBox="1"/>
          <p:nvPr/>
        </p:nvSpPr>
        <p:spPr>
          <a:xfrm>
            <a:off x="1747959" y="1105310"/>
            <a:ext cx="5975875" cy="4893647"/>
          </a:xfrm>
          <a:prstGeom prst="rect">
            <a:avLst/>
          </a:prstGeom>
          <a:noFill/>
        </p:spPr>
        <p:txBody>
          <a:bodyPr wrap="square" rtlCol="0">
            <a:spAutoFit/>
          </a:bodyPr>
          <a:lstStyle/>
          <a:p>
            <a:r>
              <a:rPr lang="en-US" sz="2000" dirty="0">
                <a:solidFill>
                  <a:schemeClr val="accent6">
                    <a:lumMod val="75000"/>
                  </a:schemeClr>
                </a:solidFill>
                <a:latin typeface="Arial Black" panose="020B0A04020102020204" pitchFamily="34" charset="0"/>
              </a:rPr>
              <a:t>GUIDEBOOK: </a:t>
            </a:r>
            <a:r>
              <a:rPr lang="en-US" sz="2000" dirty="0">
                <a:solidFill>
                  <a:srgbClr val="FFFF00"/>
                </a:solidFill>
                <a:latin typeface="Arial" panose="020B0604020202020204" pitchFamily="34" charset="0"/>
                <a:cs typeface="Arial" panose="020B0604020202020204" pitchFamily="34" charset="0"/>
              </a:rPr>
              <a:t>We are currently finalizing edits, which should be completed in December 2025, and submitted to Scouting America’s Editorial Operations for their final updates &amp; release </a:t>
            </a:r>
          </a:p>
          <a:p>
            <a:endParaRPr lang="en-US" sz="1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INTRODUCTION TO LEADERSHIP LEARNING MODULE: </a:t>
            </a:r>
            <a:r>
              <a:rPr lang="en-US" sz="2000" dirty="0">
                <a:solidFill>
                  <a:srgbClr val="FFFF00"/>
                </a:solidFill>
                <a:latin typeface="Arial" panose="020B0604020202020204" pitchFamily="34" charset="0"/>
                <a:cs typeface="Arial" panose="020B0604020202020204" pitchFamily="34" charset="0"/>
              </a:rPr>
              <a:t>We will finalize the module’s edits based on the finalized guidebook, which should also be completed in December 2025, and submitted to </a:t>
            </a:r>
            <a:r>
              <a:rPr lang="en-US" sz="2000" dirty="0" err="1">
                <a:solidFill>
                  <a:srgbClr val="FFFF00"/>
                </a:solidFill>
                <a:latin typeface="Arial" panose="020B0604020202020204" pitchFamily="34" charset="0"/>
                <a:cs typeface="Arial" panose="020B0604020202020204" pitchFamily="34" charset="0"/>
              </a:rPr>
              <a:t>ScoutingU</a:t>
            </a:r>
            <a:r>
              <a:rPr lang="en-US" sz="2000" dirty="0">
                <a:solidFill>
                  <a:srgbClr val="FFFF00"/>
                </a:solidFill>
                <a:latin typeface="Arial" panose="020B0604020202020204" pitchFamily="34" charset="0"/>
                <a:cs typeface="Arial" panose="020B0604020202020204" pitchFamily="34" charset="0"/>
              </a:rPr>
              <a:t> Instructional Design for the module’s update &amp; insertion into Scouting America’s Learn Center</a:t>
            </a:r>
          </a:p>
          <a:p>
            <a:endParaRPr lang="en-US" sz="1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EXPLORING LEADERSHIP EXPERIENCE ROLL-OUT: </a:t>
            </a:r>
            <a:r>
              <a:rPr lang="en-US" sz="2000" dirty="0">
                <a:solidFill>
                  <a:srgbClr val="FFFF00"/>
                </a:solidFill>
                <a:latin typeface="Arial" panose="020B0604020202020204" pitchFamily="34" charset="0"/>
                <a:cs typeface="Arial" panose="020B0604020202020204" pitchFamily="34" charset="0"/>
              </a:rPr>
              <a:t>Expected in January-February 2026</a:t>
            </a:r>
          </a:p>
          <a:p>
            <a:endParaRPr lang="en-US" sz="2400" dirty="0">
              <a:solidFill>
                <a:schemeClr val="accent6">
                  <a:lumMod val="7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CC5543FF-F2EF-4AC6-B984-070FDA245302}"/>
              </a:ext>
            </a:extLst>
          </p:cNvPr>
          <p:cNvPicPr>
            <a:picLocks noChangeAspect="1"/>
          </p:cNvPicPr>
          <p:nvPr/>
        </p:nvPicPr>
        <p:blipFill>
          <a:blip r:embed="rId4"/>
          <a:stretch>
            <a:fillRect/>
          </a:stretch>
        </p:blipFill>
        <p:spPr>
          <a:xfrm>
            <a:off x="7773523" y="1165599"/>
            <a:ext cx="2682605" cy="3453653"/>
          </a:xfrm>
          <a:prstGeom prst="rect">
            <a:avLst/>
          </a:prstGeom>
        </p:spPr>
      </p:pic>
    </p:spTree>
    <p:extLst>
      <p:ext uri="{BB962C8B-B14F-4D97-AF65-F5344CB8AC3E}">
        <p14:creationId xmlns:p14="http://schemas.microsoft.com/office/powerpoint/2010/main" val="1883878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3526104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2207600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1193401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205179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029056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138532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5E1BC4-6E3A-2467-8A01-9D39A470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E84079-CCAA-FB74-A06D-F3B6CC6C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FD3149-C2FF-C854-032F-8D4441E8E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6F68C4D3-D154-B9A8-65FB-8C4804F3E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3207998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extLst>
              <p:ext uri="{D42A27DB-BD31-4B8C-83A1-F6EECF244321}">
                <p14:modId xmlns:p14="http://schemas.microsoft.com/office/powerpoint/2010/main" val="1989325148"/>
              </p:ext>
            </p:extLst>
          </p:nvPr>
        </p:nvGraphicFramePr>
        <p:xfrm>
          <a:off x="1543547" y="1991295"/>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53" y="127953"/>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1959353" y="1032141"/>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cxnSp>
        <p:nvCxnSpPr>
          <p:cNvPr id="2" name="Straight Connector 1">
            <a:extLst>
              <a:ext uri="{FF2B5EF4-FFF2-40B4-BE49-F238E27FC236}">
                <a16:creationId xmlns:a16="http://schemas.microsoft.com/office/drawing/2014/main" id="{E2F15D55-5B6C-9EB8-96B0-47214FD4C6B1}"/>
              </a:ext>
            </a:extLst>
          </p:cNvPr>
          <p:cNvCxnSpPr>
            <a:cxnSpLocks/>
          </p:cNvCxnSpPr>
          <p:nvPr/>
        </p:nvCxnSpPr>
        <p:spPr>
          <a:xfrm>
            <a:off x="7134045" y="3321138"/>
            <a:ext cx="1475117" cy="6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42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4328"/>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Hypothermia…</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003398"/>
            <a:ext cx="8757859" cy="4678204"/>
          </a:xfrm>
          <a:prstGeom prst="rect">
            <a:avLst/>
          </a:prstGeom>
        </p:spPr>
        <p:txBody>
          <a:bodyPr wrap="square">
            <a:spAutoFit/>
          </a:bodyPr>
          <a:lstStyle/>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Hypothermia occurs when the body loses heat faster than it can be generated</a:t>
            </a:r>
          </a:p>
          <a:p>
            <a:endParaRPr lang="en-US" sz="800" b="1" dirty="0">
              <a:solidFill>
                <a:srgbClr val="FFFF00"/>
              </a:solidFill>
              <a:latin typeface="Arial" panose="020B0604020202020204" pitchFamily="34" charset="0"/>
              <a:cs typeface="Arial" panose="020B0604020202020204" pitchFamily="34" charset="0"/>
            </a:endParaRP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Once the body temperature begins to drop, the heart, brain, and other organs start losing their ability to function properly </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Left untreated, these vital organs will begin to fail, eventually leading to death </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A person experiencing hypothermia often isn’t aware of their condition because the onset is gradual and, as hypothermia progresses, they become confused and agitated</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FFFF00"/>
                </a:solidFill>
                <a:latin typeface="Arial" panose="020B0604020202020204" pitchFamily="34" charset="0"/>
                <a:cs typeface="Arial" panose="020B0604020202020204" pitchFamily="34" charset="0"/>
              </a:rPr>
              <a:t>To prevent hypothermia, be aware of your environment and dress accordingly</a:t>
            </a:r>
          </a:p>
          <a:p>
            <a:r>
              <a:rPr lang="en-US" sz="800" b="1" dirty="0">
                <a:solidFill>
                  <a:srgbClr val="FFFF00"/>
                </a:solidFill>
                <a:latin typeface="Arial" panose="020B0604020202020204" pitchFamily="34" charset="0"/>
                <a:cs typeface="Arial" panose="020B0604020202020204" pitchFamily="34" charset="0"/>
              </a:rPr>
              <a:t> </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Cover as much exposed skin surface as possible to help prevent heat loss</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Avoid activities and clothing that will cause you to sweat a lot </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Combination of wet clothing and cold temperatures will cause additional heat loss </a:t>
            </a:r>
          </a:p>
          <a:p>
            <a:pPr marL="685800" lvl="1"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Wear multiple layers and stay dry</a:t>
            </a:r>
          </a:p>
          <a:p>
            <a:endParaRPr lang="en-US" sz="1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74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62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442931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1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2994542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9629-2215-FE41-84FD-21DB59D91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54821-308E-6BAB-11E8-40F9D21A1CEC}"/>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3242452E-E87C-7CF8-9F1A-310C7F8BDAFE}"/>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ED2A7E14-ADC3-4A6C-FD38-A7581AB73E4F}"/>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F4B80BA5-DD5F-AEAE-DB64-7615BC018BA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F6281981-D81F-C75F-5F4D-633F7FFE6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7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2189827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6811-3A75-9547-4698-012DCB1E30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BC1FE7-B33A-4F23-B52D-1861FB78A05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0367C2D-2F74-A806-6D36-10DE0860D0FE}"/>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Stay Tuned! —more to come on Exploring Explosion 3.0!</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This will be a fun campaign for all professionals and volunteers!  Everyone can get involved and create an Exploring Explosion in every council across America.  Get creative and use a spark to help create ideas and innovations to grow Exploring.  You may even consider organizing a Club or Post within your own professional career to help our youth “Discover Their Future”.    </a:t>
            </a:r>
          </a:p>
        </p:txBody>
      </p:sp>
      <p:sp>
        <p:nvSpPr>
          <p:cNvPr id="10" name="Title 1">
            <a:extLst>
              <a:ext uri="{FF2B5EF4-FFF2-40B4-BE49-F238E27FC236}">
                <a16:creationId xmlns:a16="http://schemas.microsoft.com/office/drawing/2014/main" id="{D43E117E-E458-8E82-A17E-DAC2E3E04FA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4040F88C-F232-7B56-A0B6-ACDB707D72C8}"/>
              </a:ext>
            </a:extLst>
          </p:cNvPr>
          <p:cNvSpPr/>
          <p:nvPr/>
        </p:nvSpPr>
        <p:spPr>
          <a:xfrm>
            <a:off x="2139696" y="5329671"/>
            <a:ext cx="7242048"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Life/Exploring &amp; Older Youth Programs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Exploring@lflmail.org</a:t>
            </a: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826FD46D-C715-DAC3-93BE-EAF3FE74BD35}"/>
              </a:ext>
            </a:extLst>
          </p:cNvPr>
          <p:cNvSpPr txBox="1"/>
          <p:nvPr/>
        </p:nvSpPr>
        <p:spPr>
          <a:xfrm>
            <a:off x="3173781" y="1402581"/>
            <a:ext cx="5900549" cy="4770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0" i="0" u="sng"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ptos" panose="020B0004020202020204" pitchFamily="34" charset="0"/>
              </a:rPr>
              <a:t>Initial sign-up sent to Scout Executives</a:t>
            </a:r>
            <a:endParaRPr kumimoji="0" lang="en-US" sz="2500" b="0"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3" name="Picture 2" descr="exploring_wht_transparent-01.png">
            <a:extLst>
              <a:ext uri="{FF2B5EF4-FFF2-40B4-BE49-F238E27FC236}">
                <a16:creationId xmlns:a16="http://schemas.microsoft.com/office/drawing/2014/main" id="{87E38017-C5A5-BBCC-8457-241921B53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D5A458F-BE49-17C2-3768-ED94473E2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537BC5A2-D21E-9C98-CBF4-E00E98326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536024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12 November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57</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20460" y="-22225"/>
            <a:ext cx="11092180" cy="6880225"/>
            <a:chOff x="1120460" y="-22225"/>
            <a:chExt cx="11092180" cy="6880225"/>
          </a:xfrm>
        </p:grpSpPr>
        <p:sp>
          <p:nvSpPr>
            <p:cNvPr id="3" name="object 3"/>
            <p:cNvSpPr/>
            <p:nvPr/>
          </p:nvSpPr>
          <p:spPr>
            <a:xfrm>
              <a:off x="4172557"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4666487" y="0"/>
              <a:ext cx="7522463" cy="6857999"/>
            </a:xfrm>
            <a:prstGeom prst="rect">
              <a:avLst/>
            </a:prstGeom>
          </p:spPr>
        </p:pic>
        <p:pic>
          <p:nvPicPr>
            <p:cNvPr id="5" name="object 5"/>
            <p:cNvPicPr/>
            <p:nvPr/>
          </p:nvPicPr>
          <p:blipFill>
            <a:blip r:embed="rId3" cstate="print"/>
            <a:stretch>
              <a:fillRect/>
            </a:stretch>
          </p:blipFill>
          <p:spPr>
            <a:xfrm>
              <a:off x="4712208" y="0"/>
              <a:ext cx="7476744" cy="6833615"/>
            </a:xfrm>
            <a:prstGeom prst="rect">
              <a:avLst/>
            </a:prstGeom>
          </p:spPr>
        </p:pic>
        <p:sp>
          <p:nvSpPr>
            <p:cNvPr id="6" name="object 6"/>
            <p:cNvSpPr/>
            <p:nvPr/>
          </p:nvSpPr>
          <p:spPr>
            <a:xfrm>
              <a:off x="4713318" y="0"/>
              <a:ext cx="7477125" cy="6831330"/>
            </a:xfrm>
            <a:custGeom>
              <a:avLst/>
              <a:gdLst/>
              <a:ahLst/>
              <a:cxnLst/>
              <a:rect l="l" t="t" r="r" b="b"/>
              <a:pathLst>
                <a:path w="7477125" h="6831330">
                  <a:moveTo>
                    <a:pt x="7476994" y="0"/>
                  </a:moveTo>
                  <a:lnTo>
                    <a:pt x="7475694" y="48106"/>
                  </a:lnTo>
                  <a:lnTo>
                    <a:pt x="7474726" y="107412"/>
                  </a:lnTo>
                  <a:lnTo>
                    <a:pt x="7474123" y="156405"/>
                  </a:lnTo>
                  <a:lnTo>
                    <a:pt x="7473553" y="212652"/>
                  </a:lnTo>
                  <a:lnTo>
                    <a:pt x="7473015" y="275888"/>
                  </a:lnTo>
                  <a:lnTo>
                    <a:pt x="7472507" y="345846"/>
                  </a:lnTo>
                  <a:lnTo>
                    <a:pt x="7472028" y="422261"/>
                  </a:lnTo>
                  <a:lnTo>
                    <a:pt x="7471799" y="462807"/>
                  </a:lnTo>
                  <a:lnTo>
                    <a:pt x="7471577" y="504867"/>
                  </a:lnTo>
                  <a:lnTo>
                    <a:pt x="7471362" y="548409"/>
                  </a:lnTo>
                  <a:lnTo>
                    <a:pt x="7471153" y="593398"/>
                  </a:lnTo>
                  <a:lnTo>
                    <a:pt x="7470951" y="639802"/>
                  </a:lnTo>
                  <a:lnTo>
                    <a:pt x="7470755" y="687588"/>
                  </a:lnTo>
                  <a:lnTo>
                    <a:pt x="7470565" y="736722"/>
                  </a:lnTo>
                  <a:lnTo>
                    <a:pt x="7470381" y="787170"/>
                  </a:lnTo>
                  <a:lnTo>
                    <a:pt x="7470202" y="838901"/>
                  </a:lnTo>
                  <a:lnTo>
                    <a:pt x="7470030" y="891880"/>
                  </a:lnTo>
                  <a:lnTo>
                    <a:pt x="7469862" y="946074"/>
                  </a:lnTo>
                  <a:lnTo>
                    <a:pt x="7469701" y="1001451"/>
                  </a:lnTo>
                  <a:lnTo>
                    <a:pt x="7469544" y="1057976"/>
                  </a:lnTo>
                  <a:lnTo>
                    <a:pt x="7469393" y="1115617"/>
                  </a:lnTo>
                  <a:lnTo>
                    <a:pt x="7469246" y="1174340"/>
                  </a:lnTo>
                  <a:lnTo>
                    <a:pt x="7469104" y="1234113"/>
                  </a:lnTo>
                  <a:lnTo>
                    <a:pt x="7468967" y="1294901"/>
                  </a:lnTo>
                  <a:lnTo>
                    <a:pt x="7468834" y="1356671"/>
                  </a:lnTo>
                  <a:lnTo>
                    <a:pt x="7468705" y="1419392"/>
                  </a:lnTo>
                  <a:lnTo>
                    <a:pt x="7468581" y="1483028"/>
                  </a:lnTo>
                  <a:lnTo>
                    <a:pt x="7468460" y="1547547"/>
                  </a:lnTo>
                  <a:lnTo>
                    <a:pt x="7468344" y="1612916"/>
                  </a:lnTo>
                  <a:lnTo>
                    <a:pt x="7468231" y="1679101"/>
                  </a:lnTo>
                  <a:lnTo>
                    <a:pt x="7468121" y="1746069"/>
                  </a:lnTo>
                  <a:lnTo>
                    <a:pt x="7468016" y="1813788"/>
                  </a:lnTo>
                  <a:lnTo>
                    <a:pt x="7467913" y="1882223"/>
                  </a:lnTo>
                  <a:lnTo>
                    <a:pt x="7467813" y="1951341"/>
                  </a:lnTo>
                  <a:lnTo>
                    <a:pt x="7467717" y="2021110"/>
                  </a:lnTo>
                  <a:lnTo>
                    <a:pt x="7467623" y="2091495"/>
                  </a:lnTo>
                  <a:lnTo>
                    <a:pt x="7467531" y="2162465"/>
                  </a:lnTo>
                  <a:lnTo>
                    <a:pt x="7467443" y="2233984"/>
                  </a:lnTo>
                  <a:lnTo>
                    <a:pt x="7467356" y="2306022"/>
                  </a:lnTo>
                  <a:lnTo>
                    <a:pt x="7467272" y="2378543"/>
                  </a:lnTo>
                  <a:lnTo>
                    <a:pt x="7467190" y="2451515"/>
                  </a:lnTo>
                  <a:lnTo>
                    <a:pt x="7467110" y="2524904"/>
                  </a:lnTo>
                  <a:lnTo>
                    <a:pt x="7467031" y="2598678"/>
                  </a:lnTo>
                  <a:lnTo>
                    <a:pt x="7466954" y="2672803"/>
                  </a:lnTo>
                  <a:lnTo>
                    <a:pt x="7466879" y="2747245"/>
                  </a:lnTo>
                  <a:lnTo>
                    <a:pt x="7466805" y="2821972"/>
                  </a:lnTo>
                  <a:lnTo>
                    <a:pt x="7466732" y="2896951"/>
                  </a:lnTo>
                  <a:lnTo>
                    <a:pt x="7466660" y="2972148"/>
                  </a:lnTo>
                  <a:lnTo>
                    <a:pt x="7466589" y="3047529"/>
                  </a:lnTo>
                  <a:lnTo>
                    <a:pt x="7466518" y="3123062"/>
                  </a:lnTo>
                  <a:lnTo>
                    <a:pt x="7466448" y="3198714"/>
                  </a:lnTo>
                  <a:lnTo>
                    <a:pt x="7466379" y="3274450"/>
                  </a:lnTo>
                  <a:lnTo>
                    <a:pt x="7466309" y="3350239"/>
                  </a:lnTo>
                  <a:lnTo>
                    <a:pt x="7466240" y="3426046"/>
                  </a:lnTo>
                  <a:lnTo>
                    <a:pt x="7466171" y="3501838"/>
                  </a:lnTo>
                  <a:lnTo>
                    <a:pt x="7466101" y="3577583"/>
                  </a:lnTo>
                  <a:lnTo>
                    <a:pt x="7466032" y="3653247"/>
                  </a:lnTo>
                  <a:lnTo>
                    <a:pt x="7465961" y="3728796"/>
                  </a:lnTo>
                  <a:lnTo>
                    <a:pt x="7465890" y="3804198"/>
                  </a:lnTo>
                  <a:lnTo>
                    <a:pt x="7465819" y="3879419"/>
                  </a:lnTo>
                  <a:lnTo>
                    <a:pt x="7465746" y="3954426"/>
                  </a:lnTo>
                  <a:lnTo>
                    <a:pt x="7465672" y="4029186"/>
                  </a:lnTo>
                  <a:lnTo>
                    <a:pt x="7465597" y="4103665"/>
                  </a:lnTo>
                  <a:lnTo>
                    <a:pt x="7465520" y="4177831"/>
                  </a:lnTo>
                  <a:lnTo>
                    <a:pt x="7465442" y="4251649"/>
                  </a:lnTo>
                  <a:lnTo>
                    <a:pt x="7465363" y="4325088"/>
                  </a:lnTo>
                  <a:lnTo>
                    <a:pt x="7465281" y="4398112"/>
                  </a:lnTo>
                  <a:lnTo>
                    <a:pt x="7465197" y="4470691"/>
                  </a:lnTo>
                  <a:lnTo>
                    <a:pt x="7465112" y="4542789"/>
                  </a:lnTo>
                  <a:lnTo>
                    <a:pt x="7465024" y="4614374"/>
                  </a:lnTo>
                  <a:lnTo>
                    <a:pt x="7464933" y="4685413"/>
                  </a:lnTo>
                  <a:lnTo>
                    <a:pt x="7464840" y="4755872"/>
                  </a:lnTo>
                  <a:lnTo>
                    <a:pt x="7464744" y="4825718"/>
                  </a:lnTo>
                  <a:lnTo>
                    <a:pt x="7464645" y="4894918"/>
                  </a:lnTo>
                  <a:lnTo>
                    <a:pt x="7464544" y="4963438"/>
                  </a:lnTo>
                  <a:lnTo>
                    <a:pt x="7464439" y="5031246"/>
                  </a:lnTo>
                  <a:lnTo>
                    <a:pt x="7464330" y="5098308"/>
                  </a:lnTo>
                  <a:lnTo>
                    <a:pt x="7464218" y="5164591"/>
                  </a:lnTo>
                  <a:lnTo>
                    <a:pt x="7464103" y="5230062"/>
                  </a:lnTo>
                  <a:lnTo>
                    <a:pt x="7463983" y="5294687"/>
                  </a:lnTo>
                  <a:lnTo>
                    <a:pt x="7463860" y="5358433"/>
                  </a:lnTo>
                  <a:lnTo>
                    <a:pt x="7463733" y="5421267"/>
                  </a:lnTo>
                  <a:lnTo>
                    <a:pt x="7463601" y="5483156"/>
                  </a:lnTo>
                  <a:lnTo>
                    <a:pt x="7463465" y="5544067"/>
                  </a:lnTo>
                  <a:lnTo>
                    <a:pt x="7463324" y="5603965"/>
                  </a:lnTo>
                  <a:lnTo>
                    <a:pt x="7463179" y="5662819"/>
                  </a:lnTo>
                  <a:lnTo>
                    <a:pt x="7463029" y="5720594"/>
                  </a:lnTo>
                  <a:lnTo>
                    <a:pt x="7462874" y="5777258"/>
                  </a:lnTo>
                  <a:lnTo>
                    <a:pt x="7462713" y="5832777"/>
                  </a:lnTo>
                  <a:lnTo>
                    <a:pt x="7462548" y="5887118"/>
                  </a:lnTo>
                  <a:lnTo>
                    <a:pt x="7462377" y="5940248"/>
                  </a:lnTo>
                  <a:lnTo>
                    <a:pt x="7462200" y="5992133"/>
                  </a:lnTo>
                  <a:lnTo>
                    <a:pt x="7462018" y="6042741"/>
                  </a:lnTo>
                  <a:lnTo>
                    <a:pt x="7461829" y="6092038"/>
                  </a:lnTo>
                  <a:lnTo>
                    <a:pt x="7461635" y="6139991"/>
                  </a:lnTo>
                  <a:lnTo>
                    <a:pt x="7461434" y="6186566"/>
                  </a:lnTo>
                  <a:lnTo>
                    <a:pt x="7461227" y="6231730"/>
                  </a:lnTo>
                  <a:lnTo>
                    <a:pt x="7461014" y="6275451"/>
                  </a:lnTo>
                  <a:lnTo>
                    <a:pt x="7460794" y="6317695"/>
                  </a:lnTo>
                  <a:lnTo>
                    <a:pt x="7460567" y="6358428"/>
                  </a:lnTo>
                  <a:lnTo>
                    <a:pt x="7460333" y="6397617"/>
                  </a:lnTo>
                  <a:lnTo>
                    <a:pt x="7459844" y="6471233"/>
                  </a:lnTo>
                  <a:lnTo>
                    <a:pt x="7459325" y="6538275"/>
                  </a:lnTo>
                  <a:lnTo>
                    <a:pt x="7458775" y="6598477"/>
                  </a:lnTo>
                  <a:lnTo>
                    <a:pt x="7458194" y="6651575"/>
                  </a:lnTo>
                  <a:lnTo>
                    <a:pt x="7457579" y="6697301"/>
                  </a:lnTo>
                  <a:lnTo>
                    <a:pt x="7456592" y="6751489"/>
                  </a:lnTo>
                  <a:lnTo>
                    <a:pt x="7455148" y="6795458"/>
                  </a:lnTo>
                  <a:lnTo>
                    <a:pt x="0" y="6830774"/>
                  </a:lnTo>
                  <a:lnTo>
                    <a:pt x="502" y="6830358"/>
                  </a:lnTo>
                  <a:lnTo>
                    <a:pt x="2100" y="6828695"/>
                  </a:lnTo>
                  <a:lnTo>
                    <a:pt x="33975" y="6793336"/>
                  </a:lnTo>
                  <a:lnTo>
                    <a:pt x="63695" y="6759964"/>
                  </a:lnTo>
                  <a:lnTo>
                    <a:pt x="102163" y="6716630"/>
                  </a:lnTo>
                  <a:lnTo>
                    <a:pt x="132506" y="6682392"/>
                  </a:lnTo>
                  <a:lnTo>
                    <a:pt x="166493" y="6644004"/>
                  </a:lnTo>
                  <a:lnTo>
                    <a:pt x="204026" y="6601578"/>
                  </a:lnTo>
                  <a:lnTo>
                    <a:pt x="245009" y="6555225"/>
                  </a:lnTo>
                  <a:lnTo>
                    <a:pt x="289342" y="6505055"/>
                  </a:lnTo>
                  <a:lnTo>
                    <a:pt x="336928" y="6451181"/>
                  </a:lnTo>
                  <a:lnTo>
                    <a:pt x="387670" y="6393714"/>
                  </a:lnTo>
                  <a:lnTo>
                    <a:pt x="414194" y="6363667"/>
                  </a:lnTo>
                  <a:lnTo>
                    <a:pt x="441470" y="6332764"/>
                  </a:lnTo>
                  <a:lnTo>
                    <a:pt x="469486" y="6301017"/>
                  </a:lnTo>
                  <a:lnTo>
                    <a:pt x="498231" y="6268442"/>
                  </a:lnTo>
                  <a:lnTo>
                    <a:pt x="527690" y="6235052"/>
                  </a:lnTo>
                  <a:lnTo>
                    <a:pt x="557854" y="6200860"/>
                  </a:lnTo>
                  <a:lnTo>
                    <a:pt x="588708" y="6165882"/>
                  </a:lnTo>
                  <a:lnTo>
                    <a:pt x="620242" y="6130130"/>
                  </a:lnTo>
                  <a:lnTo>
                    <a:pt x="652442" y="6093618"/>
                  </a:lnTo>
                  <a:lnTo>
                    <a:pt x="685297" y="6056361"/>
                  </a:lnTo>
                  <a:lnTo>
                    <a:pt x="718795" y="6018372"/>
                  </a:lnTo>
                  <a:lnTo>
                    <a:pt x="752922" y="5979666"/>
                  </a:lnTo>
                  <a:lnTo>
                    <a:pt x="787668" y="5940255"/>
                  </a:lnTo>
                  <a:lnTo>
                    <a:pt x="823019" y="5900155"/>
                  </a:lnTo>
                  <a:lnTo>
                    <a:pt x="858965" y="5859379"/>
                  </a:lnTo>
                  <a:lnTo>
                    <a:pt x="895491" y="5817940"/>
                  </a:lnTo>
                  <a:lnTo>
                    <a:pt x="932586" y="5775853"/>
                  </a:lnTo>
                  <a:lnTo>
                    <a:pt x="970239" y="5733131"/>
                  </a:lnTo>
                  <a:lnTo>
                    <a:pt x="1008436" y="5689790"/>
                  </a:lnTo>
                  <a:lnTo>
                    <a:pt x="1047166" y="5645841"/>
                  </a:lnTo>
                  <a:lnTo>
                    <a:pt x="1086416" y="5601300"/>
                  </a:lnTo>
                  <a:lnTo>
                    <a:pt x="1126174" y="5556180"/>
                  </a:lnTo>
                  <a:lnTo>
                    <a:pt x="1166429" y="5510495"/>
                  </a:lnTo>
                  <a:lnTo>
                    <a:pt x="1207166" y="5464259"/>
                  </a:lnTo>
                  <a:lnTo>
                    <a:pt x="1248376" y="5417485"/>
                  </a:lnTo>
                  <a:lnTo>
                    <a:pt x="1290044" y="5370189"/>
                  </a:lnTo>
                  <a:lnTo>
                    <a:pt x="1332160" y="5322383"/>
                  </a:lnTo>
                  <a:lnTo>
                    <a:pt x="1374711" y="5274082"/>
                  </a:lnTo>
                  <a:lnTo>
                    <a:pt x="1417684" y="5225299"/>
                  </a:lnTo>
                  <a:lnTo>
                    <a:pt x="1461067" y="5176049"/>
                  </a:lnTo>
                  <a:lnTo>
                    <a:pt x="1504849" y="5126344"/>
                  </a:lnTo>
                  <a:lnTo>
                    <a:pt x="1549017" y="5076200"/>
                  </a:lnTo>
                  <a:lnTo>
                    <a:pt x="1593559" y="5025630"/>
                  </a:lnTo>
                  <a:lnTo>
                    <a:pt x="1638463" y="4974648"/>
                  </a:lnTo>
                  <a:lnTo>
                    <a:pt x="1683715" y="4923268"/>
                  </a:lnTo>
                  <a:lnTo>
                    <a:pt x="1729305" y="4871503"/>
                  </a:lnTo>
                  <a:lnTo>
                    <a:pt x="1775220" y="4819368"/>
                  </a:lnTo>
                  <a:lnTo>
                    <a:pt x="1821448" y="4766876"/>
                  </a:lnTo>
                  <a:lnTo>
                    <a:pt x="1867976" y="4714042"/>
                  </a:lnTo>
                  <a:lnTo>
                    <a:pt x="1914793" y="4660879"/>
                  </a:lnTo>
                  <a:lnTo>
                    <a:pt x="1961886" y="4607402"/>
                  </a:lnTo>
                  <a:lnTo>
                    <a:pt x="2009243" y="4553623"/>
                  </a:lnTo>
                  <a:lnTo>
                    <a:pt x="2056851" y="4499558"/>
                  </a:lnTo>
                  <a:lnTo>
                    <a:pt x="2104699" y="4445219"/>
                  </a:lnTo>
                  <a:lnTo>
                    <a:pt x="2152775" y="4390621"/>
                  </a:lnTo>
                  <a:lnTo>
                    <a:pt x="2201065" y="4335777"/>
                  </a:lnTo>
                  <a:lnTo>
                    <a:pt x="2249558" y="4280703"/>
                  </a:lnTo>
                  <a:lnTo>
                    <a:pt x="2298242" y="4225410"/>
                  </a:lnTo>
                  <a:lnTo>
                    <a:pt x="2347105" y="4169914"/>
                  </a:lnTo>
                  <a:lnTo>
                    <a:pt x="2396134" y="4114229"/>
                  </a:lnTo>
                  <a:lnTo>
                    <a:pt x="2445317" y="4058367"/>
                  </a:lnTo>
                  <a:lnTo>
                    <a:pt x="2494641" y="4002343"/>
                  </a:lnTo>
                  <a:lnTo>
                    <a:pt x="2544096" y="3946172"/>
                  </a:lnTo>
                  <a:lnTo>
                    <a:pt x="2593668" y="3889866"/>
                  </a:lnTo>
                  <a:lnTo>
                    <a:pt x="2643345" y="3833440"/>
                  </a:lnTo>
                  <a:lnTo>
                    <a:pt x="2693115" y="3776907"/>
                  </a:lnTo>
                  <a:lnTo>
                    <a:pt x="2742966" y="3720282"/>
                  </a:lnTo>
                  <a:lnTo>
                    <a:pt x="2792885" y="3663579"/>
                  </a:lnTo>
                  <a:lnTo>
                    <a:pt x="2842861" y="3606810"/>
                  </a:lnTo>
                  <a:lnTo>
                    <a:pt x="2892881" y="3549991"/>
                  </a:lnTo>
                  <a:lnTo>
                    <a:pt x="2942933" y="3493135"/>
                  </a:lnTo>
                  <a:lnTo>
                    <a:pt x="2993005" y="3436256"/>
                  </a:lnTo>
                  <a:lnTo>
                    <a:pt x="3043084" y="3379368"/>
                  </a:lnTo>
                  <a:lnTo>
                    <a:pt x="3093159" y="3322485"/>
                  </a:lnTo>
                  <a:lnTo>
                    <a:pt x="3143217" y="3265620"/>
                  </a:lnTo>
                  <a:lnTo>
                    <a:pt x="3193246" y="3208788"/>
                  </a:lnTo>
                  <a:lnTo>
                    <a:pt x="3243233" y="3152002"/>
                  </a:lnTo>
                  <a:lnTo>
                    <a:pt x="3293167" y="3095277"/>
                  </a:lnTo>
                  <a:lnTo>
                    <a:pt x="3343036" y="3038626"/>
                  </a:lnTo>
                  <a:lnTo>
                    <a:pt x="3392826" y="2982063"/>
                  </a:lnTo>
                  <a:lnTo>
                    <a:pt x="3442527" y="2925602"/>
                  </a:lnTo>
                  <a:lnTo>
                    <a:pt x="3492125" y="2869257"/>
                  </a:lnTo>
                  <a:lnTo>
                    <a:pt x="3541608" y="2813042"/>
                  </a:lnTo>
                  <a:lnTo>
                    <a:pt x="3590965" y="2756970"/>
                  </a:lnTo>
                  <a:lnTo>
                    <a:pt x="3640183" y="2701057"/>
                  </a:lnTo>
                  <a:lnTo>
                    <a:pt x="3689249" y="2645314"/>
                  </a:lnTo>
                  <a:lnTo>
                    <a:pt x="3738153" y="2589758"/>
                  </a:lnTo>
                  <a:lnTo>
                    <a:pt x="3786880" y="2534400"/>
                  </a:lnTo>
                  <a:lnTo>
                    <a:pt x="3835420" y="2479256"/>
                  </a:lnTo>
                  <a:lnTo>
                    <a:pt x="3883760" y="2424338"/>
                  </a:lnTo>
                  <a:lnTo>
                    <a:pt x="3931888" y="2369662"/>
                  </a:lnTo>
                  <a:lnTo>
                    <a:pt x="3979792" y="2315241"/>
                  </a:lnTo>
                  <a:lnTo>
                    <a:pt x="4027458" y="2261088"/>
                  </a:lnTo>
                  <a:lnTo>
                    <a:pt x="4074876" y="2207218"/>
                  </a:lnTo>
                  <a:lnTo>
                    <a:pt x="4122033" y="2153645"/>
                  </a:lnTo>
                  <a:lnTo>
                    <a:pt x="4168917" y="2100382"/>
                  </a:lnTo>
                  <a:lnTo>
                    <a:pt x="4215515" y="2047444"/>
                  </a:lnTo>
                  <a:lnTo>
                    <a:pt x="4261816" y="1994843"/>
                  </a:lnTo>
                  <a:lnTo>
                    <a:pt x="4307806" y="1942595"/>
                  </a:lnTo>
                  <a:lnTo>
                    <a:pt x="4353475" y="1890713"/>
                  </a:lnTo>
                  <a:lnTo>
                    <a:pt x="4398809" y="1839211"/>
                  </a:lnTo>
                  <a:lnTo>
                    <a:pt x="4443797" y="1788103"/>
                  </a:lnTo>
                  <a:lnTo>
                    <a:pt x="4488426" y="1737402"/>
                  </a:lnTo>
                  <a:lnTo>
                    <a:pt x="4532684" y="1687124"/>
                  </a:lnTo>
                  <a:lnTo>
                    <a:pt x="4576560" y="1637280"/>
                  </a:lnTo>
                  <a:lnTo>
                    <a:pt x="4620039" y="1587886"/>
                  </a:lnTo>
                  <a:lnTo>
                    <a:pt x="4663112" y="1538956"/>
                  </a:lnTo>
                  <a:lnTo>
                    <a:pt x="4705764" y="1490502"/>
                  </a:lnTo>
                  <a:lnTo>
                    <a:pt x="4747985" y="1442540"/>
                  </a:lnTo>
                  <a:lnTo>
                    <a:pt x="4789761" y="1395083"/>
                  </a:lnTo>
                  <a:lnTo>
                    <a:pt x="4831081" y="1348144"/>
                  </a:lnTo>
                  <a:lnTo>
                    <a:pt x="4871932" y="1301739"/>
                  </a:lnTo>
                  <a:lnTo>
                    <a:pt x="4912303" y="1255880"/>
                  </a:lnTo>
                  <a:lnTo>
                    <a:pt x="4952181" y="1210582"/>
                  </a:lnTo>
                  <a:lnTo>
                    <a:pt x="4991553" y="1165858"/>
                  </a:lnTo>
                  <a:lnTo>
                    <a:pt x="5030408" y="1121722"/>
                  </a:lnTo>
                  <a:lnTo>
                    <a:pt x="5068734" y="1078189"/>
                  </a:lnTo>
                  <a:lnTo>
                    <a:pt x="5106517" y="1035272"/>
                  </a:lnTo>
                  <a:lnTo>
                    <a:pt x="5143747" y="992985"/>
                  </a:lnTo>
                  <a:lnTo>
                    <a:pt x="5180410" y="951342"/>
                  </a:lnTo>
                  <a:lnTo>
                    <a:pt x="5216495" y="910357"/>
                  </a:lnTo>
                  <a:lnTo>
                    <a:pt x="5251989" y="870044"/>
                  </a:lnTo>
                  <a:lnTo>
                    <a:pt x="5286880" y="830416"/>
                  </a:lnTo>
                  <a:lnTo>
                    <a:pt x="5321156" y="791488"/>
                  </a:lnTo>
                  <a:lnTo>
                    <a:pt x="5354805" y="753273"/>
                  </a:lnTo>
                  <a:lnTo>
                    <a:pt x="5387815" y="715785"/>
                  </a:lnTo>
                  <a:lnTo>
                    <a:pt x="5420172" y="679039"/>
                  </a:lnTo>
                  <a:lnTo>
                    <a:pt x="5451866" y="643048"/>
                  </a:lnTo>
                  <a:lnTo>
                    <a:pt x="5482884" y="607826"/>
                  </a:lnTo>
                  <a:lnTo>
                    <a:pt x="5513213" y="573387"/>
                  </a:lnTo>
                  <a:lnTo>
                    <a:pt x="5542842" y="539744"/>
                  </a:lnTo>
                  <a:lnTo>
                    <a:pt x="5571758" y="506912"/>
                  </a:lnTo>
                  <a:lnTo>
                    <a:pt x="5599949" y="474905"/>
                  </a:lnTo>
                  <a:lnTo>
                    <a:pt x="5627402" y="443737"/>
                  </a:lnTo>
                  <a:lnTo>
                    <a:pt x="5654107" y="413420"/>
                  </a:lnTo>
                  <a:lnTo>
                    <a:pt x="5680050" y="383970"/>
                  </a:lnTo>
                  <a:lnTo>
                    <a:pt x="5729602" y="327725"/>
                  </a:lnTo>
                  <a:lnTo>
                    <a:pt x="5775961" y="275111"/>
                  </a:lnTo>
                  <a:lnTo>
                    <a:pt x="5819030" y="226241"/>
                  </a:lnTo>
                  <a:lnTo>
                    <a:pt x="5858711" y="181224"/>
                  </a:lnTo>
                  <a:lnTo>
                    <a:pt x="5894905" y="140173"/>
                  </a:lnTo>
                  <a:lnTo>
                    <a:pt x="5927516" y="103198"/>
                  </a:lnTo>
                  <a:lnTo>
                    <a:pt x="5956446" y="70411"/>
                  </a:lnTo>
                  <a:lnTo>
                    <a:pt x="5992725" y="29326"/>
                  </a:lnTo>
                  <a:lnTo>
                    <a:pt x="6012025" y="7495"/>
                  </a:lnTo>
                  <a:lnTo>
                    <a:pt x="6018658" y="0"/>
                  </a:lnTo>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4" cstate="print"/>
            <a:stretch>
              <a:fillRect/>
            </a:stretch>
          </p:blipFill>
          <p:spPr>
            <a:xfrm>
              <a:off x="7268610" y="5194556"/>
              <a:ext cx="4043498" cy="1042324"/>
            </a:xfrm>
            <a:prstGeom prst="rect">
              <a:avLst/>
            </a:prstGeom>
          </p:spPr>
        </p:pic>
        <p:pic>
          <p:nvPicPr>
            <p:cNvPr id="8" name="object 8"/>
            <p:cNvPicPr/>
            <p:nvPr/>
          </p:nvPicPr>
          <p:blipFill>
            <a:blip r:embed="rId5" cstate="print"/>
            <a:stretch>
              <a:fillRect/>
            </a:stretch>
          </p:blipFill>
          <p:spPr>
            <a:xfrm>
              <a:off x="1120460" y="611681"/>
              <a:ext cx="4769387" cy="4967196"/>
            </a:xfrm>
            <a:prstGeom prst="rect">
              <a:avLst/>
            </a:prstGeom>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6974" y="311595"/>
            <a:ext cx="5022759" cy="1203456"/>
          </a:xfrm>
          <a:prstGeom prst="rect">
            <a:avLst/>
          </a:prstGeom>
        </p:spPr>
      </p:pic>
      <p:sp>
        <p:nvSpPr>
          <p:cNvPr id="3" name="object 3"/>
          <p:cNvSpPr txBox="1"/>
          <p:nvPr/>
        </p:nvSpPr>
        <p:spPr>
          <a:xfrm>
            <a:off x="795715" y="5708396"/>
            <a:ext cx="3776345" cy="744855"/>
          </a:xfrm>
          <a:prstGeom prst="rect">
            <a:avLst/>
          </a:prstGeom>
        </p:spPr>
        <p:txBody>
          <a:bodyPr vert="horz" wrap="square" lIns="0" tIns="12700" rIns="0" bIns="0" rtlCol="0">
            <a:spAutoFit/>
          </a:bodyPr>
          <a:lstStyle/>
          <a:p>
            <a:pPr marL="12700" marR="0" lvl="0" indent="0" defTabSz="914400" eaLnBrk="1" fontAlgn="auto" latinLnBrk="0" hangingPunct="1">
              <a:lnSpc>
                <a:spcPts val="2830"/>
              </a:lnSpc>
              <a:spcBef>
                <a:spcPts val="100"/>
              </a:spcBef>
              <a:spcAft>
                <a:spcPts val="0"/>
              </a:spcAft>
              <a:buClrTx/>
              <a:buSzTx/>
              <a:buFontTx/>
              <a:buNone/>
              <a:tabLst/>
              <a:defRPr/>
            </a:pPr>
            <a:r>
              <a:rPr kumimoji="0" sz="2400" b="0" i="0" u="none" strike="noStrike" kern="0" cap="none" spc="-10" normalizeH="0" baseline="0" noProof="0" dirty="0">
                <a:ln>
                  <a:noFill/>
                </a:ln>
                <a:solidFill>
                  <a:srgbClr val="404040"/>
                </a:solidFill>
                <a:effectLst/>
                <a:uLnTx/>
                <a:uFillTx/>
                <a:latin typeface="Rockwell"/>
                <a:cs typeface="Rockwell"/>
              </a:rPr>
              <a:t>Representing</a:t>
            </a:r>
            <a:r>
              <a:rPr kumimoji="0" sz="2400" b="0" i="0" u="none" strike="noStrike" kern="0" cap="none" spc="-40" normalizeH="0" baseline="0" noProof="0" dirty="0">
                <a:ln>
                  <a:noFill/>
                </a:ln>
                <a:solidFill>
                  <a:srgbClr val="404040"/>
                </a:solidFill>
                <a:effectLst/>
                <a:uLnTx/>
                <a:uFillTx/>
                <a:latin typeface="Rockwell"/>
                <a:cs typeface="Rockwell"/>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41</a:t>
            </a:r>
            <a:r>
              <a:rPr kumimoji="0" sz="2400" b="1" i="0" u="none" strike="noStrike" kern="0" cap="none" spc="-40"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unique</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a:p>
            <a:pPr marL="12700" marR="0" lvl="0" indent="0" defTabSz="914400" eaLnBrk="1" fontAlgn="auto" latinLnBrk="0" hangingPunct="1">
              <a:lnSpc>
                <a:spcPts val="2830"/>
              </a:lnSpc>
              <a:spcBef>
                <a:spcPts val="0"/>
              </a:spcBef>
              <a:spcAft>
                <a:spcPts val="0"/>
              </a:spcAft>
              <a:buClrTx/>
              <a:buSzTx/>
              <a:buFontTx/>
              <a:buNone/>
              <a:tabLst/>
              <a:defRPr/>
            </a:pPr>
            <a:r>
              <a:rPr kumimoji="0" sz="2400" b="1" i="0" u="none" strike="noStrike" kern="0" cap="none" spc="-20" normalizeH="0" baseline="0" noProof="0" dirty="0">
                <a:ln>
                  <a:noFill/>
                </a:ln>
                <a:solidFill>
                  <a:srgbClr val="404040"/>
                </a:solidFill>
                <a:effectLst/>
                <a:uLnTx/>
                <a:uFillTx/>
                <a:latin typeface="Rockwell Extra Bold"/>
                <a:cs typeface="Rockwell Extra Bold"/>
              </a:rPr>
              <a:t>councils,</a:t>
            </a:r>
            <a:r>
              <a:rPr kumimoji="0" sz="2400" b="1" i="0" u="none" strike="noStrike" kern="0" cap="none" spc="-260" normalizeH="0" baseline="0" noProof="0" dirty="0">
                <a:ln>
                  <a:noFill/>
                </a:ln>
                <a:solidFill>
                  <a:srgbClr val="404040"/>
                </a:solidFill>
                <a:effectLst/>
                <a:uLnTx/>
                <a:uFillTx/>
                <a:latin typeface="Rockwell Extra Bold"/>
                <a:cs typeface="Rockwell Extra Bold"/>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15</a:t>
            </a:r>
            <a:r>
              <a:rPr kumimoji="0" sz="2400" b="1" i="0" u="none" strike="noStrike" kern="0" cap="none" spc="45"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States</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p:txBody>
      </p:sp>
      <p:graphicFrame>
        <p:nvGraphicFramePr>
          <p:cNvPr id="4" name="object 4"/>
          <p:cNvGraphicFramePr>
            <a:graphicFrameLocks noGrp="1"/>
          </p:cNvGraphicFramePr>
          <p:nvPr/>
        </p:nvGraphicFramePr>
        <p:xfrm>
          <a:off x="734970" y="1613671"/>
          <a:ext cx="4600574" cy="3641086"/>
        </p:xfrm>
        <a:graphic>
          <a:graphicData uri="http://schemas.openxmlformats.org/drawingml/2006/table">
            <a:tbl>
              <a:tblPr firstRow="1" bandRow="1">
                <a:tableStyleId>{2D5ABB26-0587-4C30-8999-92F81FD0307C}</a:tableStyleId>
              </a:tblPr>
              <a:tblGrid>
                <a:gridCol w="3502660">
                  <a:extLst>
                    <a:ext uri="{9D8B030D-6E8A-4147-A177-3AD203B41FA5}">
                      <a16:colId xmlns:a16="http://schemas.microsoft.com/office/drawing/2014/main" val="20000"/>
                    </a:ext>
                  </a:extLst>
                </a:gridCol>
                <a:gridCol w="1097914">
                  <a:extLst>
                    <a:ext uri="{9D8B030D-6E8A-4147-A177-3AD203B41FA5}">
                      <a16:colId xmlns:a16="http://schemas.microsoft.com/office/drawing/2014/main" val="20001"/>
                    </a:ext>
                  </a:extLst>
                </a:gridCol>
              </a:tblGrid>
              <a:tr h="417830">
                <a:tc>
                  <a:txBody>
                    <a:bodyPr/>
                    <a:lstStyle/>
                    <a:p>
                      <a:pPr marL="31750">
                        <a:lnSpc>
                          <a:spcPts val="2750"/>
                        </a:lnSpc>
                      </a:pPr>
                      <a:r>
                        <a:rPr sz="2400" b="1" dirty="0">
                          <a:solidFill>
                            <a:srgbClr val="404040"/>
                          </a:solidFill>
                          <a:latin typeface="Rockwell Extra Bold"/>
                          <a:cs typeface="Rockwell Extra Bold"/>
                        </a:rPr>
                        <a:t>2025</a:t>
                      </a:r>
                      <a:r>
                        <a:rPr sz="2400" b="1" spc="-20" dirty="0">
                          <a:solidFill>
                            <a:srgbClr val="404040"/>
                          </a:solidFill>
                          <a:latin typeface="Rockwell Extra Bold"/>
                          <a:cs typeface="Rockwell Extra Bold"/>
                        </a:rPr>
                        <a:t> </a:t>
                      </a:r>
                      <a:r>
                        <a:rPr sz="2400" b="1" spc="-10" dirty="0">
                          <a:solidFill>
                            <a:srgbClr val="404040"/>
                          </a:solidFill>
                          <a:latin typeface="Rockwell Extra Bold"/>
                          <a:cs typeface="Rockwell Extra Bold"/>
                        </a:rPr>
                        <a:t>Statistics</a:t>
                      </a:r>
                      <a:endParaRPr sz="2400">
                        <a:latin typeface="Rockwell Extra Bold"/>
                        <a:cs typeface="Rockwell Extra Bold"/>
                      </a:endParaRPr>
                    </a:p>
                  </a:txBody>
                  <a:tcPr marL="0" marR="0" marT="0" marB="0"/>
                </a:tc>
                <a:tc>
                  <a:txBody>
                    <a:bodyPr/>
                    <a:lstStyle/>
                    <a:p>
                      <a:pPr>
                        <a:lnSpc>
                          <a:spcPct val="100000"/>
                        </a:lnSpc>
                      </a:pPr>
                      <a:endParaRPr sz="2400">
                        <a:latin typeface="Times New Roman"/>
                        <a:cs typeface="Times New Roman"/>
                      </a:endParaRPr>
                    </a:p>
                  </a:txBody>
                  <a:tcPr marL="0" marR="0" marT="0" marB="0"/>
                </a:tc>
                <a:extLst>
                  <a:ext uri="{0D108BD9-81ED-4DB2-BD59-A6C34878D82A}">
                    <a16:rowId xmlns:a16="http://schemas.microsoft.com/office/drawing/2014/main" val="10000"/>
                  </a:ext>
                </a:extLst>
              </a:tr>
              <a:tr h="473709">
                <a:tc>
                  <a:txBody>
                    <a:bodyPr/>
                    <a:lstStyle/>
                    <a:p>
                      <a:pPr marL="73025">
                        <a:lnSpc>
                          <a:spcPct val="100000"/>
                        </a:lnSpc>
                        <a:spcBef>
                          <a:spcPts val="345"/>
                        </a:spcBef>
                      </a:pPr>
                      <a:r>
                        <a:rPr sz="2400" spc="-10" dirty="0">
                          <a:solidFill>
                            <a:srgbClr val="002754"/>
                          </a:solidFill>
                          <a:latin typeface="Rockwell"/>
                          <a:cs typeface="Rockwell"/>
                        </a:rPr>
                        <a:t>Total</a:t>
                      </a:r>
                      <a:r>
                        <a:rPr sz="2400" spc="-125" dirty="0">
                          <a:solidFill>
                            <a:srgbClr val="002754"/>
                          </a:solidFill>
                          <a:latin typeface="Rockwell"/>
                          <a:cs typeface="Rockwell"/>
                        </a:rPr>
                        <a:t> </a:t>
                      </a:r>
                      <a:r>
                        <a:rPr sz="2400" spc="-10" dirty="0">
                          <a:solidFill>
                            <a:srgbClr val="002754"/>
                          </a:solidFill>
                          <a:latin typeface="Rockwell"/>
                          <a:cs typeface="Rockwell"/>
                        </a:rPr>
                        <a:t>Attendance</a:t>
                      </a:r>
                      <a:endParaRPr sz="2400">
                        <a:latin typeface="Rockwell"/>
                        <a:cs typeface="Rockwell"/>
                      </a:endParaRPr>
                    </a:p>
                  </a:txBody>
                  <a:tcPr marL="0" marR="0" marT="43815" marB="0"/>
                </a:tc>
                <a:tc>
                  <a:txBody>
                    <a:bodyPr/>
                    <a:lstStyle/>
                    <a:p>
                      <a:pPr marL="227965">
                        <a:lnSpc>
                          <a:spcPct val="100000"/>
                        </a:lnSpc>
                        <a:spcBef>
                          <a:spcPts val="345"/>
                        </a:spcBef>
                      </a:pPr>
                      <a:r>
                        <a:rPr sz="2400" b="1" spc="-20" dirty="0">
                          <a:latin typeface="Rockwell Extra Bold"/>
                          <a:cs typeface="Rockwell Extra Bold"/>
                        </a:rPr>
                        <a:t>1626</a:t>
                      </a:r>
                      <a:endParaRPr sz="2400">
                        <a:latin typeface="Rockwell Extra Bold"/>
                        <a:cs typeface="Rockwell Extra Bold"/>
                      </a:endParaRPr>
                    </a:p>
                  </a:txBody>
                  <a:tcPr marL="0" marR="0" marT="43815" marB="0"/>
                </a:tc>
                <a:extLst>
                  <a:ext uri="{0D108BD9-81ED-4DB2-BD59-A6C34878D82A}">
                    <a16:rowId xmlns:a16="http://schemas.microsoft.com/office/drawing/2014/main" val="10001"/>
                  </a:ext>
                </a:extLst>
              </a:tr>
              <a:tr h="469265">
                <a:tc>
                  <a:txBody>
                    <a:bodyPr/>
                    <a:lstStyle/>
                    <a:p>
                      <a:pPr marL="73025">
                        <a:lnSpc>
                          <a:spcPct val="100000"/>
                        </a:lnSpc>
                        <a:spcBef>
                          <a:spcPts val="305"/>
                        </a:spcBef>
                      </a:pPr>
                      <a:r>
                        <a:rPr sz="2400" dirty="0">
                          <a:solidFill>
                            <a:srgbClr val="002754"/>
                          </a:solidFill>
                          <a:latin typeface="Rockwell"/>
                          <a:cs typeface="Rockwell"/>
                        </a:rPr>
                        <a:t>5K</a:t>
                      </a:r>
                      <a:r>
                        <a:rPr sz="2400" spc="-5" dirty="0">
                          <a:solidFill>
                            <a:srgbClr val="002754"/>
                          </a:solidFill>
                          <a:latin typeface="Rockwell"/>
                          <a:cs typeface="Rockwell"/>
                        </a:rPr>
                        <a:t> </a:t>
                      </a:r>
                      <a:r>
                        <a:rPr sz="2400" spc="-10" dirty="0">
                          <a:solidFill>
                            <a:srgbClr val="002754"/>
                          </a:solidFill>
                          <a:latin typeface="Rockwell"/>
                          <a:cs typeface="Rockwell"/>
                        </a:rPr>
                        <a:t>Runners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120</a:t>
                      </a:r>
                      <a:endParaRPr sz="2400">
                        <a:latin typeface="Rockwell Extra Bold"/>
                        <a:cs typeface="Rockwell Extra Bold"/>
                      </a:endParaRPr>
                    </a:p>
                  </a:txBody>
                  <a:tcPr marL="0" marR="0" marT="38735" marB="0"/>
                </a:tc>
                <a:extLst>
                  <a:ext uri="{0D108BD9-81ED-4DB2-BD59-A6C34878D82A}">
                    <a16:rowId xmlns:a16="http://schemas.microsoft.com/office/drawing/2014/main" val="10002"/>
                  </a:ext>
                </a:extLst>
              </a:tr>
              <a:tr h="469265">
                <a:tc>
                  <a:txBody>
                    <a:bodyPr/>
                    <a:lstStyle/>
                    <a:p>
                      <a:pPr marL="73025">
                        <a:lnSpc>
                          <a:spcPct val="100000"/>
                        </a:lnSpc>
                        <a:spcBef>
                          <a:spcPts val="305"/>
                        </a:spcBef>
                      </a:pPr>
                      <a:r>
                        <a:rPr sz="2400" spc="-10" dirty="0">
                          <a:solidFill>
                            <a:srgbClr val="002754"/>
                          </a:solidFill>
                          <a:latin typeface="Rockwell"/>
                          <a:cs typeface="Rockwell"/>
                        </a:rPr>
                        <a:t>Fire/EMS</a:t>
                      </a:r>
                      <a:r>
                        <a:rPr sz="2400" spc="-125" dirty="0">
                          <a:solidFill>
                            <a:srgbClr val="002754"/>
                          </a:solidFill>
                          <a:latin typeface="Rockwell"/>
                          <a:cs typeface="Rockwell"/>
                        </a:rPr>
                        <a:t> </a:t>
                      </a:r>
                      <a:r>
                        <a:rPr sz="2400" spc="-10" dirty="0">
                          <a:solidFill>
                            <a:srgbClr val="002754"/>
                          </a:solidFill>
                          <a:latin typeface="Rockwell"/>
                          <a:cs typeface="Rockwell"/>
                        </a:rPr>
                        <a:t>Posts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13</a:t>
                      </a:r>
                      <a:endParaRPr sz="2400">
                        <a:latin typeface="Rockwell Extra Bold"/>
                        <a:cs typeface="Rockwell Extra Bold"/>
                      </a:endParaRPr>
                    </a:p>
                  </a:txBody>
                  <a:tcPr marL="0" marR="0" marT="38735" marB="0"/>
                </a:tc>
                <a:extLst>
                  <a:ext uri="{0D108BD9-81ED-4DB2-BD59-A6C34878D82A}">
                    <a16:rowId xmlns:a16="http://schemas.microsoft.com/office/drawing/2014/main" val="10003"/>
                  </a:ext>
                </a:extLst>
              </a:tr>
              <a:tr h="462915">
                <a:tc>
                  <a:txBody>
                    <a:bodyPr/>
                    <a:lstStyle/>
                    <a:p>
                      <a:pPr marL="73025">
                        <a:lnSpc>
                          <a:spcPct val="100000"/>
                        </a:lnSpc>
                        <a:spcBef>
                          <a:spcPts val="305"/>
                        </a:spcBef>
                      </a:pPr>
                      <a:r>
                        <a:rPr sz="2400" dirty="0">
                          <a:solidFill>
                            <a:srgbClr val="002754"/>
                          </a:solidFill>
                          <a:latin typeface="Rockwell"/>
                          <a:cs typeface="Rockwell"/>
                        </a:rPr>
                        <a:t>Law</a:t>
                      </a:r>
                      <a:r>
                        <a:rPr sz="2400" spc="-90" dirty="0">
                          <a:solidFill>
                            <a:srgbClr val="002754"/>
                          </a:solidFill>
                          <a:latin typeface="Rockwell"/>
                          <a:cs typeface="Rockwell"/>
                        </a:rPr>
                        <a:t> </a:t>
                      </a:r>
                      <a:r>
                        <a:rPr sz="2400" dirty="0">
                          <a:solidFill>
                            <a:srgbClr val="002754"/>
                          </a:solidFill>
                          <a:latin typeface="Rockwell"/>
                          <a:cs typeface="Rockwell"/>
                        </a:rPr>
                        <a:t>Enforcement</a:t>
                      </a:r>
                      <a:r>
                        <a:rPr sz="2400" spc="-85" dirty="0">
                          <a:solidFill>
                            <a:srgbClr val="002754"/>
                          </a:solidFill>
                          <a:latin typeface="Rockwell"/>
                          <a:cs typeface="Rockwell"/>
                        </a:rPr>
                        <a:t> </a:t>
                      </a:r>
                      <a:r>
                        <a:rPr sz="2400" spc="-10" dirty="0">
                          <a:solidFill>
                            <a:srgbClr val="002754"/>
                          </a:solidFill>
                          <a:latin typeface="Rockwell"/>
                          <a:cs typeface="Rockwell"/>
                        </a:rPr>
                        <a:t>Posts</a:t>
                      </a:r>
                      <a:endParaRPr sz="2400">
                        <a:latin typeface="Rockwell"/>
                        <a:cs typeface="Rockwell"/>
                      </a:endParaRPr>
                    </a:p>
                  </a:txBody>
                  <a:tcPr marL="0" marR="0" marT="38735" marB="0"/>
                </a:tc>
                <a:tc>
                  <a:txBody>
                    <a:bodyPr/>
                    <a:lstStyle/>
                    <a:p>
                      <a:pPr marL="227965">
                        <a:lnSpc>
                          <a:spcPct val="100000"/>
                        </a:lnSpc>
                        <a:spcBef>
                          <a:spcPts val="305"/>
                        </a:spcBef>
                      </a:pPr>
                      <a:r>
                        <a:rPr sz="2400" b="1" spc="-25" dirty="0">
                          <a:latin typeface="Rockwell Extra Bold"/>
                          <a:cs typeface="Rockwell Extra Bold"/>
                        </a:rPr>
                        <a:t>43</a:t>
                      </a:r>
                      <a:endParaRPr sz="2400">
                        <a:latin typeface="Rockwell Extra Bold"/>
                        <a:cs typeface="Rockwell Extra Bold"/>
                      </a:endParaRPr>
                    </a:p>
                  </a:txBody>
                  <a:tcPr marL="0" marR="0" marT="38735" marB="0"/>
                </a:tc>
                <a:extLst>
                  <a:ext uri="{0D108BD9-81ED-4DB2-BD59-A6C34878D82A}">
                    <a16:rowId xmlns:a16="http://schemas.microsoft.com/office/drawing/2014/main" val="10004"/>
                  </a:ext>
                </a:extLst>
              </a:tr>
              <a:tr h="464184">
                <a:tc>
                  <a:txBody>
                    <a:bodyPr/>
                    <a:lstStyle/>
                    <a:p>
                      <a:pPr marL="73025">
                        <a:lnSpc>
                          <a:spcPct val="100000"/>
                        </a:lnSpc>
                        <a:spcBef>
                          <a:spcPts val="260"/>
                        </a:spcBef>
                      </a:pPr>
                      <a:r>
                        <a:rPr sz="2400" spc="-20" dirty="0">
                          <a:solidFill>
                            <a:srgbClr val="002754"/>
                          </a:solidFill>
                          <a:latin typeface="Rockwell"/>
                          <a:cs typeface="Rockwell"/>
                        </a:rPr>
                        <a:t>Venturing</a:t>
                      </a:r>
                      <a:r>
                        <a:rPr sz="2400" spc="-90" dirty="0">
                          <a:solidFill>
                            <a:srgbClr val="002754"/>
                          </a:solidFill>
                          <a:latin typeface="Rockwell"/>
                          <a:cs typeface="Rockwell"/>
                        </a:rPr>
                        <a:t> </a:t>
                      </a:r>
                      <a:r>
                        <a:rPr sz="2400" spc="-10" dirty="0">
                          <a:solidFill>
                            <a:srgbClr val="002754"/>
                          </a:solidFill>
                          <a:latin typeface="Rockwell"/>
                          <a:cs typeface="Rockwell"/>
                        </a:rPr>
                        <a:t>Crews</a:t>
                      </a:r>
                      <a:endParaRPr sz="2400">
                        <a:latin typeface="Rockwell"/>
                        <a:cs typeface="Rockwell"/>
                      </a:endParaRPr>
                    </a:p>
                  </a:txBody>
                  <a:tcPr marL="0" marR="0" marT="33020" marB="0"/>
                </a:tc>
                <a:tc>
                  <a:txBody>
                    <a:bodyPr/>
                    <a:lstStyle/>
                    <a:p>
                      <a:pPr marL="227965">
                        <a:lnSpc>
                          <a:spcPct val="100000"/>
                        </a:lnSpc>
                        <a:spcBef>
                          <a:spcPts val="260"/>
                        </a:spcBef>
                      </a:pPr>
                      <a:r>
                        <a:rPr sz="2400" b="1" spc="-25" dirty="0">
                          <a:latin typeface="Rockwell Extra Bold"/>
                          <a:cs typeface="Rockwell Extra Bold"/>
                        </a:rPr>
                        <a:t>31</a:t>
                      </a:r>
                      <a:endParaRPr sz="2400">
                        <a:latin typeface="Rockwell Extra Bold"/>
                        <a:cs typeface="Rockwell Extra Bold"/>
                      </a:endParaRPr>
                    </a:p>
                  </a:txBody>
                  <a:tcPr marL="0" marR="0" marT="33020" marB="0"/>
                </a:tc>
                <a:extLst>
                  <a:ext uri="{0D108BD9-81ED-4DB2-BD59-A6C34878D82A}">
                    <a16:rowId xmlns:a16="http://schemas.microsoft.com/office/drawing/2014/main" val="10005"/>
                  </a:ext>
                </a:extLst>
              </a:tr>
              <a:tr h="470534">
                <a:tc>
                  <a:txBody>
                    <a:bodyPr/>
                    <a:lstStyle/>
                    <a:p>
                      <a:pPr marL="73025">
                        <a:lnSpc>
                          <a:spcPct val="100000"/>
                        </a:lnSpc>
                        <a:spcBef>
                          <a:spcPts val="320"/>
                        </a:spcBef>
                      </a:pPr>
                      <a:r>
                        <a:rPr sz="2400" dirty="0">
                          <a:solidFill>
                            <a:srgbClr val="002754"/>
                          </a:solidFill>
                          <a:latin typeface="Rockwell"/>
                          <a:cs typeface="Rockwell"/>
                        </a:rPr>
                        <a:t>Sea</a:t>
                      </a:r>
                      <a:r>
                        <a:rPr sz="2400" spc="-35" dirty="0">
                          <a:solidFill>
                            <a:srgbClr val="002754"/>
                          </a:solidFill>
                          <a:latin typeface="Rockwell"/>
                          <a:cs typeface="Rockwell"/>
                        </a:rPr>
                        <a:t> </a:t>
                      </a:r>
                      <a:r>
                        <a:rPr sz="2400" dirty="0">
                          <a:solidFill>
                            <a:srgbClr val="002754"/>
                          </a:solidFill>
                          <a:latin typeface="Rockwell"/>
                          <a:cs typeface="Rockwell"/>
                        </a:rPr>
                        <a:t>Scout</a:t>
                      </a:r>
                      <a:r>
                        <a:rPr sz="2400" spc="-35" dirty="0">
                          <a:solidFill>
                            <a:srgbClr val="002754"/>
                          </a:solidFill>
                          <a:latin typeface="Rockwell"/>
                          <a:cs typeface="Rockwell"/>
                        </a:rPr>
                        <a:t> </a:t>
                      </a:r>
                      <a:r>
                        <a:rPr sz="2400" spc="-20" dirty="0">
                          <a:solidFill>
                            <a:srgbClr val="002754"/>
                          </a:solidFill>
                          <a:latin typeface="Rockwell"/>
                          <a:cs typeface="Rockwell"/>
                        </a:rPr>
                        <a:t>Ships</a:t>
                      </a:r>
                      <a:endParaRPr sz="2400">
                        <a:latin typeface="Rockwell"/>
                        <a:cs typeface="Rockwell"/>
                      </a:endParaRPr>
                    </a:p>
                  </a:txBody>
                  <a:tcPr marL="0" marR="0" marT="40640" marB="0"/>
                </a:tc>
                <a:tc>
                  <a:txBody>
                    <a:bodyPr/>
                    <a:lstStyle/>
                    <a:p>
                      <a:pPr marL="227965">
                        <a:lnSpc>
                          <a:spcPct val="100000"/>
                        </a:lnSpc>
                        <a:spcBef>
                          <a:spcPts val="320"/>
                        </a:spcBef>
                      </a:pPr>
                      <a:r>
                        <a:rPr sz="2400" b="1" spc="-25" dirty="0">
                          <a:latin typeface="Rockwell Extra Bold"/>
                          <a:cs typeface="Rockwell Extra Bold"/>
                        </a:rPr>
                        <a:t>11</a:t>
                      </a:r>
                      <a:endParaRPr sz="2400">
                        <a:latin typeface="Rockwell Extra Bold"/>
                        <a:cs typeface="Rockwell Extra Bold"/>
                      </a:endParaRPr>
                    </a:p>
                  </a:txBody>
                  <a:tcPr marL="0" marR="0" marT="40640" marB="0"/>
                </a:tc>
                <a:extLst>
                  <a:ext uri="{0D108BD9-81ED-4DB2-BD59-A6C34878D82A}">
                    <a16:rowId xmlns:a16="http://schemas.microsoft.com/office/drawing/2014/main" val="10006"/>
                  </a:ext>
                </a:extLst>
              </a:tr>
              <a:tr h="413384">
                <a:tc>
                  <a:txBody>
                    <a:bodyPr/>
                    <a:lstStyle/>
                    <a:p>
                      <a:pPr marL="73025">
                        <a:lnSpc>
                          <a:spcPts val="2850"/>
                        </a:lnSpc>
                        <a:spcBef>
                          <a:spcPts val="305"/>
                        </a:spcBef>
                      </a:pPr>
                      <a:r>
                        <a:rPr sz="2400" dirty="0">
                          <a:solidFill>
                            <a:srgbClr val="002754"/>
                          </a:solidFill>
                          <a:latin typeface="Rockwell"/>
                          <a:cs typeface="Rockwell"/>
                        </a:rPr>
                        <a:t>Scouts</a:t>
                      </a:r>
                      <a:r>
                        <a:rPr sz="2400" spc="-40" dirty="0">
                          <a:solidFill>
                            <a:srgbClr val="002754"/>
                          </a:solidFill>
                          <a:latin typeface="Rockwell"/>
                          <a:cs typeface="Rockwell"/>
                        </a:rPr>
                        <a:t> </a:t>
                      </a:r>
                      <a:r>
                        <a:rPr sz="2400" dirty="0">
                          <a:solidFill>
                            <a:srgbClr val="002754"/>
                          </a:solidFill>
                          <a:latin typeface="Rockwell"/>
                          <a:cs typeface="Rockwell"/>
                        </a:rPr>
                        <a:t>BSA</a:t>
                      </a:r>
                      <a:r>
                        <a:rPr sz="2400" spc="-135" dirty="0">
                          <a:solidFill>
                            <a:srgbClr val="002754"/>
                          </a:solidFill>
                          <a:latin typeface="Rockwell"/>
                          <a:cs typeface="Rockwell"/>
                        </a:rPr>
                        <a:t> </a:t>
                      </a:r>
                      <a:r>
                        <a:rPr sz="2400" spc="-10" dirty="0">
                          <a:solidFill>
                            <a:srgbClr val="002754"/>
                          </a:solidFill>
                          <a:latin typeface="Rockwell"/>
                          <a:cs typeface="Rockwell"/>
                        </a:rPr>
                        <a:t>Troops</a:t>
                      </a:r>
                      <a:endParaRPr sz="2400">
                        <a:latin typeface="Rockwell"/>
                        <a:cs typeface="Rockwell"/>
                      </a:endParaRPr>
                    </a:p>
                  </a:txBody>
                  <a:tcPr marL="0" marR="0" marT="38735" marB="0"/>
                </a:tc>
                <a:tc>
                  <a:txBody>
                    <a:bodyPr/>
                    <a:lstStyle/>
                    <a:p>
                      <a:pPr marL="227965">
                        <a:lnSpc>
                          <a:spcPts val="2850"/>
                        </a:lnSpc>
                        <a:spcBef>
                          <a:spcPts val="305"/>
                        </a:spcBef>
                      </a:pPr>
                      <a:r>
                        <a:rPr sz="2400" b="1" spc="-50" dirty="0">
                          <a:latin typeface="Rockwell Extra Bold"/>
                          <a:cs typeface="Rockwell Extra Bold"/>
                        </a:rPr>
                        <a:t>8</a:t>
                      </a:r>
                      <a:endParaRPr sz="2400">
                        <a:latin typeface="Rockwell Extra Bold"/>
                        <a:cs typeface="Rockwell Extra Bold"/>
                      </a:endParaRPr>
                    </a:p>
                  </a:txBody>
                  <a:tcPr marL="0" marR="0" marT="38735" marB="0"/>
                </a:tc>
                <a:extLst>
                  <a:ext uri="{0D108BD9-81ED-4DB2-BD59-A6C34878D82A}">
                    <a16:rowId xmlns:a16="http://schemas.microsoft.com/office/drawing/2014/main" val="10007"/>
                  </a:ext>
                </a:extLst>
              </a:tr>
            </a:tbl>
          </a:graphicData>
        </a:graphic>
      </p:graphicFrame>
      <p:grpSp>
        <p:nvGrpSpPr>
          <p:cNvPr id="5" name="object 5"/>
          <p:cNvGrpSpPr/>
          <p:nvPr/>
        </p:nvGrpSpPr>
        <p:grpSpPr>
          <a:xfrm>
            <a:off x="4172556" y="-22225"/>
            <a:ext cx="8040370" cy="6880225"/>
            <a:chOff x="4172556" y="-22225"/>
            <a:chExt cx="8040370" cy="6880225"/>
          </a:xfrm>
        </p:grpSpPr>
        <p:sp>
          <p:nvSpPr>
            <p:cNvPr id="6" name="object 6"/>
            <p:cNvSpPr/>
            <p:nvPr/>
          </p:nvSpPr>
          <p:spPr>
            <a:xfrm>
              <a:off x="4172556"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4666487" y="0"/>
              <a:ext cx="7522463" cy="6857999"/>
            </a:xfrm>
            <a:prstGeom prst="rect">
              <a:avLst/>
            </a:prstGeom>
          </p:spPr>
        </p:pic>
        <p:pic>
          <p:nvPicPr>
            <p:cNvPr id="8" name="object 8"/>
            <p:cNvPicPr/>
            <p:nvPr/>
          </p:nvPicPr>
          <p:blipFill>
            <a:blip r:embed="rId4" cstate="print"/>
            <a:stretch>
              <a:fillRect/>
            </a:stretch>
          </p:blipFill>
          <p:spPr>
            <a:xfrm>
              <a:off x="4712207" y="0"/>
              <a:ext cx="7476744" cy="6833615"/>
            </a:xfrm>
            <a:prstGeom prst="rect">
              <a:avLst/>
            </a:prstGeom>
          </p:spPr>
        </p:pic>
        <p:sp>
          <p:nvSpPr>
            <p:cNvPr id="9" name="object 9"/>
            <p:cNvSpPr/>
            <p:nvPr/>
          </p:nvSpPr>
          <p:spPr>
            <a:xfrm>
              <a:off x="4713318" y="0"/>
              <a:ext cx="7477125" cy="6831330"/>
            </a:xfrm>
            <a:custGeom>
              <a:avLst/>
              <a:gdLst/>
              <a:ahLst/>
              <a:cxnLst/>
              <a:rect l="l" t="t" r="r" b="b"/>
              <a:pathLst>
                <a:path w="7477125" h="6831330">
                  <a:moveTo>
                    <a:pt x="7476994" y="0"/>
                  </a:moveTo>
                  <a:lnTo>
                    <a:pt x="7475694" y="48106"/>
                  </a:lnTo>
                  <a:lnTo>
                    <a:pt x="7474726" y="107412"/>
                  </a:lnTo>
                  <a:lnTo>
                    <a:pt x="7474123" y="156405"/>
                  </a:lnTo>
                  <a:lnTo>
                    <a:pt x="7473553" y="212652"/>
                  </a:lnTo>
                  <a:lnTo>
                    <a:pt x="7473015" y="275888"/>
                  </a:lnTo>
                  <a:lnTo>
                    <a:pt x="7472507" y="345846"/>
                  </a:lnTo>
                  <a:lnTo>
                    <a:pt x="7472028" y="422261"/>
                  </a:lnTo>
                  <a:lnTo>
                    <a:pt x="7471799" y="462807"/>
                  </a:lnTo>
                  <a:lnTo>
                    <a:pt x="7471577" y="504867"/>
                  </a:lnTo>
                  <a:lnTo>
                    <a:pt x="7471362" y="548409"/>
                  </a:lnTo>
                  <a:lnTo>
                    <a:pt x="7471153" y="593398"/>
                  </a:lnTo>
                  <a:lnTo>
                    <a:pt x="7470951" y="639802"/>
                  </a:lnTo>
                  <a:lnTo>
                    <a:pt x="7470755" y="687588"/>
                  </a:lnTo>
                  <a:lnTo>
                    <a:pt x="7470565" y="736722"/>
                  </a:lnTo>
                  <a:lnTo>
                    <a:pt x="7470381" y="787170"/>
                  </a:lnTo>
                  <a:lnTo>
                    <a:pt x="7470202" y="838901"/>
                  </a:lnTo>
                  <a:lnTo>
                    <a:pt x="7470030" y="891880"/>
                  </a:lnTo>
                  <a:lnTo>
                    <a:pt x="7469862" y="946074"/>
                  </a:lnTo>
                  <a:lnTo>
                    <a:pt x="7469701" y="1001451"/>
                  </a:lnTo>
                  <a:lnTo>
                    <a:pt x="7469544" y="1057976"/>
                  </a:lnTo>
                  <a:lnTo>
                    <a:pt x="7469393" y="1115617"/>
                  </a:lnTo>
                  <a:lnTo>
                    <a:pt x="7469246" y="1174340"/>
                  </a:lnTo>
                  <a:lnTo>
                    <a:pt x="7469104" y="1234113"/>
                  </a:lnTo>
                  <a:lnTo>
                    <a:pt x="7468967" y="1294901"/>
                  </a:lnTo>
                  <a:lnTo>
                    <a:pt x="7468834" y="1356671"/>
                  </a:lnTo>
                  <a:lnTo>
                    <a:pt x="7468705" y="1419392"/>
                  </a:lnTo>
                  <a:lnTo>
                    <a:pt x="7468581" y="1483028"/>
                  </a:lnTo>
                  <a:lnTo>
                    <a:pt x="7468460" y="1547547"/>
                  </a:lnTo>
                  <a:lnTo>
                    <a:pt x="7468344" y="1612916"/>
                  </a:lnTo>
                  <a:lnTo>
                    <a:pt x="7468231" y="1679101"/>
                  </a:lnTo>
                  <a:lnTo>
                    <a:pt x="7468121" y="1746069"/>
                  </a:lnTo>
                  <a:lnTo>
                    <a:pt x="7468016" y="1813788"/>
                  </a:lnTo>
                  <a:lnTo>
                    <a:pt x="7467913" y="1882223"/>
                  </a:lnTo>
                  <a:lnTo>
                    <a:pt x="7467813" y="1951341"/>
                  </a:lnTo>
                  <a:lnTo>
                    <a:pt x="7467717" y="2021110"/>
                  </a:lnTo>
                  <a:lnTo>
                    <a:pt x="7467623" y="2091495"/>
                  </a:lnTo>
                  <a:lnTo>
                    <a:pt x="7467531" y="2162465"/>
                  </a:lnTo>
                  <a:lnTo>
                    <a:pt x="7467443" y="2233984"/>
                  </a:lnTo>
                  <a:lnTo>
                    <a:pt x="7467356" y="2306022"/>
                  </a:lnTo>
                  <a:lnTo>
                    <a:pt x="7467272" y="2378543"/>
                  </a:lnTo>
                  <a:lnTo>
                    <a:pt x="7467190" y="2451515"/>
                  </a:lnTo>
                  <a:lnTo>
                    <a:pt x="7467110" y="2524904"/>
                  </a:lnTo>
                  <a:lnTo>
                    <a:pt x="7467031" y="2598678"/>
                  </a:lnTo>
                  <a:lnTo>
                    <a:pt x="7466954" y="2672803"/>
                  </a:lnTo>
                  <a:lnTo>
                    <a:pt x="7466879" y="2747245"/>
                  </a:lnTo>
                  <a:lnTo>
                    <a:pt x="7466805" y="2821972"/>
                  </a:lnTo>
                  <a:lnTo>
                    <a:pt x="7466732" y="2896951"/>
                  </a:lnTo>
                  <a:lnTo>
                    <a:pt x="7466660" y="2972148"/>
                  </a:lnTo>
                  <a:lnTo>
                    <a:pt x="7466589" y="3047529"/>
                  </a:lnTo>
                  <a:lnTo>
                    <a:pt x="7466518" y="3123062"/>
                  </a:lnTo>
                  <a:lnTo>
                    <a:pt x="7466448" y="3198714"/>
                  </a:lnTo>
                  <a:lnTo>
                    <a:pt x="7466379" y="3274450"/>
                  </a:lnTo>
                  <a:lnTo>
                    <a:pt x="7466309" y="3350239"/>
                  </a:lnTo>
                  <a:lnTo>
                    <a:pt x="7466240" y="3426046"/>
                  </a:lnTo>
                  <a:lnTo>
                    <a:pt x="7466171" y="3501838"/>
                  </a:lnTo>
                  <a:lnTo>
                    <a:pt x="7466101" y="3577583"/>
                  </a:lnTo>
                  <a:lnTo>
                    <a:pt x="7466032" y="3653247"/>
                  </a:lnTo>
                  <a:lnTo>
                    <a:pt x="7465961" y="3728796"/>
                  </a:lnTo>
                  <a:lnTo>
                    <a:pt x="7465890" y="3804198"/>
                  </a:lnTo>
                  <a:lnTo>
                    <a:pt x="7465819" y="3879419"/>
                  </a:lnTo>
                  <a:lnTo>
                    <a:pt x="7465746" y="3954426"/>
                  </a:lnTo>
                  <a:lnTo>
                    <a:pt x="7465672" y="4029186"/>
                  </a:lnTo>
                  <a:lnTo>
                    <a:pt x="7465597" y="4103665"/>
                  </a:lnTo>
                  <a:lnTo>
                    <a:pt x="7465520" y="4177831"/>
                  </a:lnTo>
                  <a:lnTo>
                    <a:pt x="7465442" y="4251649"/>
                  </a:lnTo>
                  <a:lnTo>
                    <a:pt x="7465363" y="4325088"/>
                  </a:lnTo>
                  <a:lnTo>
                    <a:pt x="7465281" y="4398112"/>
                  </a:lnTo>
                  <a:lnTo>
                    <a:pt x="7465197" y="4470691"/>
                  </a:lnTo>
                  <a:lnTo>
                    <a:pt x="7465112" y="4542789"/>
                  </a:lnTo>
                  <a:lnTo>
                    <a:pt x="7465024" y="4614374"/>
                  </a:lnTo>
                  <a:lnTo>
                    <a:pt x="7464933" y="4685413"/>
                  </a:lnTo>
                  <a:lnTo>
                    <a:pt x="7464840" y="4755872"/>
                  </a:lnTo>
                  <a:lnTo>
                    <a:pt x="7464744" y="4825718"/>
                  </a:lnTo>
                  <a:lnTo>
                    <a:pt x="7464645" y="4894918"/>
                  </a:lnTo>
                  <a:lnTo>
                    <a:pt x="7464544" y="4963438"/>
                  </a:lnTo>
                  <a:lnTo>
                    <a:pt x="7464439" y="5031246"/>
                  </a:lnTo>
                  <a:lnTo>
                    <a:pt x="7464330" y="5098308"/>
                  </a:lnTo>
                  <a:lnTo>
                    <a:pt x="7464218" y="5164591"/>
                  </a:lnTo>
                  <a:lnTo>
                    <a:pt x="7464103" y="5230062"/>
                  </a:lnTo>
                  <a:lnTo>
                    <a:pt x="7463983" y="5294687"/>
                  </a:lnTo>
                  <a:lnTo>
                    <a:pt x="7463860" y="5358433"/>
                  </a:lnTo>
                  <a:lnTo>
                    <a:pt x="7463733" y="5421267"/>
                  </a:lnTo>
                  <a:lnTo>
                    <a:pt x="7463601" y="5483156"/>
                  </a:lnTo>
                  <a:lnTo>
                    <a:pt x="7463465" y="5544067"/>
                  </a:lnTo>
                  <a:lnTo>
                    <a:pt x="7463324" y="5603965"/>
                  </a:lnTo>
                  <a:lnTo>
                    <a:pt x="7463179" y="5662819"/>
                  </a:lnTo>
                  <a:lnTo>
                    <a:pt x="7463029" y="5720594"/>
                  </a:lnTo>
                  <a:lnTo>
                    <a:pt x="7462874" y="5777258"/>
                  </a:lnTo>
                  <a:lnTo>
                    <a:pt x="7462713" y="5832777"/>
                  </a:lnTo>
                  <a:lnTo>
                    <a:pt x="7462548" y="5887118"/>
                  </a:lnTo>
                  <a:lnTo>
                    <a:pt x="7462377" y="5940248"/>
                  </a:lnTo>
                  <a:lnTo>
                    <a:pt x="7462200" y="5992133"/>
                  </a:lnTo>
                  <a:lnTo>
                    <a:pt x="7462018" y="6042741"/>
                  </a:lnTo>
                  <a:lnTo>
                    <a:pt x="7461829" y="6092038"/>
                  </a:lnTo>
                  <a:lnTo>
                    <a:pt x="7461635" y="6139991"/>
                  </a:lnTo>
                  <a:lnTo>
                    <a:pt x="7461434" y="6186566"/>
                  </a:lnTo>
                  <a:lnTo>
                    <a:pt x="7461227" y="6231730"/>
                  </a:lnTo>
                  <a:lnTo>
                    <a:pt x="7461014" y="6275451"/>
                  </a:lnTo>
                  <a:lnTo>
                    <a:pt x="7460794" y="6317695"/>
                  </a:lnTo>
                  <a:lnTo>
                    <a:pt x="7460567" y="6358428"/>
                  </a:lnTo>
                  <a:lnTo>
                    <a:pt x="7460333" y="6397617"/>
                  </a:lnTo>
                  <a:lnTo>
                    <a:pt x="7459844" y="6471233"/>
                  </a:lnTo>
                  <a:lnTo>
                    <a:pt x="7459325" y="6538275"/>
                  </a:lnTo>
                  <a:lnTo>
                    <a:pt x="7458775" y="6598477"/>
                  </a:lnTo>
                  <a:lnTo>
                    <a:pt x="7458194" y="6651575"/>
                  </a:lnTo>
                  <a:lnTo>
                    <a:pt x="7457579" y="6697301"/>
                  </a:lnTo>
                  <a:lnTo>
                    <a:pt x="7456592" y="6751489"/>
                  </a:lnTo>
                  <a:lnTo>
                    <a:pt x="7455148" y="6795458"/>
                  </a:lnTo>
                  <a:lnTo>
                    <a:pt x="0" y="6830774"/>
                  </a:lnTo>
                  <a:lnTo>
                    <a:pt x="502" y="6830358"/>
                  </a:lnTo>
                  <a:lnTo>
                    <a:pt x="2100" y="6828695"/>
                  </a:lnTo>
                  <a:lnTo>
                    <a:pt x="33975" y="6793336"/>
                  </a:lnTo>
                  <a:lnTo>
                    <a:pt x="63695" y="6759964"/>
                  </a:lnTo>
                  <a:lnTo>
                    <a:pt x="102163" y="6716630"/>
                  </a:lnTo>
                  <a:lnTo>
                    <a:pt x="132506" y="6682392"/>
                  </a:lnTo>
                  <a:lnTo>
                    <a:pt x="166493" y="6644004"/>
                  </a:lnTo>
                  <a:lnTo>
                    <a:pt x="204026" y="6601578"/>
                  </a:lnTo>
                  <a:lnTo>
                    <a:pt x="245009" y="6555225"/>
                  </a:lnTo>
                  <a:lnTo>
                    <a:pt x="289342" y="6505055"/>
                  </a:lnTo>
                  <a:lnTo>
                    <a:pt x="336928" y="6451181"/>
                  </a:lnTo>
                  <a:lnTo>
                    <a:pt x="387670" y="6393714"/>
                  </a:lnTo>
                  <a:lnTo>
                    <a:pt x="414194" y="6363667"/>
                  </a:lnTo>
                  <a:lnTo>
                    <a:pt x="441470" y="6332764"/>
                  </a:lnTo>
                  <a:lnTo>
                    <a:pt x="469486" y="6301017"/>
                  </a:lnTo>
                  <a:lnTo>
                    <a:pt x="498231" y="6268442"/>
                  </a:lnTo>
                  <a:lnTo>
                    <a:pt x="527690" y="6235052"/>
                  </a:lnTo>
                  <a:lnTo>
                    <a:pt x="557854" y="6200860"/>
                  </a:lnTo>
                  <a:lnTo>
                    <a:pt x="588708" y="6165882"/>
                  </a:lnTo>
                  <a:lnTo>
                    <a:pt x="620242" y="6130130"/>
                  </a:lnTo>
                  <a:lnTo>
                    <a:pt x="652442" y="6093618"/>
                  </a:lnTo>
                  <a:lnTo>
                    <a:pt x="685297" y="6056361"/>
                  </a:lnTo>
                  <a:lnTo>
                    <a:pt x="718795" y="6018372"/>
                  </a:lnTo>
                  <a:lnTo>
                    <a:pt x="752922" y="5979666"/>
                  </a:lnTo>
                  <a:lnTo>
                    <a:pt x="787668" y="5940255"/>
                  </a:lnTo>
                  <a:lnTo>
                    <a:pt x="823019" y="5900155"/>
                  </a:lnTo>
                  <a:lnTo>
                    <a:pt x="858965" y="5859379"/>
                  </a:lnTo>
                  <a:lnTo>
                    <a:pt x="895491" y="5817940"/>
                  </a:lnTo>
                  <a:lnTo>
                    <a:pt x="932586" y="5775853"/>
                  </a:lnTo>
                  <a:lnTo>
                    <a:pt x="970239" y="5733131"/>
                  </a:lnTo>
                  <a:lnTo>
                    <a:pt x="1008436" y="5689790"/>
                  </a:lnTo>
                  <a:lnTo>
                    <a:pt x="1047166" y="5645841"/>
                  </a:lnTo>
                  <a:lnTo>
                    <a:pt x="1086416" y="5601300"/>
                  </a:lnTo>
                  <a:lnTo>
                    <a:pt x="1126174" y="5556180"/>
                  </a:lnTo>
                  <a:lnTo>
                    <a:pt x="1166429" y="5510495"/>
                  </a:lnTo>
                  <a:lnTo>
                    <a:pt x="1207166" y="5464259"/>
                  </a:lnTo>
                  <a:lnTo>
                    <a:pt x="1248376" y="5417485"/>
                  </a:lnTo>
                  <a:lnTo>
                    <a:pt x="1290044" y="5370189"/>
                  </a:lnTo>
                  <a:lnTo>
                    <a:pt x="1332160" y="5322383"/>
                  </a:lnTo>
                  <a:lnTo>
                    <a:pt x="1374711" y="5274082"/>
                  </a:lnTo>
                  <a:lnTo>
                    <a:pt x="1417684" y="5225299"/>
                  </a:lnTo>
                  <a:lnTo>
                    <a:pt x="1461067" y="5176049"/>
                  </a:lnTo>
                  <a:lnTo>
                    <a:pt x="1504849" y="5126344"/>
                  </a:lnTo>
                  <a:lnTo>
                    <a:pt x="1549017" y="5076200"/>
                  </a:lnTo>
                  <a:lnTo>
                    <a:pt x="1593559" y="5025630"/>
                  </a:lnTo>
                  <a:lnTo>
                    <a:pt x="1638463" y="4974648"/>
                  </a:lnTo>
                  <a:lnTo>
                    <a:pt x="1683715" y="4923268"/>
                  </a:lnTo>
                  <a:lnTo>
                    <a:pt x="1729305" y="4871503"/>
                  </a:lnTo>
                  <a:lnTo>
                    <a:pt x="1775220" y="4819368"/>
                  </a:lnTo>
                  <a:lnTo>
                    <a:pt x="1821448" y="4766876"/>
                  </a:lnTo>
                  <a:lnTo>
                    <a:pt x="1867976" y="4714042"/>
                  </a:lnTo>
                  <a:lnTo>
                    <a:pt x="1914793" y="4660879"/>
                  </a:lnTo>
                  <a:lnTo>
                    <a:pt x="1961886" y="4607402"/>
                  </a:lnTo>
                  <a:lnTo>
                    <a:pt x="2009243" y="4553623"/>
                  </a:lnTo>
                  <a:lnTo>
                    <a:pt x="2056851" y="4499558"/>
                  </a:lnTo>
                  <a:lnTo>
                    <a:pt x="2104699" y="4445219"/>
                  </a:lnTo>
                  <a:lnTo>
                    <a:pt x="2152775" y="4390621"/>
                  </a:lnTo>
                  <a:lnTo>
                    <a:pt x="2201065" y="4335777"/>
                  </a:lnTo>
                  <a:lnTo>
                    <a:pt x="2249558" y="4280703"/>
                  </a:lnTo>
                  <a:lnTo>
                    <a:pt x="2298242" y="4225410"/>
                  </a:lnTo>
                  <a:lnTo>
                    <a:pt x="2347105" y="4169914"/>
                  </a:lnTo>
                  <a:lnTo>
                    <a:pt x="2396134" y="4114229"/>
                  </a:lnTo>
                  <a:lnTo>
                    <a:pt x="2445317" y="4058367"/>
                  </a:lnTo>
                  <a:lnTo>
                    <a:pt x="2494641" y="4002343"/>
                  </a:lnTo>
                  <a:lnTo>
                    <a:pt x="2544096" y="3946172"/>
                  </a:lnTo>
                  <a:lnTo>
                    <a:pt x="2593668" y="3889866"/>
                  </a:lnTo>
                  <a:lnTo>
                    <a:pt x="2643345" y="3833440"/>
                  </a:lnTo>
                  <a:lnTo>
                    <a:pt x="2693115" y="3776907"/>
                  </a:lnTo>
                  <a:lnTo>
                    <a:pt x="2742966" y="3720282"/>
                  </a:lnTo>
                  <a:lnTo>
                    <a:pt x="2792885" y="3663579"/>
                  </a:lnTo>
                  <a:lnTo>
                    <a:pt x="2842861" y="3606810"/>
                  </a:lnTo>
                  <a:lnTo>
                    <a:pt x="2892881" y="3549991"/>
                  </a:lnTo>
                  <a:lnTo>
                    <a:pt x="2942933" y="3493135"/>
                  </a:lnTo>
                  <a:lnTo>
                    <a:pt x="2993005" y="3436256"/>
                  </a:lnTo>
                  <a:lnTo>
                    <a:pt x="3043084" y="3379368"/>
                  </a:lnTo>
                  <a:lnTo>
                    <a:pt x="3093159" y="3322485"/>
                  </a:lnTo>
                  <a:lnTo>
                    <a:pt x="3143217" y="3265620"/>
                  </a:lnTo>
                  <a:lnTo>
                    <a:pt x="3193246" y="3208788"/>
                  </a:lnTo>
                  <a:lnTo>
                    <a:pt x="3243233" y="3152002"/>
                  </a:lnTo>
                  <a:lnTo>
                    <a:pt x="3293167" y="3095277"/>
                  </a:lnTo>
                  <a:lnTo>
                    <a:pt x="3343036" y="3038626"/>
                  </a:lnTo>
                  <a:lnTo>
                    <a:pt x="3392826" y="2982063"/>
                  </a:lnTo>
                  <a:lnTo>
                    <a:pt x="3442527" y="2925602"/>
                  </a:lnTo>
                  <a:lnTo>
                    <a:pt x="3492125" y="2869257"/>
                  </a:lnTo>
                  <a:lnTo>
                    <a:pt x="3541608" y="2813042"/>
                  </a:lnTo>
                  <a:lnTo>
                    <a:pt x="3590965" y="2756970"/>
                  </a:lnTo>
                  <a:lnTo>
                    <a:pt x="3640183" y="2701057"/>
                  </a:lnTo>
                  <a:lnTo>
                    <a:pt x="3689249" y="2645314"/>
                  </a:lnTo>
                  <a:lnTo>
                    <a:pt x="3738153" y="2589758"/>
                  </a:lnTo>
                  <a:lnTo>
                    <a:pt x="3786880" y="2534400"/>
                  </a:lnTo>
                  <a:lnTo>
                    <a:pt x="3835420" y="2479256"/>
                  </a:lnTo>
                  <a:lnTo>
                    <a:pt x="3883760" y="2424338"/>
                  </a:lnTo>
                  <a:lnTo>
                    <a:pt x="3931888" y="2369662"/>
                  </a:lnTo>
                  <a:lnTo>
                    <a:pt x="3979792" y="2315241"/>
                  </a:lnTo>
                  <a:lnTo>
                    <a:pt x="4027458" y="2261088"/>
                  </a:lnTo>
                  <a:lnTo>
                    <a:pt x="4074876" y="2207218"/>
                  </a:lnTo>
                  <a:lnTo>
                    <a:pt x="4122033" y="2153645"/>
                  </a:lnTo>
                  <a:lnTo>
                    <a:pt x="4168917" y="2100382"/>
                  </a:lnTo>
                  <a:lnTo>
                    <a:pt x="4215515" y="2047444"/>
                  </a:lnTo>
                  <a:lnTo>
                    <a:pt x="4261816" y="1994843"/>
                  </a:lnTo>
                  <a:lnTo>
                    <a:pt x="4307806" y="1942595"/>
                  </a:lnTo>
                  <a:lnTo>
                    <a:pt x="4353475" y="1890713"/>
                  </a:lnTo>
                  <a:lnTo>
                    <a:pt x="4398809" y="1839211"/>
                  </a:lnTo>
                  <a:lnTo>
                    <a:pt x="4443797" y="1788103"/>
                  </a:lnTo>
                  <a:lnTo>
                    <a:pt x="4488426" y="1737402"/>
                  </a:lnTo>
                  <a:lnTo>
                    <a:pt x="4532684" y="1687124"/>
                  </a:lnTo>
                  <a:lnTo>
                    <a:pt x="4576560" y="1637280"/>
                  </a:lnTo>
                  <a:lnTo>
                    <a:pt x="4620039" y="1587886"/>
                  </a:lnTo>
                  <a:lnTo>
                    <a:pt x="4663112" y="1538956"/>
                  </a:lnTo>
                  <a:lnTo>
                    <a:pt x="4705764" y="1490502"/>
                  </a:lnTo>
                  <a:lnTo>
                    <a:pt x="4747985" y="1442540"/>
                  </a:lnTo>
                  <a:lnTo>
                    <a:pt x="4789761" y="1395083"/>
                  </a:lnTo>
                  <a:lnTo>
                    <a:pt x="4831081" y="1348144"/>
                  </a:lnTo>
                  <a:lnTo>
                    <a:pt x="4871932" y="1301739"/>
                  </a:lnTo>
                  <a:lnTo>
                    <a:pt x="4912303" y="1255880"/>
                  </a:lnTo>
                  <a:lnTo>
                    <a:pt x="4952181" y="1210582"/>
                  </a:lnTo>
                  <a:lnTo>
                    <a:pt x="4991553" y="1165858"/>
                  </a:lnTo>
                  <a:lnTo>
                    <a:pt x="5030408" y="1121722"/>
                  </a:lnTo>
                  <a:lnTo>
                    <a:pt x="5068734" y="1078189"/>
                  </a:lnTo>
                  <a:lnTo>
                    <a:pt x="5106517" y="1035272"/>
                  </a:lnTo>
                  <a:lnTo>
                    <a:pt x="5143747" y="992985"/>
                  </a:lnTo>
                  <a:lnTo>
                    <a:pt x="5180410" y="951342"/>
                  </a:lnTo>
                  <a:lnTo>
                    <a:pt x="5216495" y="910357"/>
                  </a:lnTo>
                  <a:lnTo>
                    <a:pt x="5251989" y="870044"/>
                  </a:lnTo>
                  <a:lnTo>
                    <a:pt x="5286880" y="830416"/>
                  </a:lnTo>
                  <a:lnTo>
                    <a:pt x="5321156" y="791488"/>
                  </a:lnTo>
                  <a:lnTo>
                    <a:pt x="5354805" y="753273"/>
                  </a:lnTo>
                  <a:lnTo>
                    <a:pt x="5387815" y="715785"/>
                  </a:lnTo>
                  <a:lnTo>
                    <a:pt x="5420172" y="679039"/>
                  </a:lnTo>
                  <a:lnTo>
                    <a:pt x="5451866" y="643048"/>
                  </a:lnTo>
                  <a:lnTo>
                    <a:pt x="5482884" y="607826"/>
                  </a:lnTo>
                  <a:lnTo>
                    <a:pt x="5513213" y="573387"/>
                  </a:lnTo>
                  <a:lnTo>
                    <a:pt x="5542842" y="539744"/>
                  </a:lnTo>
                  <a:lnTo>
                    <a:pt x="5571758" y="506912"/>
                  </a:lnTo>
                  <a:lnTo>
                    <a:pt x="5599949" y="474905"/>
                  </a:lnTo>
                  <a:lnTo>
                    <a:pt x="5627402" y="443737"/>
                  </a:lnTo>
                  <a:lnTo>
                    <a:pt x="5654107" y="413420"/>
                  </a:lnTo>
                  <a:lnTo>
                    <a:pt x="5680050" y="383970"/>
                  </a:lnTo>
                  <a:lnTo>
                    <a:pt x="5729602" y="327725"/>
                  </a:lnTo>
                  <a:lnTo>
                    <a:pt x="5775961" y="275111"/>
                  </a:lnTo>
                  <a:lnTo>
                    <a:pt x="5819030" y="226241"/>
                  </a:lnTo>
                  <a:lnTo>
                    <a:pt x="5858711" y="181224"/>
                  </a:lnTo>
                  <a:lnTo>
                    <a:pt x="5894905" y="140173"/>
                  </a:lnTo>
                  <a:lnTo>
                    <a:pt x="5927516" y="103198"/>
                  </a:lnTo>
                  <a:lnTo>
                    <a:pt x="5956446" y="70411"/>
                  </a:lnTo>
                  <a:lnTo>
                    <a:pt x="5992725" y="29326"/>
                  </a:lnTo>
                  <a:lnTo>
                    <a:pt x="6012025" y="7495"/>
                  </a:lnTo>
                  <a:lnTo>
                    <a:pt x="6018658" y="0"/>
                  </a:lnTo>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a:ln>
            <a:solidFill>
              <a:srgbClr val="FFFF00"/>
            </a:solidFill>
          </a:ln>
        </p:spPr>
      </p:pic>
      <p:sp>
        <p:nvSpPr>
          <p:cNvPr id="2" name="Title 1"/>
          <p:cNvSpPr>
            <a:spLocks noGrp="1"/>
          </p:cNvSpPr>
          <p:nvPr>
            <p:ph type="ctrTitle"/>
          </p:nvPr>
        </p:nvSpPr>
        <p:spPr>
          <a:xfrm>
            <a:off x="1902244" y="14328"/>
            <a:ext cx="8409746" cy="959546"/>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Hypothermia ~ What to look for?</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07029" y="859971"/>
            <a:ext cx="4095145" cy="5170646"/>
          </a:xfrm>
          <a:prstGeom prst="rect">
            <a:avLst/>
          </a:prstGeom>
          <a:noFill/>
          <a:ln w="38100">
            <a:solidFill>
              <a:srgbClr val="2AB96C"/>
            </a:solidFill>
          </a:ln>
        </p:spPr>
        <p:txBody>
          <a:bodyPr wrap="square" rtlCol="0">
            <a:spAutoFit/>
          </a:bodyPr>
          <a:lstStyle/>
          <a:p>
            <a:r>
              <a:rPr lang="en-US" sz="1900" b="1" dirty="0">
                <a:solidFill>
                  <a:srgbClr val="FFFF00"/>
                </a:solidFill>
                <a:latin typeface="Arial" panose="020B0604020202020204" pitchFamily="34" charset="0"/>
                <a:cs typeface="Arial" panose="020B0604020202020204" pitchFamily="34" charset="0"/>
              </a:rPr>
              <a:t>Signs/Symptoms of Hypothermia</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Feeling cold, shivering uncontrollably</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Cool or cold skin on the abdomen, chest, or back</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Presence of the “</a:t>
            </a:r>
            <a:r>
              <a:rPr lang="en-US" dirty="0" err="1">
                <a:solidFill>
                  <a:srgbClr val="FFFF00"/>
                </a:solidFill>
                <a:latin typeface="Arial" panose="020B0604020202020204" pitchFamily="34" charset="0"/>
                <a:cs typeface="Arial" panose="020B0604020202020204" pitchFamily="34" charset="0"/>
              </a:rPr>
              <a:t>umbles</a:t>
            </a:r>
            <a:r>
              <a:rPr lang="en-US" dirty="0">
                <a:solidFill>
                  <a:srgbClr val="FFFF00"/>
                </a:solidFill>
                <a:latin typeface="Arial" panose="020B0604020202020204" pitchFamily="34" charset="0"/>
                <a:cs typeface="Arial" panose="020B0604020202020204" pitchFamily="34" charset="0"/>
              </a:rPr>
              <a:t>”</a:t>
            </a:r>
          </a:p>
          <a:p>
            <a:pPr lvl="1" indent="-230188">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Stumbles: loss of control over movement</a:t>
            </a:r>
          </a:p>
          <a:p>
            <a:pPr lvl="1" indent="-230188">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Mumbles: slurred or incoherent speech</a:t>
            </a:r>
          </a:p>
          <a:p>
            <a:pPr lvl="1" indent="-230188">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Fumbles: poor coordination or reaction time</a:t>
            </a:r>
          </a:p>
          <a:p>
            <a:pPr lvl="1" indent="-230188">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Grumbles: change in behavior or attitude</a:t>
            </a:r>
          </a:p>
          <a:p>
            <a:pPr indent="-230188"/>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Fatigue</a:t>
            </a:r>
          </a:p>
          <a:p>
            <a:endParaRPr lang="en-US" dirty="0"/>
          </a:p>
        </p:txBody>
      </p:sp>
      <p:sp>
        <p:nvSpPr>
          <p:cNvPr id="8" name="TextBox 7"/>
          <p:cNvSpPr txBox="1"/>
          <p:nvPr/>
        </p:nvSpPr>
        <p:spPr>
          <a:xfrm>
            <a:off x="6096000" y="859971"/>
            <a:ext cx="4215990" cy="2646878"/>
          </a:xfrm>
          <a:prstGeom prst="rect">
            <a:avLst/>
          </a:prstGeom>
          <a:noFill/>
          <a:ln w="28575">
            <a:solidFill>
              <a:srgbClr val="2AB96C"/>
            </a:solidFill>
          </a:ln>
        </p:spPr>
        <p:txBody>
          <a:bodyPr wrap="square" rtlCol="0">
            <a:spAutoFit/>
          </a:bodyPr>
          <a:lstStyle/>
          <a:p>
            <a:r>
              <a:rPr lang="en-US" sz="1900" b="1" dirty="0">
                <a:solidFill>
                  <a:srgbClr val="FFFF00"/>
                </a:solidFill>
                <a:latin typeface="Arial" panose="020B0604020202020204" pitchFamily="34" charset="0"/>
                <a:cs typeface="Arial" panose="020B0604020202020204" pitchFamily="34" charset="0"/>
              </a:rPr>
              <a:t>As hypothermia progresses, the person will exhibit:</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Stiff muscles</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No shivering</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Skin that feels ice-cold and may appear bluish</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Confusion, agitation, memory loss</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Slow, weak pulse</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Slow, shallow breathing</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Loss of consciousness</a:t>
            </a:r>
          </a:p>
        </p:txBody>
      </p:sp>
      <p:sp>
        <p:nvSpPr>
          <p:cNvPr id="10" name="TextBox 9"/>
          <p:cNvSpPr txBox="1"/>
          <p:nvPr/>
        </p:nvSpPr>
        <p:spPr>
          <a:xfrm>
            <a:off x="6096000" y="3668476"/>
            <a:ext cx="4215990" cy="2354491"/>
          </a:xfrm>
          <a:prstGeom prst="rect">
            <a:avLst/>
          </a:prstGeom>
          <a:noFill/>
          <a:ln w="28575">
            <a:solidFill>
              <a:srgbClr val="2AB96C"/>
            </a:solidFill>
          </a:ln>
        </p:spPr>
        <p:txBody>
          <a:bodyPr wrap="square" rtlCol="0">
            <a:spAutoFit/>
          </a:bodyPr>
          <a:lstStyle/>
          <a:p>
            <a:r>
              <a:rPr lang="en-US" sz="1900" b="1" dirty="0">
                <a:solidFill>
                  <a:srgbClr val="FFFF00"/>
                </a:solidFill>
                <a:latin typeface="Arial" panose="020B0604020202020204" pitchFamily="34" charset="0"/>
                <a:cs typeface="Arial" panose="020B0604020202020204" pitchFamily="34" charset="0"/>
              </a:rPr>
              <a:t>The Risk Factors</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Exhaustion</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Victims who are very young or old; the body’s thermoregulation is not at its peak</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Alcohol or drug use</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Certain medical conditions and medications can affect one’s ability to regulate body temperature</a:t>
            </a: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Cold, damp weather conditions</a:t>
            </a:r>
          </a:p>
        </p:txBody>
      </p:sp>
    </p:spTree>
    <p:extLst>
      <p:ext uri="{BB962C8B-B14F-4D97-AF65-F5344CB8AC3E}">
        <p14:creationId xmlns:p14="http://schemas.microsoft.com/office/powerpoint/2010/main" val="2864830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6724" y="163482"/>
            <a:ext cx="11575415" cy="6694805"/>
            <a:chOff x="616724" y="163482"/>
            <a:chExt cx="11575415" cy="6694805"/>
          </a:xfrm>
        </p:grpSpPr>
        <p:sp>
          <p:nvSpPr>
            <p:cNvPr id="3" name="object 3"/>
            <p:cNvSpPr/>
            <p:nvPr/>
          </p:nvSpPr>
          <p:spPr>
            <a:xfrm>
              <a:off x="4315398" y="163482"/>
              <a:ext cx="7877175" cy="6694805"/>
            </a:xfrm>
            <a:custGeom>
              <a:avLst/>
              <a:gdLst/>
              <a:ahLst/>
              <a:cxnLst/>
              <a:rect l="l" t="t" r="r" b="b"/>
              <a:pathLst>
                <a:path w="7877175" h="6694805">
                  <a:moveTo>
                    <a:pt x="5863985" y="0"/>
                  </a:moveTo>
                  <a:lnTo>
                    <a:pt x="0" y="6694517"/>
                  </a:lnTo>
                  <a:lnTo>
                    <a:pt x="7875020" y="6694517"/>
                  </a:lnTo>
                  <a:lnTo>
                    <a:pt x="7876601" y="6286941"/>
                  </a:lnTo>
                  <a:lnTo>
                    <a:pt x="7866971" y="1688401"/>
                  </a:lnTo>
                  <a:lnTo>
                    <a:pt x="7867037" y="234914"/>
                  </a:lnTo>
                  <a:lnTo>
                    <a:pt x="7868860" y="56394"/>
                  </a:lnTo>
                  <a:lnTo>
                    <a:pt x="7870151" y="13908"/>
                  </a:lnTo>
                  <a:lnTo>
                    <a:pt x="7870898" y="5272"/>
                  </a:lnTo>
                  <a:lnTo>
                    <a:pt x="7871299" y="4220"/>
                  </a:lnTo>
                  <a:lnTo>
                    <a:pt x="7866261" y="3315"/>
                  </a:lnTo>
                  <a:lnTo>
                    <a:pt x="7854483" y="2561"/>
                  </a:lnTo>
                  <a:lnTo>
                    <a:pt x="7836315" y="1947"/>
                  </a:lnTo>
                  <a:lnTo>
                    <a:pt x="7782205" y="1110"/>
                  </a:lnTo>
                  <a:lnTo>
                    <a:pt x="7706728" y="737"/>
                  </a:lnTo>
                  <a:lnTo>
                    <a:pt x="7502856" y="1113"/>
                  </a:lnTo>
                  <a:lnTo>
                    <a:pt x="6669237" y="6356"/>
                  </a:lnTo>
                  <a:lnTo>
                    <a:pt x="6265964" y="7954"/>
                  </a:lnTo>
                  <a:lnTo>
                    <a:pt x="6100742" y="7701"/>
                  </a:lnTo>
                  <a:lnTo>
                    <a:pt x="6010489" y="6988"/>
                  </a:lnTo>
                  <a:lnTo>
                    <a:pt x="5939415" y="5760"/>
                  </a:lnTo>
                  <a:lnTo>
                    <a:pt x="5890315" y="3951"/>
                  </a:lnTo>
                  <a:lnTo>
                    <a:pt x="5865987" y="1493"/>
                  </a:lnTo>
                  <a:lnTo>
                    <a:pt x="5863985"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616724" y="1872412"/>
              <a:ext cx="5856567" cy="2739683"/>
            </a:xfrm>
            <a:prstGeom prst="rect">
              <a:avLst/>
            </a:prstGeom>
          </p:spPr>
        </p:pic>
        <p:pic>
          <p:nvPicPr>
            <p:cNvPr id="5" name="object 5"/>
            <p:cNvPicPr/>
            <p:nvPr/>
          </p:nvPicPr>
          <p:blipFill>
            <a:blip r:embed="rId3" cstate="print"/>
            <a:stretch>
              <a:fillRect/>
            </a:stretch>
          </p:blipFill>
          <p:spPr>
            <a:xfrm>
              <a:off x="9448799" y="1289303"/>
              <a:ext cx="1310640" cy="1331976"/>
            </a:xfrm>
            <a:prstGeom prst="rect">
              <a:avLst/>
            </a:prstGeom>
          </p:spPr>
        </p:pic>
        <p:pic>
          <p:nvPicPr>
            <p:cNvPr id="6" name="object 6"/>
            <p:cNvPicPr/>
            <p:nvPr/>
          </p:nvPicPr>
          <p:blipFill>
            <a:blip r:embed="rId4" cstate="print"/>
            <a:stretch>
              <a:fillRect/>
            </a:stretch>
          </p:blipFill>
          <p:spPr>
            <a:xfrm>
              <a:off x="9479280" y="1326523"/>
              <a:ext cx="1191768" cy="1204174"/>
            </a:xfrm>
            <a:prstGeom prst="rect">
              <a:avLst/>
            </a:prstGeom>
          </p:spPr>
        </p:pic>
        <p:sp>
          <p:nvSpPr>
            <p:cNvPr id="7" name="object 7"/>
            <p:cNvSpPr/>
            <p:nvPr/>
          </p:nvSpPr>
          <p:spPr>
            <a:xfrm>
              <a:off x="9485289" y="132652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10802111" y="1295400"/>
              <a:ext cx="1310640" cy="1331976"/>
            </a:xfrm>
            <a:prstGeom prst="rect">
              <a:avLst/>
            </a:prstGeom>
          </p:spPr>
        </p:pic>
        <p:pic>
          <p:nvPicPr>
            <p:cNvPr id="9" name="object 9"/>
            <p:cNvPicPr/>
            <p:nvPr/>
          </p:nvPicPr>
          <p:blipFill>
            <a:blip r:embed="rId6" cstate="print"/>
            <a:stretch>
              <a:fillRect/>
            </a:stretch>
          </p:blipFill>
          <p:spPr>
            <a:xfrm>
              <a:off x="10844016" y="1331976"/>
              <a:ext cx="1180343" cy="1210056"/>
            </a:xfrm>
            <a:prstGeom prst="rect">
              <a:avLst/>
            </a:prstGeom>
          </p:spPr>
        </p:pic>
        <p:sp>
          <p:nvSpPr>
            <p:cNvPr id="10" name="object 10"/>
            <p:cNvSpPr/>
            <p:nvPr/>
          </p:nvSpPr>
          <p:spPr>
            <a:xfrm>
              <a:off x="10837571" y="1332962"/>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7" cstate="print"/>
            <a:stretch>
              <a:fillRect/>
            </a:stretch>
          </p:blipFill>
          <p:spPr>
            <a:xfrm>
              <a:off x="9442704" y="2590799"/>
              <a:ext cx="1310640" cy="1331976"/>
            </a:xfrm>
            <a:prstGeom prst="rect">
              <a:avLst/>
            </a:prstGeom>
          </p:spPr>
        </p:pic>
        <p:pic>
          <p:nvPicPr>
            <p:cNvPr id="12" name="object 12"/>
            <p:cNvPicPr/>
            <p:nvPr/>
          </p:nvPicPr>
          <p:blipFill>
            <a:blip r:embed="rId8" cstate="print"/>
            <a:stretch>
              <a:fillRect/>
            </a:stretch>
          </p:blipFill>
          <p:spPr>
            <a:xfrm>
              <a:off x="9473184" y="2627289"/>
              <a:ext cx="1191768" cy="1204175"/>
            </a:xfrm>
            <a:prstGeom prst="rect">
              <a:avLst/>
            </a:prstGeom>
          </p:spPr>
        </p:pic>
        <p:sp>
          <p:nvSpPr>
            <p:cNvPr id="13" name="object 13"/>
            <p:cNvSpPr/>
            <p:nvPr/>
          </p:nvSpPr>
          <p:spPr>
            <a:xfrm>
              <a:off x="9478850" y="262728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9" cstate="print"/>
            <a:stretch>
              <a:fillRect/>
            </a:stretch>
          </p:blipFill>
          <p:spPr>
            <a:xfrm>
              <a:off x="10802111" y="2602992"/>
              <a:ext cx="1310640" cy="1331975"/>
            </a:xfrm>
            <a:prstGeom prst="rect">
              <a:avLst/>
            </a:prstGeom>
          </p:spPr>
        </p:pic>
        <p:pic>
          <p:nvPicPr>
            <p:cNvPr id="15" name="object 15"/>
            <p:cNvPicPr/>
            <p:nvPr/>
          </p:nvPicPr>
          <p:blipFill>
            <a:blip r:embed="rId10" cstate="print"/>
            <a:stretch>
              <a:fillRect/>
            </a:stretch>
          </p:blipFill>
          <p:spPr>
            <a:xfrm>
              <a:off x="10832592" y="2640168"/>
              <a:ext cx="1191768" cy="1204175"/>
            </a:xfrm>
            <a:prstGeom prst="rect">
              <a:avLst/>
            </a:prstGeom>
          </p:spPr>
        </p:pic>
        <p:sp>
          <p:nvSpPr>
            <p:cNvPr id="16" name="object 16"/>
            <p:cNvSpPr/>
            <p:nvPr/>
          </p:nvSpPr>
          <p:spPr>
            <a:xfrm>
              <a:off x="10837571" y="264016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11" cstate="print"/>
            <a:stretch>
              <a:fillRect/>
            </a:stretch>
          </p:blipFill>
          <p:spPr>
            <a:xfrm>
              <a:off x="10802111" y="3898392"/>
              <a:ext cx="1310640" cy="1331976"/>
            </a:xfrm>
            <a:prstGeom prst="rect">
              <a:avLst/>
            </a:prstGeom>
          </p:spPr>
        </p:pic>
        <p:pic>
          <p:nvPicPr>
            <p:cNvPr id="18" name="object 18"/>
            <p:cNvPicPr/>
            <p:nvPr/>
          </p:nvPicPr>
          <p:blipFill>
            <a:blip r:embed="rId12" cstate="print"/>
            <a:stretch>
              <a:fillRect/>
            </a:stretch>
          </p:blipFill>
          <p:spPr>
            <a:xfrm>
              <a:off x="10856884" y="3931919"/>
              <a:ext cx="1167475" cy="1210056"/>
            </a:xfrm>
            <a:prstGeom prst="rect">
              <a:avLst/>
            </a:prstGeom>
          </p:spPr>
        </p:pic>
        <p:sp>
          <p:nvSpPr>
            <p:cNvPr id="19" name="object 19"/>
            <p:cNvSpPr/>
            <p:nvPr/>
          </p:nvSpPr>
          <p:spPr>
            <a:xfrm>
              <a:off x="10837571" y="3934495"/>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3" cstate="print"/>
            <a:stretch>
              <a:fillRect/>
            </a:stretch>
          </p:blipFill>
          <p:spPr>
            <a:xfrm>
              <a:off x="9448799" y="3904488"/>
              <a:ext cx="1310640" cy="1331976"/>
            </a:xfrm>
            <a:prstGeom prst="rect">
              <a:avLst/>
            </a:prstGeom>
          </p:spPr>
        </p:pic>
        <p:pic>
          <p:nvPicPr>
            <p:cNvPr id="21" name="object 21"/>
            <p:cNvPicPr/>
            <p:nvPr/>
          </p:nvPicPr>
          <p:blipFill>
            <a:blip r:embed="rId14" cstate="print"/>
            <a:stretch>
              <a:fillRect/>
            </a:stretch>
          </p:blipFill>
          <p:spPr>
            <a:xfrm>
              <a:off x="9482327" y="3940934"/>
              <a:ext cx="1191768" cy="1204174"/>
            </a:xfrm>
            <a:prstGeom prst="rect">
              <a:avLst/>
            </a:prstGeom>
          </p:spPr>
        </p:pic>
        <p:sp>
          <p:nvSpPr>
            <p:cNvPr id="22" name="object 22"/>
            <p:cNvSpPr/>
            <p:nvPr/>
          </p:nvSpPr>
          <p:spPr>
            <a:xfrm>
              <a:off x="9485290" y="394093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15" cstate="print"/>
            <a:stretch>
              <a:fillRect/>
            </a:stretch>
          </p:blipFill>
          <p:spPr>
            <a:xfrm>
              <a:off x="9460992" y="5224271"/>
              <a:ext cx="1313688" cy="1331976"/>
            </a:xfrm>
            <a:prstGeom prst="rect">
              <a:avLst/>
            </a:prstGeom>
          </p:spPr>
        </p:pic>
        <p:pic>
          <p:nvPicPr>
            <p:cNvPr id="24" name="object 24"/>
            <p:cNvPicPr/>
            <p:nvPr/>
          </p:nvPicPr>
          <p:blipFill>
            <a:blip r:embed="rId16" cstate="print"/>
            <a:stretch>
              <a:fillRect/>
            </a:stretch>
          </p:blipFill>
          <p:spPr>
            <a:xfrm>
              <a:off x="9497568" y="5261018"/>
              <a:ext cx="1188720" cy="1204174"/>
            </a:xfrm>
            <a:prstGeom prst="rect">
              <a:avLst/>
            </a:prstGeom>
          </p:spPr>
        </p:pic>
        <p:sp>
          <p:nvSpPr>
            <p:cNvPr id="25" name="object 25"/>
            <p:cNvSpPr/>
            <p:nvPr/>
          </p:nvSpPr>
          <p:spPr>
            <a:xfrm>
              <a:off x="9498169"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p:cNvPicPr/>
            <p:nvPr/>
          </p:nvPicPr>
          <p:blipFill>
            <a:blip r:embed="rId9" cstate="print"/>
            <a:stretch>
              <a:fillRect/>
            </a:stretch>
          </p:blipFill>
          <p:spPr>
            <a:xfrm>
              <a:off x="10802111" y="5224271"/>
              <a:ext cx="1310640" cy="1331976"/>
            </a:xfrm>
            <a:prstGeom prst="rect">
              <a:avLst/>
            </a:prstGeom>
          </p:spPr>
        </p:pic>
        <p:pic>
          <p:nvPicPr>
            <p:cNvPr id="27" name="object 27"/>
            <p:cNvPicPr/>
            <p:nvPr/>
          </p:nvPicPr>
          <p:blipFill>
            <a:blip r:embed="rId17" cstate="print"/>
            <a:stretch>
              <a:fillRect/>
            </a:stretch>
          </p:blipFill>
          <p:spPr>
            <a:xfrm>
              <a:off x="10844016" y="5260848"/>
              <a:ext cx="1180343" cy="1210056"/>
            </a:xfrm>
            <a:prstGeom prst="rect">
              <a:avLst/>
            </a:prstGeom>
          </p:spPr>
        </p:pic>
        <p:sp>
          <p:nvSpPr>
            <p:cNvPr id="28" name="object 28"/>
            <p:cNvSpPr/>
            <p:nvPr/>
          </p:nvSpPr>
          <p:spPr>
            <a:xfrm>
              <a:off x="10837571"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3" cstate="print"/>
            <a:stretch>
              <a:fillRect/>
            </a:stretch>
          </p:blipFill>
          <p:spPr>
            <a:xfrm>
              <a:off x="8071104" y="1283207"/>
              <a:ext cx="1310640" cy="1331976"/>
            </a:xfrm>
            <a:prstGeom prst="rect">
              <a:avLst/>
            </a:prstGeom>
          </p:spPr>
        </p:pic>
        <p:pic>
          <p:nvPicPr>
            <p:cNvPr id="30" name="object 30"/>
            <p:cNvPicPr/>
            <p:nvPr/>
          </p:nvPicPr>
          <p:blipFill>
            <a:blip r:embed="rId18" cstate="print"/>
            <a:stretch>
              <a:fillRect/>
            </a:stretch>
          </p:blipFill>
          <p:spPr>
            <a:xfrm>
              <a:off x="8101584" y="1320083"/>
              <a:ext cx="1191768" cy="1204174"/>
            </a:xfrm>
            <a:prstGeom prst="rect">
              <a:avLst/>
            </a:prstGeom>
          </p:spPr>
        </p:pic>
        <p:sp>
          <p:nvSpPr>
            <p:cNvPr id="31" name="object 31"/>
            <p:cNvSpPr/>
            <p:nvPr/>
          </p:nvSpPr>
          <p:spPr>
            <a:xfrm>
              <a:off x="8107250"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11" cstate="print"/>
            <a:stretch>
              <a:fillRect/>
            </a:stretch>
          </p:blipFill>
          <p:spPr>
            <a:xfrm>
              <a:off x="8065008" y="2584703"/>
              <a:ext cx="1310640" cy="1331976"/>
            </a:xfrm>
            <a:prstGeom prst="rect">
              <a:avLst/>
            </a:prstGeom>
          </p:spPr>
        </p:pic>
        <p:pic>
          <p:nvPicPr>
            <p:cNvPr id="33" name="object 33"/>
            <p:cNvPicPr/>
            <p:nvPr/>
          </p:nvPicPr>
          <p:blipFill>
            <a:blip r:embed="rId19" cstate="print"/>
            <a:stretch>
              <a:fillRect/>
            </a:stretch>
          </p:blipFill>
          <p:spPr>
            <a:xfrm>
              <a:off x="8098535" y="2615183"/>
              <a:ext cx="1191768" cy="1209840"/>
            </a:xfrm>
            <a:prstGeom prst="rect">
              <a:avLst/>
            </a:prstGeom>
          </p:spPr>
        </p:pic>
        <p:sp>
          <p:nvSpPr>
            <p:cNvPr id="34" name="object 34"/>
            <p:cNvSpPr/>
            <p:nvPr/>
          </p:nvSpPr>
          <p:spPr>
            <a:xfrm>
              <a:off x="8100811"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p:cNvPicPr/>
            <p:nvPr/>
          </p:nvPicPr>
          <p:blipFill>
            <a:blip r:embed="rId20" cstate="print"/>
            <a:stretch>
              <a:fillRect/>
            </a:stretch>
          </p:blipFill>
          <p:spPr>
            <a:xfrm>
              <a:off x="8071104" y="3898392"/>
              <a:ext cx="1310640" cy="1331976"/>
            </a:xfrm>
            <a:prstGeom prst="rect">
              <a:avLst/>
            </a:prstGeom>
          </p:spPr>
        </p:pic>
        <p:pic>
          <p:nvPicPr>
            <p:cNvPr id="36" name="object 36"/>
            <p:cNvPicPr/>
            <p:nvPr/>
          </p:nvPicPr>
          <p:blipFill>
            <a:blip r:embed="rId21" cstate="print"/>
            <a:stretch>
              <a:fillRect/>
            </a:stretch>
          </p:blipFill>
          <p:spPr>
            <a:xfrm>
              <a:off x="8104632" y="3934494"/>
              <a:ext cx="1191768" cy="1204174"/>
            </a:xfrm>
            <a:prstGeom prst="rect">
              <a:avLst/>
            </a:prstGeom>
          </p:spPr>
        </p:pic>
        <p:sp>
          <p:nvSpPr>
            <p:cNvPr id="37" name="object 37"/>
            <p:cNvSpPr/>
            <p:nvPr/>
          </p:nvSpPr>
          <p:spPr>
            <a:xfrm>
              <a:off x="8107252"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8"/>
            <p:cNvPicPr/>
            <p:nvPr/>
          </p:nvPicPr>
          <p:blipFill>
            <a:blip r:embed="rId22" cstate="print"/>
            <a:stretch>
              <a:fillRect/>
            </a:stretch>
          </p:blipFill>
          <p:spPr>
            <a:xfrm>
              <a:off x="8074151" y="5227319"/>
              <a:ext cx="1331976" cy="1310640"/>
            </a:xfrm>
            <a:prstGeom prst="rect">
              <a:avLst/>
            </a:prstGeom>
          </p:spPr>
        </p:pic>
        <p:pic>
          <p:nvPicPr>
            <p:cNvPr id="39" name="object 39"/>
            <p:cNvPicPr/>
            <p:nvPr/>
          </p:nvPicPr>
          <p:blipFill>
            <a:blip r:embed="rId23" cstate="print"/>
            <a:stretch>
              <a:fillRect/>
            </a:stretch>
          </p:blipFill>
          <p:spPr>
            <a:xfrm>
              <a:off x="8104632" y="5260848"/>
              <a:ext cx="1210056" cy="1188719"/>
            </a:xfrm>
            <a:prstGeom prst="rect">
              <a:avLst/>
            </a:prstGeom>
          </p:spPr>
        </p:pic>
        <p:sp>
          <p:nvSpPr>
            <p:cNvPr id="40" name="object 40"/>
            <p:cNvSpPr/>
            <p:nvPr/>
          </p:nvSpPr>
          <p:spPr>
            <a:xfrm>
              <a:off x="8110471" y="5264236"/>
              <a:ext cx="1204595" cy="1184910"/>
            </a:xfrm>
            <a:custGeom>
              <a:avLst/>
              <a:gdLst/>
              <a:ahLst/>
              <a:cxnLst/>
              <a:rect l="l" t="t" r="r" b="b"/>
              <a:pathLst>
                <a:path w="1204595" h="1184910">
                  <a:moveTo>
                    <a:pt x="0" y="1184856"/>
                  </a:moveTo>
                  <a:lnTo>
                    <a:pt x="0" y="0"/>
                  </a:lnTo>
                  <a:lnTo>
                    <a:pt x="1204175" y="0"/>
                  </a:lnTo>
                  <a:lnTo>
                    <a:pt x="1204175" y="1184856"/>
                  </a:lnTo>
                  <a:lnTo>
                    <a:pt x="0" y="1184856"/>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p:cNvPicPr/>
            <p:nvPr/>
          </p:nvPicPr>
          <p:blipFill>
            <a:blip r:embed="rId3" cstate="print"/>
            <a:stretch>
              <a:fillRect/>
            </a:stretch>
          </p:blipFill>
          <p:spPr>
            <a:xfrm>
              <a:off x="6757416" y="1283207"/>
              <a:ext cx="1310640" cy="1331976"/>
            </a:xfrm>
            <a:prstGeom prst="rect">
              <a:avLst/>
            </a:prstGeom>
          </p:spPr>
        </p:pic>
        <p:pic>
          <p:nvPicPr>
            <p:cNvPr id="42" name="object 42"/>
            <p:cNvPicPr/>
            <p:nvPr/>
          </p:nvPicPr>
          <p:blipFill>
            <a:blip r:embed="rId24" cstate="print"/>
            <a:stretch>
              <a:fillRect/>
            </a:stretch>
          </p:blipFill>
          <p:spPr>
            <a:xfrm>
              <a:off x="6790943" y="1320083"/>
              <a:ext cx="1191767" cy="1204174"/>
            </a:xfrm>
            <a:prstGeom prst="rect">
              <a:avLst/>
            </a:prstGeom>
          </p:spPr>
        </p:pic>
        <p:sp>
          <p:nvSpPr>
            <p:cNvPr id="43" name="object 43"/>
            <p:cNvSpPr/>
            <p:nvPr/>
          </p:nvSpPr>
          <p:spPr>
            <a:xfrm>
              <a:off x="6793608"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p:cNvPicPr/>
            <p:nvPr/>
          </p:nvPicPr>
          <p:blipFill>
            <a:blip r:embed="rId11" cstate="print"/>
            <a:stretch>
              <a:fillRect/>
            </a:stretch>
          </p:blipFill>
          <p:spPr>
            <a:xfrm>
              <a:off x="6751319" y="2584703"/>
              <a:ext cx="1310640" cy="1331976"/>
            </a:xfrm>
            <a:prstGeom prst="rect">
              <a:avLst/>
            </a:prstGeom>
          </p:spPr>
        </p:pic>
        <p:pic>
          <p:nvPicPr>
            <p:cNvPr id="45" name="object 45"/>
            <p:cNvPicPr/>
            <p:nvPr/>
          </p:nvPicPr>
          <p:blipFill>
            <a:blip r:embed="rId25" cstate="print"/>
            <a:stretch>
              <a:fillRect/>
            </a:stretch>
          </p:blipFill>
          <p:spPr>
            <a:xfrm>
              <a:off x="6781799" y="2620849"/>
              <a:ext cx="1191768" cy="1204174"/>
            </a:xfrm>
            <a:prstGeom prst="rect">
              <a:avLst/>
            </a:prstGeom>
          </p:spPr>
        </p:pic>
        <p:sp>
          <p:nvSpPr>
            <p:cNvPr id="46" name="object 46"/>
            <p:cNvSpPr/>
            <p:nvPr/>
          </p:nvSpPr>
          <p:spPr>
            <a:xfrm>
              <a:off x="6787168"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20" cstate="print"/>
            <a:stretch>
              <a:fillRect/>
            </a:stretch>
          </p:blipFill>
          <p:spPr>
            <a:xfrm>
              <a:off x="6757416" y="3898392"/>
              <a:ext cx="1310640" cy="1331976"/>
            </a:xfrm>
            <a:prstGeom prst="rect">
              <a:avLst/>
            </a:prstGeom>
          </p:spPr>
        </p:pic>
        <p:pic>
          <p:nvPicPr>
            <p:cNvPr id="48" name="object 48"/>
            <p:cNvPicPr/>
            <p:nvPr/>
          </p:nvPicPr>
          <p:blipFill>
            <a:blip r:embed="rId26" cstate="print"/>
            <a:stretch>
              <a:fillRect/>
            </a:stretch>
          </p:blipFill>
          <p:spPr>
            <a:xfrm>
              <a:off x="6787895" y="3934494"/>
              <a:ext cx="1191768" cy="1204174"/>
            </a:xfrm>
            <a:prstGeom prst="rect">
              <a:avLst/>
            </a:prstGeom>
          </p:spPr>
        </p:pic>
        <p:sp>
          <p:nvSpPr>
            <p:cNvPr id="49" name="object 49"/>
            <p:cNvSpPr/>
            <p:nvPr/>
          </p:nvSpPr>
          <p:spPr>
            <a:xfrm>
              <a:off x="6793608"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p:cNvPicPr/>
            <p:nvPr/>
          </p:nvPicPr>
          <p:blipFill>
            <a:blip r:embed="rId27" cstate="print"/>
            <a:stretch>
              <a:fillRect/>
            </a:stretch>
          </p:blipFill>
          <p:spPr>
            <a:xfrm>
              <a:off x="6769607" y="5218175"/>
              <a:ext cx="1310640" cy="1331976"/>
            </a:xfrm>
            <a:prstGeom prst="rect">
              <a:avLst/>
            </a:prstGeom>
          </p:spPr>
        </p:pic>
        <p:pic>
          <p:nvPicPr>
            <p:cNvPr id="51" name="object 51"/>
            <p:cNvPicPr/>
            <p:nvPr/>
          </p:nvPicPr>
          <p:blipFill>
            <a:blip r:embed="rId28" cstate="print"/>
            <a:stretch>
              <a:fillRect/>
            </a:stretch>
          </p:blipFill>
          <p:spPr>
            <a:xfrm>
              <a:off x="6806183" y="5248655"/>
              <a:ext cx="1188720" cy="1203654"/>
            </a:xfrm>
            <a:prstGeom prst="rect">
              <a:avLst/>
            </a:prstGeom>
          </p:spPr>
        </p:pic>
        <p:sp>
          <p:nvSpPr>
            <p:cNvPr id="52" name="object 52"/>
            <p:cNvSpPr/>
            <p:nvPr/>
          </p:nvSpPr>
          <p:spPr>
            <a:xfrm>
              <a:off x="6806488" y="525457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7058" y="2242820"/>
            <a:ext cx="4959985" cy="112903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214</a:t>
            </a:r>
            <a:r>
              <a:rPr kumimoji="0" sz="2400" b="1" i="0" u="none" strike="noStrike" kern="0" cap="none" spc="-55" normalizeH="0" baseline="0" noProof="0" dirty="0">
                <a:ln>
                  <a:noFill/>
                </a:ln>
                <a:solidFill>
                  <a:srgbClr val="404040"/>
                </a:solidFill>
                <a:effectLst/>
                <a:uLnTx/>
                <a:uFillTx/>
                <a:latin typeface="Rockwell Extra Bold"/>
                <a:cs typeface="Rockwell Extra Bold"/>
              </a:rPr>
              <a:t> </a:t>
            </a:r>
            <a:r>
              <a:rPr kumimoji="0" sz="2400" b="0" i="0" u="none" strike="noStrike" kern="0" cap="none" spc="-25" normalizeH="0" baseline="0" noProof="0" dirty="0">
                <a:ln>
                  <a:noFill/>
                </a:ln>
                <a:solidFill>
                  <a:srgbClr val="595959"/>
                </a:solidFill>
                <a:effectLst/>
                <a:uLnTx/>
                <a:uFillTx/>
                <a:latin typeface="Rockwell"/>
                <a:cs typeface="Rockwell"/>
              </a:rPr>
              <a:t>Volunteers</a:t>
            </a:r>
            <a:r>
              <a:rPr kumimoji="0" sz="2400" b="0" i="0" u="none" strike="noStrike" kern="0" cap="none" spc="-50" normalizeH="0" baseline="0" noProof="0" dirty="0">
                <a:ln>
                  <a:noFill/>
                </a:ln>
                <a:solidFill>
                  <a:srgbClr val="595959"/>
                </a:solidFill>
                <a:effectLst/>
                <a:uLnTx/>
                <a:uFillTx/>
                <a:latin typeface="Rockwell"/>
                <a:cs typeface="Rockwell"/>
              </a:rPr>
              <a:t> </a:t>
            </a:r>
            <a:r>
              <a:rPr kumimoji="0" sz="2400" b="0" i="0" u="none" strike="noStrike" kern="0" cap="none" spc="-10" normalizeH="0" baseline="0" noProof="0" dirty="0">
                <a:ln>
                  <a:noFill/>
                </a:ln>
                <a:solidFill>
                  <a:srgbClr val="595959"/>
                </a:solidFill>
                <a:effectLst/>
                <a:uLnTx/>
                <a:uFillTx/>
                <a:latin typeface="Rockwell"/>
                <a:cs typeface="Rockwell"/>
              </a:rPr>
              <a:t>representing</a:t>
            </a:r>
            <a:endParaRPr kumimoji="0" sz="2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25"/>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36</a:t>
            </a:r>
            <a:r>
              <a:rPr kumimoji="0" sz="2400" b="1" i="0" u="none" strike="noStrike" kern="0" cap="none" spc="-35" normalizeH="0" baseline="0" noProof="0" dirty="0">
                <a:ln>
                  <a:noFill/>
                </a:ln>
                <a:solidFill>
                  <a:srgbClr val="404040"/>
                </a:solidFill>
                <a:effectLst/>
                <a:uLnTx/>
                <a:uFillTx/>
                <a:latin typeface="Rockwell Extra Bold"/>
                <a:cs typeface="Rockwell Extra Bold"/>
              </a:rPr>
              <a:t> </a:t>
            </a:r>
            <a:r>
              <a:rPr kumimoji="0" sz="2400" b="0" i="0" u="none" strike="noStrike" kern="0" cap="none" spc="0" normalizeH="0" baseline="0" noProof="0" dirty="0">
                <a:ln>
                  <a:noFill/>
                </a:ln>
                <a:solidFill>
                  <a:srgbClr val="404040"/>
                </a:solidFill>
                <a:effectLst/>
                <a:uLnTx/>
                <a:uFillTx/>
                <a:latin typeface="Rockwell"/>
                <a:cs typeface="Rockwell"/>
              </a:rPr>
              <a:t>councils</a:t>
            </a:r>
            <a:r>
              <a:rPr kumimoji="0" sz="2400" b="0" i="0" u="none" strike="noStrike" kern="0" cap="none" spc="-25" normalizeH="0" baseline="0" noProof="0" dirty="0">
                <a:ln>
                  <a:noFill/>
                </a:ln>
                <a:solidFill>
                  <a:srgbClr val="404040"/>
                </a:solidFill>
                <a:effectLst/>
                <a:uLnTx/>
                <a:uFillTx/>
                <a:latin typeface="Rockwell"/>
                <a:cs typeface="Rockwell"/>
              </a:rPr>
              <a:t> </a:t>
            </a:r>
            <a:r>
              <a:rPr kumimoji="0" sz="2400" b="0" i="0" u="none" strike="noStrike" kern="0" cap="none" spc="-50" normalizeH="0" baseline="0" noProof="0" dirty="0">
                <a:ln>
                  <a:noFill/>
                </a:ln>
                <a:solidFill>
                  <a:srgbClr val="404040"/>
                </a:solidFill>
                <a:effectLst/>
                <a:uLnTx/>
                <a:uFillTx/>
                <a:latin typeface="Rockwell"/>
                <a:cs typeface="Rockwell"/>
              </a:rPr>
              <a:t>&amp;</a:t>
            </a:r>
            <a:endParaRPr kumimoji="0" sz="2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2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20</a:t>
            </a:r>
            <a:r>
              <a:rPr kumimoji="0" sz="2400" b="1" i="0" u="none" strike="noStrike" kern="0" cap="none" spc="-45" normalizeH="0" baseline="0" noProof="0" dirty="0">
                <a:ln>
                  <a:noFill/>
                </a:ln>
                <a:solidFill>
                  <a:srgbClr val="404040"/>
                </a:solidFill>
                <a:effectLst/>
                <a:uLnTx/>
                <a:uFillTx/>
                <a:latin typeface="Rockwell Extra Bold"/>
                <a:cs typeface="Rockwell Extra Bold"/>
              </a:rPr>
              <a:t> </a:t>
            </a:r>
            <a:r>
              <a:rPr kumimoji="0" sz="2400" b="0" i="0" u="none" strike="noStrike" kern="0" cap="none" spc="0" normalizeH="0" baseline="0" noProof="0" dirty="0">
                <a:ln>
                  <a:noFill/>
                </a:ln>
                <a:solidFill>
                  <a:srgbClr val="404040"/>
                </a:solidFill>
                <a:effectLst/>
                <a:uLnTx/>
                <a:uFillTx/>
                <a:latin typeface="Rockwell"/>
                <a:cs typeface="Rockwell"/>
              </a:rPr>
              <a:t>from</a:t>
            </a:r>
            <a:r>
              <a:rPr kumimoji="0" sz="2400" b="0" i="0" u="none" strike="noStrike" kern="0" cap="none" spc="-45" normalizeH="0" baseline="0" noProof="0" dirty="0">
                <a:ln>
                  <a:noFill/>
                </a:ln>
                <a:solidFill>
                  <a:srgbClr val="404040"/>
                </a:solidFill>
                <a:effectLst/>
                <a:uLnTx/>
                <a:uFillTx/>
                <a:latin typeface="Rockwell"/>
                <a:cs typeface="Rockwell"/>
              </a:rPr>
              <a:t> </a:t>
            </a:r>
            <a:r>
              <a:rPr kumimoji="0" sz="2400" b="0" i="0" u="none" strike="noStrike" kern="0" cap="none" spc="0" normalizeH="0" baseline="0" noProof="0" dirty="0">
                <a:ln>
                  <a:noFill/>
                </a:ln>
                <a:solidFill>
                  <a:srgbClr val="404040"/>
                </a:solidFill>
                <a:effectLst/>
                <a:uLnTx/>
                <a:uFillTx/>
                <a:latin typeface="Rockwell"/>
                <a:cs typeface="Rockwell"/>
              </a:rPr>
              <a:t>Scouting</a:t>
            </a:r>
            <a:r>
              <a:rPr kumimoji="0" sz="2400" b="0" i="0" u="none" strike="noStrike" kern="0" cap="none" spc="-35" normalizeH="0" baseline="0" noProof="0" dirty="0">
                <a:ln>
                  <a:noFill/>
                </a:ln>
                <a:solidFill>
                  <a:srgbClr val="404040"/>
                </a:solidFill>
                <a:effectLst/>
                <a:uLnTx/>
                <a:uFillTx/>
                <a:latin typeface="Rockwell"/>
                <a:cs typeface="Rockwell"/>
              </a:rPr>
              <a:t> </a:t>
            </a:r>
            <a:r>
              <a:rPr kumimoji="0" sz="2400" b="0" i="0" u="none" strike="noStrike" kern="0" cap="none" spc="0" normalizeH="0" baseline="0" noProof="0" dirty="0">
                <a:ln>
                  <a:noFill/>
                </a:ln>
                <a:solidFill>
                  <a:srgbClr val="404040"/>
                </a:solidFill>
                <a:effectLst/>
                <a:uLnTx/>
                <a:uFillTx/>
                <a:latin typeface="Rockwell"/>
                <a:cs typeface="Rockwell"/>
              </a:rPr>
              <a:t>America</a:t>
            </a:r>
            <a:r>
              <a:rPr kumimoji="0" sz="2400" b="0" i="0" u="none" strike="noStrike" kern="0" cap="none" spc="-40" normalizeH="0" baseline="0" noProof="0" dirty="0">
                <a:ln>
                  <a:noFill/>
                </a:ln>
                <a:solidFill>
                  <a:srgbClr val="404040"/>
                </a:solidFill>
                <a:effectLst/>
                <a:uLnTx/>
                <a:uFillTx/>
                <a:latin typeface="Rockwell"/>
                <a:cs typeface="Rockwell"/>
              </a:rPr>
              <a:t> </a:t>
            </a:r>
            <a:r>
              <a:rPr kumimoji="0" sz="2400" b="0" i="0" u="none" strike="noStrike" kern="0" cap="none" spc="-10" normalizeH="0" baseline="0" noProof="0" dirty="0">
                <a:ln>
                  <a:noFill/>
                </a:ln>
                <a:solidFill>
                  <a:srgbClr val="404040"/>
                </a:solidFill>
                <a:effectLst/>
                <a:uLnTx/>
                <a:uFillTx/>
                <a:latin typeface="Rockwell"/>
                <a:cs typeface="Rockwell"/>
              </a:rPr>
              <a:t>National</a:t>
            </a:r>
            <a:endParaRPr kumimoji="0" sz="2400" b="0" i="0" u="none" strike="noStrike" kern="0" cap="none" spc="0" normalizeH="0" baseline="0" noProof="0">
              <a:ln>
                <a:noFill/>
              </a:ln>
              <a:solidFill>
                <a:sysClr val="windowText" lastClr="000000"/>
              </a:solidFill>
              <a:effectLst/>
              <a:uLnTx/>
              <a:uFillTx/>
              <a:latin typeface="Rockwell"/>
              <a:cs typeface="Rockwell"/>
            </a:endParaRPr>
          </a:p>
        </p:txBody>
      </p:sp>
      <p:sp>
        <p:nvSpPr>
          <p:cNvPr id="3" name="object 3"/>
          <p:cNvSpPr txBox="1"/>
          <p:nvPr/>
        </p:nvSpPr>
        <p:spPr>
          <a:xfrm>
            <a:off x="497058" y="3716020"/>
            <a:ext cx="131000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595959"/>
                </a:solidFill>
                <a:effectLst/>
                <a:uLnTx/>
                <a:uFillTx/>
                <a:latin typeface="Rockwell"/>
                <a:cs typeface="Rockwell"/>
              </a:rPr>
              <a:t>An</a:t>
            </a:r>
            <a:r>
              <a:rPr kumimoji="0" sz="1600" b="0" i="0" u="none" strike="noStrike" kern="0" cap="none" spc="-30" normalizeH="0" baseline="0" noProof="0" dirty="0">
                <a:ln>
                  <a:noFill/>
                </a:ln>
                <a:solidFill>
                  <a:srgbClr val="595959"/>
                </a:solidFill>
                <a:effectLst/>
                <a:uLnTx/>
                <a:uFillTx/>
                <a:latin typeface="Rockwell"/>
                <a:cs typeface="Rockwell"/>
              </a:rPr>
              <a:t> </a:t>
            </a:r>
            <a:r>
              <a:rPr kumimoji="0" sz="1600" b="0" i="0" u="none" strike="noStrike" kern="0" cap="none" spc="-20" normalizeH="0" baseline="0" noProof="0" dirty="0">
                <a:ln>
                  <a:noFill/>
                </a:ln>
                <a:solidFill>
                  <a:srgbClr val="595959"/>
                </a:solidFill>
                <a:effectLst/>
                <a:uLnTx/>
                <a:uFillTx/>
                <a:latin typeface="Rockwell"/>
                <a:cs typeface="Rockwell"/>
              </a:rPr>
              <a:t>average</a:t>
            </a:r>
            <a:r>
              <a:rPr kumimoji="0" sz="1600" b="0" i="0" u="none" strike="noStrike" kern="0" cap="none" spc="-30" normalizeH="0" baseline="0" noProof="0" dirty="0">
                <a:ln>
                  <a:noFill/>
                </a:ln>
                <a:solidFill>
                  <a:srgbClr val="595959"/>
                </a:solidFill>
                <a:effectLst/>
                <a:uLnTx/>
                <a:uFillTx/>
                <a:latin typeface="Rockwell"/>
                <a:cs typeface="Rockwell"/>
              </a:rPr>
              <a:t> </a:t>
            </a:r>
            <a:r>
              <a:rPr kumimoji="0" sz="1600" b="0" i="0" u="none" strike="noStrike" kern="0" cap="none" spc="-25" normalizeH="0" baseline="0" noProof="0" dirty="0">
                <a:ln>
                  <a:noFill/>
                </a:ln>
                <a:solidFill>
                  <a:srgbClr val="595959"/>
                </a:solidFill>
                <a:effectLst/>
                <a:uLnTx/>
                <a:uFillTx/>
                <a:latin typeface="Rockwell"/>
                <a:cs typeface="Rockwell"/>
              </a:rPr>
              <a:t>of</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4" name="object 4"/>
          <p:cNvSpPr txBox="1"/>
          <p:nvPr/>
        </p:nvSpPr>
        <p:spPr>
          <a:xfrm>
            <a:off x="1844020" y="3715861"/>
            <a:ext cx="719455" cy="266700"/>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2060"/>
              </a:lnSpc>
              <a:spcBef>
                <a:spcPts val="0"/>
              </a:spcBef>
              <a:spcAft>
                <a:spcPts val="0"/>
              </a:spcAft>
              <a:buClrTx/>
              <a:buSzTx/>
              <a:buFontTx/>
              <a:buNone/>
              <a:tabLst/>
              <a:defRPr/>
            </a:pPr>
            <a:r>
              <a:rPr kumimoji="0" sz="1800" b="1" i="0" u="none" strike="noStrike" kern="0" cap="none" spc="-10" normalizeH="0" baseline="0" noProof="0" dirty="0">
                <a:ln>
                  <a:noFill/>
                </a:ln>
                <a:solidFill>
                  <a:srgbClr val="404040"/>
                </a:solidFill>
                <a:effectLst/>
                <a:uLnTx/>
                <a:uFillTx/>
                <a:latin typeface="Rockwell Extra Bold"/>
                <a:cs typeface="Rockwell Extra Bold"/>
              </a:rPr>
              <a:t>47.34</a:t>
            </a:r>
            <a:endParaRPr kumimoji="0" sz="1800" b="0" i="0" u="none" strike="noStrike" kern="0" cap="none" spc="0" normalizeH="0" baseline="0" noProof="0">
              <a:ln>
                <a:noFill/>
              </a:ln>
              <a:solidFill>
                <a:sysClr val="windowText" lastClr="000000"/>
              </a:solidFill>
              <a:effectLst/>
              <a:uLnTx/>
              <a:uFillTx/>
              <a:latin typeface="Rockwell Extra Bold"/>
              <a:cs typeface="Rockwell Extra Bold"/>
            </a:endParaRPr>
          </a:p>
        </p:txBody>
      </p:sp>
      <p:sp>
        <p:nvSpPr>
          <p:cNvPr id="5" name="object 5"/>
          <p:cNvSpPr txBox="1"/>
          <p:nvPr/>
        </p:nvSpPr>
        <p:spPr>
          <a:xfrm>
            <a:off x="2601258" y="3716020"/>
            <a:ext cx="186372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595959"/>
                </a:solidFill>
                <a:effectLst/>
                <a:uLnTx/>
                <a:uFillTx/>
                <a:latin typeface="Rockwell"/>
                <a:cs typeface="Rockwell"/>
              </a:rPr>
              <a:t>hours</a:t>
            </a:r>
            <a:r>
              <a:rPr kumimoji="0" sz="1600" b="0" i="0" u="none" strike="noStrike" kern="0" cap="none" spc="-20" normalizeH="0" baseline="0" noProof="0" dirty="0">
                <a:ln>
                  <a:noFill/>
                </a:ln>
                <a:solidFill>
                  <a:srgbClr val="595959"/>
                </a:solidFill>
                <a:effectLst/>
                <a:uLnTx/>
                <a:uFillTx/>
                <a:latin typeface="Rockwell"/>
                <a:cs typeface="Rockwell"/>
              </a:rPr>
              <a:t> </a:t>
            </a:r>
            <a:r>
              <a:rPr kumimoji="0" sz="1600" b="0" i="0" u="none" strike="noStrike" kern="0" cap="none" spc="0" normalizeH="0" baseline="0" noProof="0" dirty="0">
                <a:ln>
                  <a:noFill/>
                </a:ln>
                <a:solidFill>
                  <a:srgbClr val="595959"/>
                </a:solidFill>
                <a:effectLst/>
                <a:uLnTx/>
                <a:uFillTx/>
                <a:latin typeface="Rockwell"/>
                <a:cs typeface="Rockwell"/>
              </a:rPr>
              <a:t>per</a:t>
            </a:r>
            <a:r>
              <a:rPr kumimoji="0" sz="1600" b="0" i="0" u="none" strike="noStrike" kern="0" cap="none" spc="-25"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volunteer</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6" name="object 6"/>
          <p:cNvSpPr txBox="1"/>
          <p:nvPr/>
        </p:nvSpPr>
        <p:spPr>
          <a:xfrm>
            <a:off x="497058" y="3971035"/>
            <a:ext cx="30486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OR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800" b="1" i="0" u="none" strike="noStrike" kern="0" cap="none" spc="0" normalizeH="0" baseline="0" noProof="0" dirty="0">
                <a:ln>
                  <a:noFill/>
                </a:ln>
                <a:solidFill>
                  <a:srgbClr val="404040"/>
                </a:solidFill>
                <a:effectLst/>
                <a:uLnTx/>
                <a:uFillTx/>
                <a:latin typeface="Rockwell Extra Bold"/>
                <a:cs typeface="Rockwell Extra Bold"/>
              </a:rPr>
              <a:t>9,515</a:t>
            </a:r>
            <a:r>
              <a:rPr kumimoji="0" sz="1800" b="1" i="0" u="none" strike="noStrike" kern="0" cap="none" spc="-7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595959"/>
                </a:solidFill>
                <a:effectLst/>
                <a:uLnTx/>
                <a:uFillTx/>
                <a:latin typeface="Rockwell"/>
                <a:cs typeface="Rockwell"/>
              </a:rPr>
              <a:t>total</a:t>
            </a:r>
            <a:r>
              <a:rPr kumimoji="0" sz="1600" b="0" i="0" u="none" strike="noStrike" kern="0" cap="none" spc="-20"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volunteer</a:t>
            </a:r>
            <a:r>
              <a:rPr kumimoji="0" sz="1600" b="0" i="0" u="none" strike="noStrike" kern="0" cap="none" spc="-25" normalizeH="0" baseline="0" noProof="0" dirty="0">
                <a:ln>
                  <a:noFill/>
                </a:ln>
                <a:solidFill>
                  <a:srgbClr val="595959"/>
                </a:solidFill>
                <a:effectLst/>
                <a:uLnTx/>
                <a:uFillTx/>
                <a:latin typeface="Rockwell"/>
                <a:cs typeface="Rockwell"/>
              </a:rPr>
              <a:t> </a:t>
            </a:r>
            <a:r>
              <a:rPr kumimoji="0" sz="1600" b="0" i="0" u="none" strike="noStrike" kern="0" cap="none" spc="-20" normalizeH="0" baseline="0" noProof="0" dirty="0">
                <a:ln>
                  <a:noFill/>
                </a:ln>
                <a:solidFill>
                  <a:srgbClr val="595959"/>
                </a:solidFill>
                <a:effectLst/>
                <a:uLnTx/>
                <a:uFillTx/>
                <a:latin typeface="Rockwell"/>
                <a:cs typeface="Rockwell"/>
              </a:rPr>
              <a:t>hours</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7" name="object 7"/>
          <p:cNvSpPr txBox="1"/>
          <p:nvPr/>
        </p:nvSpPr>
        <p:spPr>
          <a:xfrm>
            <a:off x="509758" y="4363561"/>
            <a:ext cx="821055" cy="266700"/>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2050"/>
              </a:lnSpc>
              <a:spcBef>
                <a:spcPts val="0"/>
              </a:spcBef>
              <a:spcAft>
                <a:spcPts val="0"/>
              </a:spcAft>
              <a:buClrTx/>
              <a:buSzTx/>
              <a:buFontTx/>
              <a:buNone/>
              <a:tabLst/>
              <a:defRPr/>
            </a:pPr>
            <a:r>
              <a:rPr kumimoji="0" sz="1800" b="1" i="0" u="none" strike="noStrike" kern="0" cap="none" spc="-10" normalizeH="0" baseline="0" noProof="0" dirty="0">
                <a:ln>
                  <a:noFill/>
                </a:ln>
                <a:solidFill>
                  <a:srgbClr val="404040"/>
                </a:solidFill>
                <a:effectLst/>
                <a:uLnTx/>
                <a:uFillTx/>
                <a:latin typeface="Rockwell Extra Bold"/>
                <a:cs typeface="Rockwell Extra Bold"/>
              </a:rPr>
              <a:t>~$590</a:t>
            </a:r>
            <a:endParaRPr kumimoji="0" sz="1800" b="0" i="0" u="none" strike="noStrike" kern="0" cap="none" spc="0" normalizeH="0" baseline="0" noProof="0">
              <a:ln>
                <a:noFill/>
              </a:ln>
              <a:solidFill>
                <a:sysClr val="windowText" lastClr="000000"/>
              </a:solidFill>
              <a:effectLst/>
              <a:uLnTx/>
              <a:uFillTx/>
              <a:latin typeface="Rockwell Extra Bold"/>
              <a:cs typeface="Rockwell Extra Bold"/>
            </a:endParaRPr>
          </a:p>
        </p:txBody>
      </p:sp>
      <p:sp>
        <p:nvSpPr>
          <p:cNvPr id="8" name="object 8"/>
          <p:cNvSpPr txBox="1"/>
          <p:nvPr/>
        </p:nvSpPr>
        <p:spPr>
          <a:xfrm>
            <a:off x="1317796" y="4362196"/>
            <a:ext cx="128905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per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volunteer</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sp>
        <p:nvSpPr>
          <p:cNvPr id="9" name="object 9"/>
          <p:cNvSpPr txBox="1"/>
          <p:nvPr/>
        </p:nvSpPr>
        <p:spPr>
          <a:xfrm>
            <a:off x="497058" y="4618228"/>
            <a:ext cx="4850130" cy="183007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404040"/>
                </a:solidFill>
                <a:effectLst/>
                <a:uLnTx/>
                <a:uFillTx/>
                <a:latin typeface="Rockwell"/>
                <a:cs typeface="Rockwell"/>
              </a:rPr>
              <a:t>OR</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1" i="0" u="none" strike="noStrike" kern="0" cap="none" spc="0" normalizeH="0" baseline="0" noProof="0" dirty="0">
                <a:ln>
                  <a:noFill/>
                </a:ln>
                <a:solidFill>
                  <a:srgbClr val="404040"/>
                </a:solidFill>
                <a:effectLst/>
                <a:uLnTx/>
                <a:uFillTx/>
                <a:latin typeface="Rockwell Extra Bold"/>
                <a:cs typeface="Rockwell Extra Bold"/>
              </a:rPr>
              <a:t>$126,260.00</a:t>
            </a:r>
            <a:r>
              <a:rPr kumimoji="0" sz="1600" b="1" i="0" u="none" strike="noStrike" kern="0" cap="none" spc="-3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total</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volunteer</a:t>
            </a:r>
            <a:r>
              <a:rPr kumimoji="0" sz="1600" b="0" i="0" u="none" strike="noStrike" kern="0" cap="none" spc="-2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spend</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0" marR="0" lvl="0" indent="0" defTabSz="914400" eaLnBrk="1" fontAlgn="auto" latinLnBrk="0" hangingPunct="1">
              <a:lnSpc>
                <a:spcPct val="100000"/>
              </a:lnSpc>
              <a:spcBef>
                <a:spcPts val="78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9.3%</a:t>
            </a:r>
            <a:r>
              <a:rPr kumimoji="0" sz="1600" b="1" i="0" u="none" strike="noStrike" kern="0" cap="none" spc="-45"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Holding</a:t>
            </a:r>
            <a:r>
              <a:rPr kumimoji="0" sz="1600" b="0" i="0" u="none" strike="noStrike" kern="0" cap="none" spc="-35"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a</a:t>
            </a:r>
            <a:r>
              <a:rPr kumimoji="0" sz="1600" b="0" i="0" u="none" strike="noStrike" kern="0" cap="none" spc="-35"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National</a:t>
            </a:r>
            <a:r>
              <a:rPr kumimoji="0" sz="1600" b="0" i="0" u="none" strike="noStrike" kern="0" cap="none" spc="-40" normalizeH="0" baseline="0" noProof="0" dirty="0">
                <a:ln>
                  <a:noFill/>
                </a:ln>
                <a:solidFill>
                  <a:srgbClr val="404040"/>
                </a:solidFill>
                <a:effectLst/>
                <a:uLnTx/>
                <a:uFillTx/>
                <a:latin typeface="Rockwell"/>
                <a:cs typeface="Rockwell"/>
              </a:rPr>
              <a:t> </a:t>
            </a:r>
            <a:r>
              <a:rPr kumimoji="0" sz="1600" b="0" i="0" u="none" strike="noStrike" kern="0" cap="none" spc="0" normalizeH="0" baseline="0" noProof="0" dirty="0">
                <a:ln>
                  <a:noFill/>
                </a:ln>
                <a:solidFill>
                  <a:srgbClr val="404040"/>
                </a:solidFill>
                <a:effectLst/>
                <a:uLnTx/>
                <a:uFillTx/>
                <a:latin typeface="Rockwell"/>
                <a:cs typeface="Rockwell"/>
              </a:rPr>
              <a:t>Position</a:t>
            </a:r>
            <a:r>
              <a:rPr kumimoji="0" sz="1600" b="0" i="0" u="none" strike="noStrike" kern="0" cap="none" spc="-40" normalizeH="0" baseline="0" noProof="0" dirty="0">
                <a:ln>
                  <a:noFill/>
                </a:ln>
                <a:solidFill>
                  <a:srgbClr val="404040"/>
                </a:solidFill>
                <a:effectLst/>
                <a:uLnTx/>
                <a:uFillTx/>
                <a:latin typeface="Rockwell"/>
                <a:cs typeface="Rockwell"/>
              </a:rPr>
              <a:t> </a:t>
            </a:r>
            <a:r>
              <a:rPr kumimoji="0" sz="1400" b="0" i="0" u="none" strike="noStrike" kern="0" cap="none" spc="0" normalizeH="0" baseline="0" noProof="0" dirty="0">
                <a:ln>
                  <a:noFill/>
                </a:ln>
                <a:solidFill>
                  <a:srgbClr val="404040"/>
                </a:solidFill>
                <a:effectLst/>
                <a:uLnTx/>
                <a:uFillTx/>
                <a:latin typeface="Rockwell"/>
                <a:cs typeface="Rockwell"/>
              </a:rPr>
              <a:t>(or</a:t>
            </a:r>
            <a:r>
              <a:rPr kumimoji="0" sz="1400" b="0" i="0" u="none" strike="noStrike" kern="0" cap="none" spc="-30" normalizeH="0" baseline="0" noProof="0" dirty="0">
                <a:ln>
                  <a:noFill/>
                </a:ln>
                <a:solidFill>
                  <a:srgbClr val="404040"/>
                </a:solidFill>
                <a:effectLst/>
                <a:uLnTx/>
                <a:uFillTx/>
                <a:latin typeface="Rockwell"/>
                <a:cs typeface="Rockwell"/>
              </a:rPr>
              <a:t> </a:t>
            </a:r>
            <a:r>
              <a:rPr kumimoji="0" sz="1400" b="0" i="0" u="none" strike="noStrike" kern="0" cap="none" spc="0" normalizeH="0" baseline="0" noProof="0" dirty="0">
                <a:ln>
                  <a:noFill/>
                </a:ln>
                <a:solidFill>
                  <a:srgbClr val="404040"/>
                </a:solidFill>
                <a:effectLst/>
                <a:uLnTx/>
                <a:uFillTx/>
                <a:latin typeface="Rockwell"/>
                <a:cs typeface="Rockwell"/>
              </a:rPr>
              <a:t>Committee</a:t>
            </a:r>
            <a:r>
              <a:rPr kumimoji="0" sz="1400" b="0" i="0" u="none" strike="noStrike" kern="0" cap="none" spc="-40" normalizeH="0" baseline="0" noProof="0" dirty="0">
                <a:ln>
                  <a:noFill/>
                </a:ln>
                <a:solidFill>
                  <a:srgbClr val="404040"/>
                </a:solidFill>
                <a:effectLst/>
                <a:uLnTx/>
                <a:uFillTx/>
                <a:latin typeface="Rockwell"/>
                <a:cs typeface="Rockwell"/>
              </a:rPr>
              <a:t> </a:t>
            </a:r>
            <a:r>
              <a:rPr kumimoji="0" sz="1400" b="0" i="0" u="none" strike="noStrike" kern="0" cap="none" spc="-10" normalizeH="0" baseline="0" noProof="0" dirty="0">
                <a:ln>
                  <a:noFill/>
                </a:ln>
                <a:solidFill>
                  <a:srgbClr val="404040"/>
                </a:solidFill>
                <a:effectLst/>
                <a:uLnTx/>
                <a:uFillTx/>
                <a:latin typeface="Rockwell"/>
                <a:cs typeface="Rockwell"/>
              </a:rPr>
              <a:t>post)</a:t>
            </a:r>
            <a:endParaRPr kumimoji="0" sz="14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29%</a:t>
            </a:r>
            <a:r>
              <a:rPr kumimoji="0" sz="1600" b="1" i="0" u="none" strike="noStrike" kern="0" cap="none" spc="395" normalizeH="0" baseline="0" noProof="0" dirty="0">
                <a:ln>
                  <a:noFill/>
                </a:ln>
                <a:solidFill>
                  <a:srgbClr val="404040"/>
                </a:solidFill>
                <a:effectLst/>
                <a:uLnTx/>
                <a:uFillTx/>
                <a:latin typeface="Rockwell Extra Bold"/>
                <a:cs typeface="Rockwell Extra Bold"/>
              </a:rPr>
              <a:t> </a:t>
            </a:r>
            <a:r>
              <a:rPr kumimoji="0" sz="1600" b="0" i="0" u="none" strike="noStrike" kern="0" cap="none" spc="-20" normalizeH="0" baseline="0" noProof="0" dirty="0">
                <a:ln>
                  <a:noFill/>
                </a:ln>
                <a:solidFill>
                  <a:srgbClr val="404040"/>
                </a:solidFill>
                <a:effectLst/>
                <a:uLnTx/>
                <a:uFillTx/>
                <a:latin typeface="Rockwell"/>
                <a:cs typeface="Rockwell"/>
              </a:rPr>
              <a:t>NOAC/Nat’l</a:t>
            </a:r>
            <a:r>
              <a:rPr kumimoji="0" sz="1600" b="0" i="0" u="none" strike="noStrike" kern="0" cap="none" spc="-5" normalizeH="0" baseline="0" noProof="0" dirty="0">
                <a:ln>
                  <a:noFill/>
                </a:ln>
                <a:solidFill>
                  <a:srgbClr val="404040"/>
                </a:solidFill>
                <a:effectLst/>
                <a:uLnTx/>
                <a:uFillTx/>
                <a:latin typeface="Rockwell"/>
                <a:cs typeface="Rockwell"/>
              </a:rPr>
              <a:t> </a:t>
            </a:r>
            <a:r>
              <a:rPr kumimoji="0" sz="1600" b="0" i="0" u="none" strike="noStrike" kern="0" cap="none" spc="-30" normalizeH="0" baseline="0" noProof="0" dirty="0">
                <a:ln>
                  <a:noFill/>
                </a:ln>
                <a:solidFill>
                  <a:srgbClr val="404040"/>
                </a:solidFill>
                <a:effectLst/>
                <a:uLnTx/>
                <a:uFillTx/>
                <a:latin typeface="Rockwell"/>
                <a:cs typeface="Rockwell"/>
              </a:rPr>
              <a:t>Jamboree/World</a:t>
            </a:r>
            <a:r>
              <a:rPr kumimoji="0" sz="1600" b="0" i="0" u="none" strike="noStrike" kern="0" cap="none" spc="0" normalizeH="0" baseline="0" noProof="0" dirty="0">
                <a:ln>
                  <a:noFill/>
                </a:ln>
                <a:solidFill>
                  <a:srgbClr val="404040"/>
                </a:solidFill>
                <a:effectLst/>
                <a:uLnTx/>
                <a:uFillTx/>
                <a:latin typeface="Rockwell"/>
                <a:cs typeface="Rockwell"/>
              </a:rPr>
              <a:t> </a:t>
            </a:r>
            <a:r>
              <a:rPr kumimoji="0" sz="1600" b="0" i="0" u="none" strike="noStrike" kern="0" cap="none" spc="-20" normalizeH="0" baseline="0" noProof="0" dirty="0">
                <a:ln>
                  <a:noFill/>
                </a:ln>
                <a:solidFill>
                  <a:srgbClr val="404040"/>
                </a:solidFill>
                <a:effectLst/>
                <a:uLnTx/>
                <a:uFillTx/>
                <a:latin typeface="Rockwell"/>
                <a:cs typeface="Rockwell"/>
              </a:rPr>
              <a:t>Jamboree</a:t>
            </a:r>
            <a:r>
              <a:rPr kumimoji="0" sz="1600" b="0" i="0" u="none" strike="noStrike" kern="0" cap="none" spc="-5"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Staff</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0" marR="0" lvl="0" indent="0" defTabSz="914400" eaLnBrk="1" fontAlgn="auto" latinLnBrk="0" hangingPunct="1">
              <a:lnSpc>
                <a:spcPct val="100000"/>
              </a:lnSpc>
              <a:spcBef>
                <a:spcPts val="8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ts val="1910"/>
              </a:lnSpc>
              <a:spcBef>
                <a:spcPts val="5"/>
              </a:spcBef>
              <a:spcAft>
                <a:spcPts val="0"/>
              </a:spcAft>
              <a:buClrTx/>
              <a:buSzTx/>
              <a:buFontTx/>
              <a:buNone/>
              <a:tabLst>
                <a:tab pos="640715" algn="l"/>
              </a:tabLst>
              <a:defRPr/>
            </a:pPr>
            <a:r>
              <a:rPr kumimoji="0" sz="1600" b="1" i="0" u="none" strike="noStrike" kern="0" cap="none" spc="-25" normalizeH="0" baseline="0" noProof="0" dirty="0">
                <a:ln>
                  <a:noFill/>
                </a:ln>
                <a:solidFill>
                  <a:srgbClr val="404040"/>
                </a:solidFill>
                <a:effectLst/>
                <a:uLnTx/>
                <a:uFillTx/>
                <a:latin typeface="Rockwell Extra Bold"/>
                <a:cs typeface="Rockwell Extra Bold"/>
              </a:rPr>
              <a:t>45%</a:t>
            </a:r>
            <a:r>
              <a:rPr kumimoji="0" sz="1600" b="1" i="0" u="none" strike="noStrike" kern="0" cap="none" spc="0" normalizeH="0" baseline="0" noProof="0" dirty="0">
                <a:ln>
                  <a:noFill/>
                </a:ln>
                <a:solidFill>
                  <a:srgbClr val="404040"/>
                </a:solidFill>
                <a:effectLst/>
                <a:uLnTx/>
                <a:uFillTx/>
                <a:latin typeface="Rockwell Extra Bold"/>
                <a:cs typeface="Rockwell Extra Bold"/>
              </a:rPr>
              <a:t>	</a:t>
            </a:r>
            <a:r>
              <a:rPr kumimoji="0" sz="1600" b="0" i="0" u="none" strike="noStrike" kern="0" cap="none" spc="-20" normalizeH="0" baseline="0" noProof="0" dirty="0">
                <a:ln>
                  <a:noFill/>
                </a:ln>
                <a:solidFill>
                  <a:srgbClr val="595959"/>
                </a:solidFill>
                <a:effectLst/>
                <a:uLnTx/>
                <a:uFillTx/>
                <a:latin typeface="Rockwell"/>
                <a:cs typeface="Rockwell"/>
              </a:rPr>
              <a:t>OA</a:t>
            </a:r>
            <a:r>
              <a:rPr kumimoji="0" sz="1600" b="0" i="0" u="none" strike="noStrike" kern="0" cap="none" spc="-75" normalizeH="0" baseline="0" noProof="0" dirty="0">
                <a:ln>
                  <a:noFill/>
                </a:ln>
                <a:solidFill>
                  <a:srgbClr val="595959"/>
                </a:solidFill>
                <a:effectLst/>
                <a:uLnTx/>
                <a:uFillTx/>
                <a:latin typeface="Rockwell"/>
                <a:cs typeface="Rockwell"/>
              </a:rPr>
              <a:t> </a:t>
            </a:r>
            <a:r>
              <a:rPr kumimoji="0" sz="1600" b="0" i="0" u="none" strike="noStrike" kern="0" cap="none" spc="-10" normalizeH="0" baseline="0" noProof="0" dirty="0">
                <a:ln>
                  <a:noFill/>
                </a:ln>
                <a:solidFill>
                  <a:srgbClr val="595959"/>
                </a:solidFill>
                <a:effectLst/>
                <a:uLnTx/>
                <a:uFillTx/>
                <a:latin typeface="Rockwell"/>
                <a:cs typeface="Rockwell"/>
              </a:rPr>
              <a:t>Members</a:t>
            </a:r>
            <a:endParaRPr kumimoji="0" sz="1600" b="0" i="0" u="none" strike="noStrike" kern="0" cap="none" spc="0" normalizeH="0" baseline="0" noProof="0">
              <a:ln>
                <a:noFill/>
              </a:ln>
              <a:solidFill>
                <a:sysClr val="windowText" lastClr="000000"/>
              </a:solidFill>
              <a:effectLst/>
              <a:uLnTx/>
              <a:uFillTx/>
              <a:latin typeface="Rockwell"/>
              <a:cs typeface="Rockwell"/>
            </a:endParaRPr>
          </a:p>
          <a:p>
            <a:pPr marL="12700" marR="0" lvl="0" indent="0" defTabSz="914400" eaLnBrk="1" fontAlgn="auto" latinLnBrk="0" hangingPunct="1">
              <a:lnSpc>
                <a:spcPts val="1910"/>
              </a:lnSpc>
              <a:spcBef>
                <a:spcPts val="0"/>
              </a:spcBef>
              <a:spcAft>
                <a:spcPts val="0"/>
              </a:spcAft>
              <a:buClrTx/>
              <a:buSzTx/>
              <a:buFontTx/>
              <a:buNone/>
              <a:tabLst/>
              <a:defRPr/>
            </a:pPr>
            <a:r>
              <a:rPr kumimoji="0" sz="1600" b="1" i="0" u="none" strike="noStrike" kern="0" cap="none" spc="0" normalizeH="0" baseline="0" noProof="0" dirty="0">
                <a:ln>
                  <a:noFill/>
                </a:ln>
                <a:solidFill>
                  <a:srgbClr val="404040"/>
                </a:solidFill>
                <a:effectLst/>
                <a:uLnTx/>
                <a:uFillTx/>
                <a:latin typeface="Rockwell Extra Bold"/>
                <a:cs typeface="Rockwell Extra Bold"/>
              </a:rPr>
              <a:t>9</a:t>
            </a:r>
            <a:r>
              <a:rPr kumimoji="0" sz="1600" b="1" i="0" u="none" strike="noStrike" kern="0" cap="none" spc="-30" normalizeH="0" baseline="0" noProof="0" dirty="0">
                <a:ln>
                  <a:noFill/>
                </a:ln>
                <a:solidFill>
                  <a:srgbClr val="404040"/>
                </a:solidFill>
                <a:effectLst/>
                <a:uLnTx/>
                <a:uFillTx/>
                <a:latin typeface="Rockwell Extra Bold"/>
                <a:cs typeface="Rockwell Extra Bold"/>
              </a:rPr>
              <a:t> </a:t>
            </a:r>
            <a:r>
              <a:rPr kumimoji="0" sz="1600" b="0" i="0" u="none" strike="noStrike" kern="0" cap="none" spc="0" normalizeH="0" baseline="0" noProof="0" dirty="0">
                <a:ln>
                  <a:noFill/>
                </a:ln>
                <a:solidFill>
                  <a:srgbClr val="404040"/>
                </a:solidFill>
                <a:effectLst/>
                <a:uLnTx/>
                <a:uFillTx/>
                <a:latin typeface="Rockwell"/>
                <a:cs typeface="Rockwell"/>
              </a:rPr>
              <a:t>Baden</a:t>
            </a:r>
            <a:r>
              <a:rPr kumimoji="0" sz="1600" b="0" i="0" u="none" strike="noStrike" kern="0" cap="none" spc="-25" normalizeH="0" baseline="0" noProof="0" dirty="0">
                <a:ln>
                  <a:noFill/>
                </a:ln>
                <a:solidFill>
                  <a:srgbClr val="404040"/>
                </a:solidFill>
                <a:effectLst/>
                <a:uLnTx/>
                <a:uFillTx/>
                <a:latin typeface="Rockwell"/>
                <a:cs typeface="Rockwell"/>
              </a:rPr>
              <a:t> Powell</a:t>
            </a:r>
            <a:r>
              <a:rPr kumimoji="0" sz="1600" b="0" i="0" u="none" strike="noStrike" kern="0" cap="none" spc="-30" normalizeH="0" baseline="0" noProof="0" dirty="0">
                <a:ln>
                  <a:noFill/>
                </a:ln>
                <a:solidFill>
                  <a:srgbClr val="404040"/>
                </a:solidFill>
                <a:effectLst/>
                <a:uLnTx/>
                <a:uFillTx/>
                <a:latin typeface="Rockwell"/>
                <a:cs typeface="Rockwell"/>
              </a:rPr>
              <a:t> </a:t>
            </a:r>
            <a:r>
              <a:rPr kumimoji="0" sz="1600" b="0" i="0" u="none" strike="noStrike" kern="0" cap="none" spc="-10" normalizeH="0" baseline="0" noProof="0" dirty="0">
                <a:ln>
                  <a:noFill/>
                </a:ln>
                <a:solidFill>
                  <a:srgbClr val="404040"/>
                </a:solidFill>
                <a:effectLst/>
                <a:uLnTx/>
                <a:uFillTx/>
                <a:latin typeface="Rockwell"/>
                <a:cs typeface="Rockwell"/>
              </a:rPr>
              <a:t>Fellows</a:t>
            </a:r>
            <a:endParaRPr kumimoji="0" sz="1600" b="0" i="0" u="none" strike="noStrike" kern="0" cap="none" spc="0" normalizeH="0" baseline="0" noProof="0">
              <a:ln>
                <a:noFill/>
              </a:ln>
              <a:solidFill>
                <a:sysClr val="windowText" lastClr="000000"/>
              </a:solidFill>
              <a:effectLst/>
              <a:uLnTx/>
              <a:uFillTx/>
              <a:latin typeface="Rockwell"/>
              <a:cs typeface="Rockwell"/>
            </a:endParaRPr>
          </a:p>
        </p:txBody>
      </p:sp>
      <p:grpSp>
        <p:nvGrpSpPr>
          <p:cNvPr id="10" name="object 10"/>
          <p:cNvGrpSpPr/>
          <p:nvPr/>
        </p:nvGrpSpPr>
        <p:grpSpPr>
          <a:xfrm>
            <a:off x="568495" y="2495"/>
            <a:ext cx="11623675" cy="6856095"/>
            <a:chOff x="568495" y="2495"/>
            <a:chExt cx="11623675" cy="6856095"/>
          </a:xfrm>
        </p:grpSpPr>
        <p:sp>
          <p:nvSpPr>
            <p:cNvPr id="11" name="object 11"/>
            <p:cNvSpPr/>
            <p:nvPr/>
          </p:nvSpPr>
          <p:spPr>
            <a:xfrm>
              <a:off x="4172557"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2" cstate="print"/>
            <a:stretch>
              <a:fillRect/>
            </a:stretch>
          </p:blipFill>
          <p:spPr>
            <a:xfrm>
              <a:off x="8086343" y="3630167"/>
              <a:ext cx="3974592" cy="3026664"/>
            </a:xfrm>
            <a:prstGeom prst="rect">
              <a:avLst/>
            </a:prstGeom>
          </p:spPr>
        </p:pic>
        <p:pic>
          <p:nvPicPr>
            <p:cNvPr id="13" name="object 13"/>
            <p:cNvPicPr/>
            <p:nvPr/>
          </p:nvPicPr>
          <p:blipFill>
            <a:blip r:embed="rId3" cstate="print"/>
            <a:stretch>
              <a:fillRect/>
            </a:stretch>
          </p:blipFill>
          <p:spPr>
            <a:xfrm>
              <a:off x="8156614" y="3698788"/>
              <a:ext cx="3780012" cy="2833540"/>
            </a:xfrm>
            <a:prstGeom prst="rect">
              <a:avLst/>
            </a:prstGeom>
          </p:spPr>
        </p:pic>
        <p:sp>
          <p:nvSpPr>
            <p:cNvPr id="14" name="object 14"/>
            <p:cNvSpPr/>
            <p:nvPr/>
          </p:nvSpPr>
          <p:spPr>
            <a:xfrm>
              <a:off x="8134389" y="3676563"/>
              <a:ext cx="3824604" cy="2878455"/>
            </a:xfrm>
            <a:custGeom>
              <a:avLst/>
              <a:gdLst/>
              <a:ahLst/>
              <a:cxnLst/>
              <a:rect l="l" t="t" r="r" b="b"/>
              <a:pathLst>
                <a:path w="3824604" h="2878454">
                  <a:moveTo>
                    <a:pt x="0" y="0"/>
                  </a:moveTo>
                  <a:lnTo>
                    <a:pt x="3824463" y="0"/>
                  </a:lnTo>
                  <a:lnTo>
                    <a:pt x="3824463" y="2877990"/>
                  </a:lnTo>
                  <a:lnTo>
                    <a:pt x="0" y="2877990"/>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4" cstate="print"/>
            <a:stretch>
              <a:fillRect/>
            </a:stretch>
          </p:blipFill>
          <p:spPr>
            <a:xfrm>
              <a:off x="6025896" y="1834895"/>
              <a:ext cx="2587752" cy="3386328"/>
            </a:xfrm>
            <a:prstGeom prst="rect">
              <a:avLst/>
            </a:prstGeom>
          </p:spPr>
        </p:pic>
        <p:pic>
          <p:nvPicPr>
            <p:cNvPr id="16" name="object 16"/>
            <p:cNvPicPr/>
            <p:nvPr/>
          </p:nvPicPr>
          <p:blipFill>
            <a:blip r:embed="rId5" cstate="print"/>
            <a:stretch>
              <a:fillRect/>
            </a:stretch>
          </p:blipFill>
          <p:spPr>
            <a:xfrm>
              <a:off x="6095999" y="1904958"/>
              <a:ext cx="2395103" cy="3193470"/>
            </a:xfrm>
            <a:prstGeom prst="rect">
              <a:avLst/>
            </a:prstGeom>
          </p:spPr>
        </p:pic>
        <p:sp>
          <p:nvSpPr>
            <p:cNvPr id="17" name="object 17"/>
            <p:cNvSpPr/>
            <p:nvPr/>
          </p:nvSpPr>
          <p:spPr>
            <a:xfrm>
              <a:off x="6073774" y="1882733"/>
              <a:ext cx="2439670" cy="3238500"/>
            </a:xfrm>
            <a:custGeom>
              <a:avLst/>
              <a:gdLst/>
              <a:ahLst/>
              <a:cxnLst/>
              <a:rect l="l" t="t" r="r" b="b"/>
              <a:pathLst>
                <a:path w="2439670" h="3238500">
                  <a:moveTo>
                    <a:pt x="0" y="0"/>
                  </a:moveTo>
                  <a:lnTo>
                    <a:pt x="2439553" y="0"/>
                  </a:lnTo>
                  <a:lnTo>
                    <a:pt x="2439553" y="3237921"/>
                  </a:lnTo>
                  <a:lnTo>
                    <a:pt x="0" y="3237921"/>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6" cstate="print"/>
            <a:stretch>
              <a:fillRect/>
            </a:stretch>
          </p:blipFill>
          <p:spPr>
            <a:xfrm>
              <a:off x="8113776" y="783336"/>
              <a:ext cx="3651504" cy="2499360"/>
            </a:xfrm>
            <a:prstGeom prst="rect">
              <a:avLst/>
            </a:prstGeom>
          </p:spPr>
        </p:pic>
        <p:pic>
          <p:nvPicPr>
            <p:cNvPr id="19" name="object 19"/>
            <p:cNvPicPr/>
            <p:nvPr/>
          </p:nvPicPr>
          <p:blipFill>
            <a:blip r:embed="rId7" cstate="print"/>
            <a:stretch>
              <a:fillRect/>
            </a:stretch>
          </p:blipFill>
          <p:spPr>
            <a:xfrm>
              <a:off x="8182277" y="852615"/>
              <a:ext cx="3459892" cy="2306595"/>
            </a:xfrm>
            <a:prstGeom prst="rect">
              <a:avLst/>
            </a:prstGeom>
          </p:spPr>
        </p:pic>
        <p:sp>
          <p:nvSpPr>
            <p:cNvPr id="20" name="object 20"/>
            <p:cNvSpPr/>
            <p:nvPr/>
          </p:nvSpPr>
          <p:spPr>
            <a:xfrm>
              <a:off x="8160052" y="830390"/>
              <a:ext cx="3504565" cy="2351405"/>
            </a:xfrm>
            <a:custGeom>
              <a:avLst/>
              <a:gdLst/>
              <a:ahLst/>
              <a:cxnLst/>
              <a:rect l="l" t="t" r="r" b="b"/>
              <a:pathLst>
                <a:path w="3504565" h="2351405">
                  <a:moveTo>
                    <a:pt x="0" y="0"/>
                  </a:moveTo>
                  <a:lnTo>
                    <a:pt x="3504343" y="0"/>
                  </a:lnTo>
                  <a:lnTo>
                    <a:pt x="3504343" y="2351045"/>
                  </a:lnTo>
                  <a:lnTo>
                    <a:pt x="0" y="2351045"/>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8" cstate="print"/>
            <a:stretch>
              <a:fillRect/>
            </a:stretch>
          </p:blipFill>
          <p:spPr>
            <a:xfrm>
              <a:off x="568495" y="219518"/>
              <a:ext cx="5099137" cy="1221756"/>
            </a:xfrm>
            <a:prstGeom prst="rect">
              <a:avLst/>
            </a:prstGeom>
          </p:spPr>
        </p:pic>
      </p:grpSp>
      <p:sp>
        <p:nvSpPr>
          <p:cNvPr id="22" name="object 22"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2025</a:t>
            </a:r>
            <a:r>
              <a:rPr spc="-254" dirty="0"/>
              <a:t> </a:t>
            </a:r>
            <a:r>
              <a:rPr spc="-25" dirty="0"/>
              <a:t>Volunteer</a:t>
            </a:r>
            <a:r>
              <a:rPr spc="-50" dirty="0"/>
              <a:t> </a:t>
            </a:r>
            <a:r>
              <a:rPr spc="-10" dirty="0"/>
              <a:t>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1316" y="5952703"/>
            <a:ext cx="2801128" cy="671152"/>
          </a:xfrm>
          <a:prstGeom prst="rect">
            <a:avLst/>
          </a:prstGeom>
        </p:spPr>
      </p:pic>
      <p:grpSp>
        <p:nvGrpSpPr>
          <p:cNvPr id="3" name="object 3"/>
          <p:cNvGrpSpPr/>
          <p:nvPr/>
        </p:nvGrpSpPr>
        <p:grpSpPr>
          <a:xfrm>
            <a:off x="4172556" y="2495"/>
            <a:ext cx="8019415" cy="6856095"/>
            <a:chOff x="4172556" y="2495"/>
            <a:chExt cx="8019415" cy="6856095"/>
          </a:xfrm>
        </p:grpSpPr>
        <p:sp>
          <p:nvSpPr>
            <p:cNvPr id="4" name="object 4"/>
            <p:cNvSpPr/>
            <p:nvPr/>
          </p:nvSpPr>
          <p:spPr>
            <a:xfrm>
              <a:off x="4172556" y="2495"/>
              <a:ext cx="8019415" cy="6856095"/>
            </a:xfrm>
            <a:custGeom>
              <a:avLst/>
              <a:gdLst/>
              <a:ahLst/>
              <a:cxnLst/>
              <a:rect l="l" t="t" r="r" b="b"/>
              <a:pathLst>
                <a:path w="8019415" h="6856095">
                  <a:moveTo>
                    <a:pt x="6006826" y="0"/>
                  </a:moveTo>
                  <a:lnTo>
                    <a:pt x="0" y="6855487"/>
                  </a:lnTo>
                  <a:lnTo>
                    <a:pt x="8014138" y="6855487"/>
                  </a:lnTo>
                  <a:lnTo>
                    <a:pt x="8016262" y="6815439"/>
                  </a:lnTo>
                  <a:lnTo>
                    <a:pt x="8017797" y="6702633"/>
                  </a:lnTo>
                  <a:lnTo>
                    <a:pt x="8019406" y="6196065"/>
                  </a:lnTo>
                  <a:lnTo>
                    <a:pt x="8009813" y="1688401"/>
                  </a:lnTo>
                  <a:lnTo>
                    <a:pt x="8009879" y="234914"/>
                  </a:lnTo>
                  <a:lnTo>
                    <a:pt x="8011702" y="56394"/>
                  </a:lnTo>
                  <a:lnTo>
                    <a:pt x="8012992" y="13908"/>
                  </a:lnTo>
                  <a:lnTo>
                    <a:pt x="8013740" y="5272"/>
                  </a:lnTo>
                  <a:lnTo>
                    <a:pt x="8014140" y="4220"/>
                  </a:lnTo>
                  <a:lnTo>
                    <a:pt x="8009102" y="3315"/>
                  </a:lnTo>
                  <a:lnTo>
                    <a:pt x="7997324" y="2561"/>
                  </a:lnTo>
                  <a:lnTo>
                    <a:pt x="7979156" y="1947"/>
                  </a:lnTo>
                  <a:lnTo>
                    <a:pt x="7925046" y="1110"/>
                  </a:lnTo>
                  <a:lnTo>
                    <a:pt x="7849569" y="737"/>
                  </a:lnTo>
                  <a:lnTo>
                    <a:pt x="7645698" y="1113"/>
                  </a:lnTo>
                  <a:lnTo>
                    <a:pt x="6812079" y="6356"/>
                  </a:lnTo>
                  <a:lnTo>
                    <a:pt x="6408805" y="7955"/>
                  </a:lnTo>
                  <a:lnTo>
                    <a:pt x="6243584" y="7702"/>
                  </a:lnTo>
                  <a:lnTo>
                    <a:pt x="6153331" y="6988"/>
                  </a:lnTo>
                  <a:lnTo>
                    <a:pt x="6082257" y="5761"/>
                  </a:lnTo>
                  <a:lnTo>
                    <a:pt x="6033157" y="3952"/>
                  </a:lnTo>
                  <a:lnTo>
                    <a:pt x="6008828" y="1493"/>
                  </a:lnTo>
                  <a:lnTo>
                    <a:pt x="6006826"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6525767" y="4139183"/>
              <a:ext cx="5202935" cy="2624328"/>
            </a:xfrm>
            <a:prstGeom prst="rect">
              <a:avLst/>
            </a:prstGeom>
          </p:spPr>
        </p:pic>
        <p:pic>
          <p:nvPicPr>
            <p:cNvPr id="6" name="object 6"/>
            <p:cNvPicPr/>
            <p:nvPr/>
          </p:nvPicPr>
          <p:blipFill>
            <a:blip r:embed="rId4" cstate="print"/>
            <a:stretch>
              <a:fillRect/>
            </a:stretch>
          </p:blipFill>
          <p:spPr>
            <a:xfrm>
              <a:off x="6611814" y="4225075"/>
              <a:ext cx="4976931" cy="2398781"/>
            </a:xfrm>
            <a:prstGeom prst="rect">
              <a:avLst/>
            </a:prstGeom>
          </p:spPr>
        </p:pic>
        <p:sp>
          <p:nvSpPr>
            <p:cNvPr id="7" name="object 7"/>
            <p:cNvSpPr/>
            <p:nvPr/>
          </p:nvSpPr>
          <p:spPr>
            <a:xfrm>
              <a:off x="6581653" y="4194912"/>
              <a:ext cx="5037455" cy="2459355"/>
            </a:xfrm>
            <a:custGeom>
              <a:avLst/>
              <a:gdLst/>
              <a:ahLst/>
              <a:cxnLst/>
              <a:rect l="l" t="t" r="r" b="b"/>
              <a:pathLst>
                <a:path w="5037455" h="2459354">
                  <a:moveTo>
                    <a:pt x="0" y="0"/>
                  </a:moveTo>
                  <a:lnTo>
                    <a:pt x="5037257" y="0"/>
                  </a:lnTo>
                  <a:lnTo>
                    <a:pt x="5037257" y="2459106"/>
                  </a:lnTo>
                  <a:lnTo>
                    <a:pt x="0" y="2459106"/>
                  </a:lnTo>
                  <a:lnTo>
                    <a:pt x="0" y="0"/>
                  </a:lnTo>
                  <a:close/>
                </a:path>
              </a:pathLst>
            </a:custGeom>
            <a:ln w="603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5806439" y="777240"/>
              <a:ext cx="4812792" cy="3276600"/>
            </a:xfrm>
            <a:prstGeom prst="rect">
              <a:avLst/>
            </a:prstGeom>
          </p:spPr>
        </p:pic>
        <p:pic>
          <p:nvPicPr>
            <p:cNvPr id="9" name="object 9"/>
            <p:cNvPicPr/>
            <p:nvPr/>
          </p:nvPicPr>
          <p:blipFill>
            <a:blip r:embed="rId6" cstate="print"/>
            <a:stretch>
              <a:fillRect/>
            </a:stretch>
          </p:blipFill>
          <p:spPr>
            <a:xfrm>
              <a:off x="5875235" y="847700"/>
              <a:ext cx="4621804" cy="3081202"/>
            </a:xfrm>
            <a:prstGeom prst="rect">
              <a:avLst/>
            </a:prstGeom>
          </p:spPr>
        </p:pic>
        <p:sp>
          <p:nvSpPr>
            <p:cNvPr id="10" name="object 10"/>
            <p:cNvSpPr/>
            <p:nvPr/>
          </p:nvSpPr>
          <p:spPr>
            <a:xfrm>
              <a:off x="5853010" y="825475"/>
              <a:ext cx="4666615" cy="3126105"/>
            </a:xfrm>
            <a:custGeom>
              <a:avLst/>
              <a:gdLst/>
              <a:ahLst/>
              <a:cxnLst/>
              <a:rect l="l" t="t" r="r" b="b"/>
              <a:pathLst>
                <a:path w="4666615" h="3126104">
                  <a:moveTo>
                    <a:pt x="0" y="0"/>
                  </a:moveTo>
                  <a:lnTo>
                    <a:pt x="4666255" y="0"/>
                  </a:lnTo>
                  <a:lnTo>
                    <a:pt x="4666255" y="3125653"/>
                  </a:lnTo>
                  <a:lnTo>
                    <a:pt x="0" y="3125653"/>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descr="$PPTXTitle"/>
          <p:cNvSpPr txBox="1">
            <a:spLocks noGrp="1"/>
          </p:cNvSpPr>
          <p:nvPr>
            <p:ph type="title"/>
          </p:nvPr>
        </p:nvSpPr>
        <p:spPr>
          <a:xfrm>
            <a:off x="7646661" y="296163"/>
            <a:ext cx="1682114"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595959"/>
                </a:solidFill>
              </a:rPr>
              <a:t>Glen</a:t>
            </a:r>
            <a:r>
              <a:rPr sz="1600" spc="-30" dirty="0">
                <a:solidFill>
                  <a:srgbClr val="595959"/>
                </a:solidFill>
              </a:rPr>
              <a:t> </a:t>
            </a:r>
            <a:r>
              <a:rPr sz="1600" spc="-10" dirty="0">
                <a:solidFill>
                  <a:srgbClr val="595959"/>
                </a:solidFill>
              </a:rPr>
              <a:t>Pounder</a:t>
            </a:r>
            <a:endParaRPr sz="1600"/>
          </a:p>
        </p:txBody>
      </p:sp>
      <p:sp>
        <p:nvSpPr>
          <p:cNvPr id="12" name="object 12"/>
          <p:cNvSpPr txBox="1"/>
          <p:nvPr/>
        </p:nvSpPr>
        <p:spPr>
          <a:xfrm>
            <a:off x="6014330" y="550163"/>
            <a:ext cx="331406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dirty="0">
                <a:ln>
                  <a:noFill/>
                </a:ln>
                <a:solidFill>
                  <a:srgbClr val="595959"/>
                </a:solidFill>
                <a:effectLst/>
                <a:uLnTx/>
                <a:uFillTx/>
                <a:latin typeface="Rockwell"/>
                <a:cs typeface="Rockwell"/>
              </a:rPr>
              <a:t>Keynote</a:t>
            </a:r>
            <a:r>
              <a:rPr kumimoji="0" sz="1400" b="0" i="0" u="none" strike="noStrike" kern="0" cap="none" spc="-70"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Speaker</a:t>
            </a:r>
            <a:r>
              <a:rPr kumimoji="0" sz="1400" b="0" i="0" u="none" strike="noStrike" kern="0" cap="none" spc="-60"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from</a:t>
            </a:r>
            <a:r>
              <a:rPr kumimoji="0" sz="1400" b="0" i="0" u="none" strike="noStrike" kern="0" cap="none" spc="-6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Scouting</a:t>
            </a:r>
            <a:r>
              <a:rPr kumimoji="0" sz="1400" b="0" i="0" u="none" strike="noStrike" kern="0" cap="none" spc="-6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America</a:t>
            </a:r>
            <a:endParaRPr kumimoji="0" sz="1400" b="0" i="0" u="none" strike="noStrike" kern="0" cap="none" spc="0" normalizeH="0" baseline="0" noProof="0">
              <a:ln>
                <a:noFill/>
              </a:ln>
              <a:solidFill>
                <a:sysClr val="windowText" lastClr="000000"/>
              </a:solidFill>
              <a:effectLst/>
              <a:uLnTx/>
              <a:uFillTx/>
              <a:latin typeface="Rockwell"/>
              <a:cs typeface="Rockwell"/>
            </a:endParaRPr>
          </a:p>
        </p:txBody>
      </p:sp>
      <p:grpSp>
        <p:nvGrpSpPr>
          <p:cNvPr id="13" name="object 13"/>
          <p:cNvGrpSpPr/>
          <p:nvPr/>
        </p:nvGrpSpPr>
        <p:grpSpPr>
          <a:xfrm>
            <a:off x="332231" y="341375"/>
            <a:ext cx="11478895" cy="5209540"/>
            <a:chOff x="332231" y="341375"/>
            <a:chExt cx="11478895" cy="5209540"/>
          </a:xfrm>
        </p:grpSpPr>
        <p:pic>
          <p:nvPicPr>
            <p:cNvPr id="14" name="object 14"/>
            <p:cNvPicPr/>
            <p:nvPr/>
          </p:nvPicPr>
          <p:blipFill>
            <a:blip r:embed="rId7" cstate="print"/>
            <a:stretch>
              <a:fillRect/>
            </a:stretch>
          </p:blipFill>
          <p:spPr>
            <a:xfrm>
              <a:off x="332231" y="1435608"/>
              <a:ext cx="5303520" cy="4041648"/>
            </a:xfrm>
            <a:prstGeom prst="rect">
              <a:avLst/>
            </a:prstGeom>
          </p:spPr>
        </p:pic>
        <p:pic>
          <p:nvPicPr>
            <p:cNvPr id="15" name="object 15"/>
            <p:cNvPicPr/>
            <p:nvPr/>
          </p:nvPicPr>
          <p:blipFill>
            <a:blip r:embed="rId8" cstate="print"/>
            <a:stretch>
              <a:fillRect/>
            </a:stretch>
          </p:blipFill>
          <p:spPr>
            <a:xfrm>
              <a:off x="401966" y="1503918"/>
              <a:ext cx="5111421" cy="3850162"/>
            </a:xfrm>
            <a:prstGeom prst="rect">
              <a:avLst/>
            </a:prstGeom>
          </p:spPr>
        </p:pic>
        <p:sp>
          <p:nvSpPr>
            <p:cNvPr id="16" name="object 16"/>
            <p:cNvSpPr/>
            <p:nvPr/>
          </p:nvSpPr>
          <p:spPr>
            <a:xfrm>
              <a:off x="379742" y="1481693"/>
              <a:ext cx="5156200" cy="3895090"/>
            </a:xfrm>
            <a:custGeom>
              <a:avLst/>
              <a:gdLst/>
              <a:ahLst/>
              <a:cxnLst/>
              <a:rect l="l" t="t" r="r" b="b"/>
              <a:pathLst>
                <a:path w="5156200" h="3895090">
                  <a:moveTo>
                    <a:pt x="0" y="0"/>
                  </a:moveTo>
                  <a:lnTo>
                    <a:pt x="5155872" y="0"/>
                  </a:lnTo>
                  <a:lnTo>
                    <a:pt x="5155872" y="3894612"/>
                  </a:lnTo>
                  <a:lnTo>
                    <a:pt x="0" y="3894612"/>
                  </a:lnTo>
                  <a:lnTo>
                    <a:pt x="0" y="0"/>
                  </a:lnTo>
                  <a:close/>
                </a:path>
              </a:pathLst>
            </a:custGeom>
            <a:ln w="44450">
              <a:solidFill>
                <a:srgbClr val="0027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9" cstate="print"/>
            <a:stretch>
              <a:fillRect/>
            </a:stretch>
          </p:blipFill>
          <p:spPr>
            <a:xfrm>
              <a:off x="9396984" y="341375"/>
              <a:ext cx="2414016" cy="2414016"/>
            </a:xfrm>
            <a:prstGeom prst="rect">
              <a:avLst/>
            </a:prstGeom>
          </p:spPr>
        </p:pic>
        <p:pic>
          <p:nvPicPr>
            <p:cNvPr id="18" name="object 18"/>
            <p:cNvPicPr/>
            <p:nvPr/>
          </p:nvPicPr>
          <p:blipFill>
            <a:blip r:embed="rId10" cstate="print"/>
            <a:stretch>
              <a:fillRect/>
            </a:stretch>
          </p:blipFill>
          <p:spPr>
            <a:xfrm>
              <a:off x="9467355" y="411873"/>
              <a:ext cx="2221049" cy="2221049"/>
            </a:xfrm>
            <a:prstGeom prst="rect">
              <a:avLst/>
            </a:prstGeom>
          </p:spPr>
        </p:pic>
        <p:sp>
          <p:nvSpPr>
            <p:cNvPr id="19" name="object 19"/>
            <p:cNvSpPr/>
            <p:nvPr/>
          </p:nvSpPr>
          <p:spPr>
            <a:xfrm>
              <a:off x="9445130" y="389648"/>
              <a:ext cx="2265680" cy="2265680"/>
            </a:xfrm>
            <a:custGeom>
              <a:avLst/>
              <a:gdLst/>
              <a:ahLst/>
              <a:cxnLst/>
              <a:rect l="l" t="t" r="r" b="b"/>
              <a:pathLst>
                <a:path w="2265679" h="2265680">
                  <a:moveTo>
                    <a:pt x="0" y="0"/>
                  </a:moveTo>
                  <a:lnTo>
                    <a:pt x="2265500" y="0"/>
                  </a:lnTo>
                  <a:lnTo>
                    <a:pt x="2265500" y="2265500"/>
                  </a:lnTo>
                  <a:lnTo>
                    <a:pt x="0" y="2265500"/>
                  </a:lnTo>
                  <a:lnTo>
                    <a:pt x="0" y="0"/>
                  </a:lnTo>
                  <a:close/>
                </a:path>
              </a:pathLst>
            </a:custGeom>
            <a:ln w="444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1" cstate="print"/>
            <a:stretch>
              <a:fillRect/>
            </a:stretch>
          </p:blipFill>
          <p:spPr>
            <a:xfrm>
              <a:off x="8421624" y="4050791"/>
              <a:ext cx="1499616" cy="1499616"/>
            </a:xfrm>
            <a:prstGeom prst="rect">
              <a:avLst/>
            </a:prstGeom>
          </p:spPr>
        </p:pic>
        <p:pic>
          <p:nvPicPr>
            <p:cNvPr id="21" name="object 21"/>
            <p:cNvPicPr/>
            <p:nvPr/>
          </p:nvPicPr>
          <p:blipFill>
            <a:blip r:embed="rId12" cstate="print"/>
            <a:stretch>
              <a:fillRect/>
            </a:stretch>
          </p:blipFill>
          <p:spPr>
            <a:xfrm>
              <a:off x="8445525" y="4075737"/>
              <a:ext cx="1396740" cy="1396742"/>
            </a:xfrm>
            <a:prstGeom prst="rect">
              <a:avLst/>
            </a:prstGeom>
          </p:spPr>
        </p:pic>
      </p:grpSp>
      <p:sp>
        <p:nvSpPr>
          <p:cNvPr id="22" name="object 22"/>
          <p:cNvSpPr txBox="1"/>
          <p:nvPr/>
        </p:nvSpPr>
        <p:spPr>
          <a:xfrm>
            <a:off x="3239382" y="5614923"/>
            <a:ext cx="3219450" cy="962660"/>
          </a:xfrm>
          <a:prstGeom prst="rect">
            <a:avLst/>
          </a:prstGeom>
        </p:spPr>
        <p:txBody>
          <a:bodyPr vert="horz" wrap="square" lIns="0" tIns="21590" rIns="0" bIns="0" rtlCol="0">
            <a:spAutoFit/>
          </a:bodyPr>
          <a:lstStyle/>
          <a:p>
            <a:pPr marL="12700" marR="5080" lvl="0" indent="716280" algn="r" defTabSz="914400" eaLnBrk="1" fontAlgn="auto" latinLnBrk="0" hangingPunct="1">
              <a:lnSpc>
                <a:spcPct val="101400"/>
              </a:lnSpc>
              <a:spcBef>
                <a:spcPts val="170"/>
              </a:spcBef>
              <a:spcAft>
                <a:spcPts val="0"/>
              </a:spcAft>
              <a:buClrTx/>
              <a:buSzTx/>
              <a:buFontTx/>
              <a:buNone/>
              <a:tabLst/>
              <a:defRPr/>
            </a:pPr>
            <a:r>
              <a:rPr kumimoji="0" sz="1600" b="1" i="0" u="none" strike="noStrike" kern="0" cap="none" spc="-10" normalizeH="0" baseline="0" noProof="0" dirty="0">
                <a:ln>
                  <a:noFill/>
                </a:ln>
                <a:solidFill>
                  <a:srgbClr val="595959"/>
                </a:solidFill>
                <a:effectLst/>
                <a:uLnTx/>
                <a:uFillTx/>
                <a:latin typeface="Rockwell Extra Bold"/>
                <a:cs typeface="Rockwell Extra Bold"/>
              </a:rPr>
              <a:t>Sgt.</a:t>
            </a:r>
            <a:r>
              <a:rPr kumimoji="0" sz="1600" b="1" i="0" u="none" strike="noStrike" kern="0" cap="none" spc="-185" normalizeH="0" baseline="0" noProof="0" dirty="0">
                <a:ln>
                  <a:noFill/>
                </a:ln>
                <a:solidFill>
                  <a:srgbClr val="595959"/>
                </a:solidFill>
                <a:effectLst/>
                <a:uLnTx/>
                <a:uFillTx/>
                <a:latin typeface="Rockwell Extra Bold"/>
                <a:cs typeface="Rockwell Extra Bold"/>
              </a:rPr>
              <a:t> </a:t>
            </a:r>
            <a:r>
              <a:rPr kumimoji="0" sz="1600" b="1" i="0" u="none" strike="noStrike" kern="0" cap="none" spc="-10" normalizeH="0" baseline="0" noProof="0" dirty="0">
                <a:ln>
                  <a:noFill/>
                </a:ln>
                <a:solidFill>
                  <a:srgbClr val="595959"/>
                </a:solidFill>
                <a:effectLst/>
                <a:uLnTx/>
                <a:uFillTx/>
                <a:latin typeface="Rockwell Extra Bold"/>
                <a:cs typeface="Rockwell Extra Bold"/>
              </a:rPr>
              <a:t>Donovan</a:t>
            </a:r>
            <a:r>
              <a:rPr kumimoji="0" sz="1600" b="1" i="0" u="none" strike="noStrike" kern="0" cap="none" spc="-75" normalizeH="0" baseline="0" noProof="0" dirty="0">
                <a:ln>
                  <a:noFill/>
                </a:ln>
                <a:solidFill>
                  <a:srgbClr val="595959"/>
                </a:solidFill>
                <a:effectLst/>
                <a:uLnTx/>
                <a:uFillTx/>
                <a:latin typeface="Rockwell Extra Bold"/>
                <a:cs typeface="Rockwell Extra Bold"/>
              </a:rPr>
              <a:t> </a:t>
            </a:r>
            <a:r>
              <a:rPr kumimoji="0" sz="1600" b="1" i="0" u="none" strike="noStrike" kern="0" cap="none" spc="0" normalizeH="0" baseline="0" noProof="0" dirty="0">
                <a:ln>
                  <a:noFill/>
                </a:ln>
                <a:solidFill>
                  <a:srgbClr val="595959"/>
                </a:solidFill>
                <a:effectLst/>
                <a:uLnTx/>
                <a:uFillTx/>
                <a:latin typeface="Rockwell Extra Bold"/>
                <a:cs typeface="Rockwell Extra Bold"/>
              </a:rPr>
              <a:t>Boyd</a:t>
            </a:r>
            <a:r>
              <a:rPr kumimoji="0" sz="1600" b="1" i="0" u="none" strike="noStrike" kern="0" cap="none" spc="-50" normalizeH="0" baseline="0" noProof="0" dirty="0">
                <a:ln>
                  <a:noFill/>
                </a:ln>
                <a:solidFill>
                  <a:srgbClr val="595959"/>
                </a:solidFill>
                <a:effectLst/>
                <a:uLnTx/>
                <a:uFillTx/>
                <a:latin typeface="Rockwell Extra Bold"/>
                <a:cs typeface="Rockwell Extra Bold"/>
              </a:rPr>
              <a:t> &amp; </a:t>
            </a:r>
            <a:r>
              <a:rPr kumimoji="0" sz="1600" b="1" i="0" u="none" strike="noStrike" kern="0" cap="none" spc="-20" normalizeH="0" baseline="0" noProof="0" dirty="0">
                <a:ln>
                  <a:noFill/>
                </a:ln>
                <a:solidFill>
                  <a:srgbClr val="595959"/>
                </a:solidFill>
                <a:effectLst/>
                <a:uLnTx/>
                <a:uFillTx/>
                <a:latin typeface="Rockwell Extra Bold"/>
                <a:cs typeface="Rockwell Extra Bold"/>
              </a:rPr>
              <a:t>Deputy</a:t>
            </a:r>
            <a:r>
              <a:rPr kumimoji="0" sz="1600" b="1" i="0" u="none" strike="noStrike" kern="0" cap="none" spc="-120" normalizeH="0" baseline="0" noProof="0" dirty="0">
                <a:ln>
                  <a:noFill/>
                </a:ln>
                <a:solidFill>
                  <a:srgbClr val="595959"/>
                </a:solidFill>
                <a:effectLst/>
                <a:uLnTx/>
                <a:uFillTx/>
                <a:latin typeface="Rockwell Extra Bold"/>
                <a:cs typeface="Rockwell Extra Bold"/>
              </a:rPr>
              <a:t> </a:t>
            </a:r>
            <a:r>
              <a:rPr kumimoji="0" sz="1600" b="1" i="0" u="none" strike="noStrike" kern="0" cap="none" spc="-10" normalizeH="0" baseline="0" noProof="0" dirty="0">
                <a:ln>
                  <a:noFill/>
                </a:ln>
                <a:solidFill>
                  <a:srgbClr val="595959"/>
                </a:solidFill>
                <a:effectLst/>
                <a:uLnTx/>
                <a:uFillTx/>
                <a:latin typeface="Rockwell Extra Bold"/>
                <a:cs typeface="Rockwell Extra Bold"/>
              </a:rPr>
              <a:t>Tanner</a:t>
            </a:r>
            <a:r>
              <a:rPr kumimoji="0" sz="1600" b="1" i="0" u="none" strike="noStrike" kern="0" cap="none" spc="-30" normalizeH="0" baseline="0" noProof="0" dirty="0">
                <a:ln>
                  <a:noFill/>
                </a:ln>
                <a:solidFill>
                  <a:srgbClr val="595959"/>
                </a:solidFill>
                <a:effectLst/>
                <a:uLnTx/>
                <a:uFillTx/>
                <a:latin typeface="Rockwell Extra Bold"/>
                <a:cs typeface="Rockwell Extra Bold"/>
              </a:rPr>
              <a:t> </a:t>
            </a:r>
            <a:r>
              <a:rPr kumimoji="0" sz="1600" b="1" i="0" u="none" strike="noStrike" kern="0" cap="none" spc="-20" normalizeH="0" baseline="0" noProof="0" dirty="0">
                <a:ln>
                  <a:noFill/>
                </a:ln>
                <a:solidFill>
                  <a:srgbClr val="595959"/>
                </a:solidFill>
                <a:effectLst/>
                <a:uLnTx/>
                <a:uFillTx/>
                <a:latin typeface="Rockwell Extra Bold"/>
                <a:cs typeface="Rockwell Extra Bold"/>
              </a:rPr>
              <a:t>Good </a:t>
            </a:r>
            <a:r>
              <a:rPr kumimoji="0" sz="1400" b="0" i="0" u="none" strike="noStrike" kern="0" cap="none" spc="0" normalizeH="0" baseline="0" noProof="0" dirty="0">
                <a:ln>
                  <a:noFill/>
                </a:ln>
                <a:solidFill>
                  <a:srgbClr val="595959"/>
                </a:solidFill>
                <a:effectLst/>
                <a:uLnTx/>
                <a:uFillTx/>
                <a:latin typeface="Rockwell"/>
                <a:cs typeface="Rockwell"/>
              </a:rPr>
              <a:t>Apalachee</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HS</a:t>
            </a:r>
            <a:r>
              <a:rPr kumimoji="0" sz="1400" b="0" i="0" u="none" strike="noStrike" kern="0" cap="none" spc="-30"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Active</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Shooter</a:t>
            </a:r>
            <a:r>
              <a:rPr kumimoji="0" sz="1400" b="0" i="0" u="none" strike="noStrike" kern="0" cap="none" spc="-70" normalizeH="0" baseline="0" noProof="0" dirty="0">
                <a:ln>
                  <a:noFill/>
                </a:ln>
                <a:solidFill>
                  <a:srgbClr val="595959"/>
                </a:solidFill>
                <a:effectLst/>
                <a:uLnTx/>
                <a:uFillTx/>
                <a:latin typeface="Rockwell"/>
                <a:cs typeface="Rockwell"/>
              </a:rPr>
              <a:t> </a:t>
            </a:r>
            <a:r>
              <a:rPr kumimoji="0" sz="1400" b="0" i="0" u="none" strike="noStrike" kern="0" cap="none" spc="-30" normalizeH="0" baseline="0" noProof="0" dirty="0">
                <a:ln>
                  <a:noFill/>
                </a:ln>
                <a:solidFill>
                  <a:srgbClr val="595959"/>
                </a:solidFill>
                <a:effectLst/>
                <a:uLnTx/>
                <a:uFillTx/>
                <a:latin typeface="Rockwell"/>
                <a:cs typeface="Rockwell"/>
              </a:rPr>
              <a:t>Town</a:t>
            </a:r>
            <a:r>
              <a:rPr kumimoji="0" sz="1400" b="0" i="0" u="none" strike="noStrike" kern="0" cap="none" spc="-25" normalizeH="0" baseline="0" noProof="0" dirty="0">
                <a:ln>
                  <a:noFill/>
                </a:ln>
                <a:solidFill>
                  <a:srgbClr val="595959"/>
                </a:solidFill>
                <a:effectLst/>
                <a:uLnTx/>
                <a:uFillTx/>
                <a:latin typeface="Rockwell"/>
                <a:cs typeface="Rockwell"/>
              </a:rPr>
              <a:t> </a:t>
            </a:r>
            <a:r>
              <a:rPr kumimoji="0" sz="1400" b="0" i="0" u="none" strike="noStrike" kern="0" cap="none" spc="-20" normalizeH="0" baseline="0" noProof="0" dirty="0">
                <a:ln>
                  <a:noFill/>
                </a:ln>
                <a:solidFill>
                  <a:srgbClr val="595959"/>
                </a:solidFill>
                <a:effectLst/>
                <a:uLnTx/>
                <a:uFillTx/>
                <a:latin typeface="Rockwell"/>
                <a:cs typeface="Rockwell"/>
              </a:rPr>
              <a:t>Hall </a:t>
            </a:r>
            <a:r>
              <a:rPr kumimoji="0" sz="1400" b="0" i="0" u="none" strike="noStrike" kern="0" cap="none" spc="0" normalizeH="0" baseline="0" noProof="0" dirty="0">
                <a:ln>
                  <a:noFill/>
                </a:ln>
                <a:solidFill>
                  <a:srgbClr val="595959"/>
                </a:solidFill>
                <a:effectLst/>
                <a:uLnTx/>
                <a:uFillTx/>
                <a:latin typeface="Rockwell"/>
                <a:cs typeface="Rockwell"/>
              </a:rPr>
              <a:t>and</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Q&amp;A</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0" normalizeH="0" baseline="0" noProof="0" dirty="0">
                <a:ln>
                  <a:noFill/>
                </a:ln>
                <a:solidFill>
                  <a:srgbClr val="595959"/>
                </a:solidFill>
                <a:effectLst/>
                <a:uLnTx/>
                <a:uFillTx/>
                <a:latin typeface="Rockwell"/>
                <a:cs typeface="Rockwell"/>
              </a:rPr>
              <a:t>with</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Barrow</a:t>
            </a:r>
            <a:r>
              <a:rPr kumimoji="0" sz="1400" b="0" i="0" u="none" strike="noStrike" kern="0" cap="none" spc="-35" normalizeH="0" baseline="0" noProof="0" dirty="0">
                <a:ln>
                  <a:noFill/>
                </a:ln>
                <a:solidFill>
                  <a:srgbClr val="595959"/>
                </a:solidFill>
                <a:effectLst/>
                <a:uLnTx/>
                <a:uFillTx/>
                <a:latin typeface="Rockwell"/>
                <a:cs typeface="Rockwell"/>
              </a:rPr>
              <a:t> </a:t>
            </a:r>
            <a:r>
              <a:rPr kumimoji="0" sz="1400" b="0" i="0" u="none" strike="noStrike" kern="0" cap="none" spc="-10" normalizeH="0" baseline="0" noProof="0" dirty="0">
                <a:ln>
                  <a:noFill/>
                </a:ln>
                <a:solidFill>
                  <a:srgbClr val="595959"/>
                </a:solidFill>
                <a:effectLst/>
                <a:uLnTx/>
                <a:uFillTx/>
                <a:latin typeface="Rockwell"/>
                <a:cs typeface="Rockwell"/>
              </a:rPr>
              <a:t>County</a:t>
            </a:r>
            <a:endParaRPr kumimoji="0" sz="1400" b="0" i="0" u="none" strike="noStrike" kern="0" cap="none" spc="0" normalizeH="0" baseline="0" noProof="0">
              <a:ln>
                <a:noFill/>
              </a:ln>
              <a:solidFill>
                <a:sysClr val="windowText" lastClr="000000"/>
              </a:solidFill>
              <a:effectLst/>
              <a:uLnTx/>
              <a:uFillTx/>
              <a:latin typeface="Rockwell"/>
              <a:cs typeface="Rockwell"/>
            </a:endParaRPr>
          </a:p>
        </p:txBody>
      </p:sp>
      <p:sp>
        <p:nvSpPr>
          <p:cNvPr id="23" name="object 23"/>
          <p:cNvSpPr txBox="1"/>
          <p:nvPr/>
        </p:nvSpPr>
        <p:spPr>
          <a:xfrm>
            <a:off x="532843" y="642619"/>
            <a:ext cx="496633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404040"/>
                </a:solidFill>
                <a:effectLst/>
                <a:uLnTx/>
                <a:uFillTx/>
                <a:latin typeface="Rockwell Extra Bold"/>
                <a:cs typeface="Rockwell Extra Bold"/>
              </a:rPr>
              <a:t>2025</a:t>
            </a:r>
            <a:r>
              <a:rPr kumimoji="0" sz="2400" b="1" i="0" u="none" strike="noStrike" kern="0" cap="none" spc="-55" normalizeH="0" baseline="0" noProof="0" dirty="0">
                <a:ln>
                  <a:noFill/>
                </a:ln>
                <a:solidFill>
                  <a:srgbClr val="404040"/>
                </a:solidFill>
                <a:effectLst/>
                <a:uLnTx/>
                <a:uFillTx/>
                <a:latin typeface="Rockwell Extra Bold"/>
                <a:cs typeface="Rockwell Extra Bold"/>
              </a:rPr>
              <a:t> </a:t>
            </a:r>
            <a:r>
              <a:rPr kumimoji="0" sz="2400" b="1" i="0" u="none" strike="noStrike" kern="0" cap="none" spc="0" normalizeH="0" baseline="0" noProof="0" dirty="0">
                <a:ln>
                  <a:noFill/>
                </a:ln>
                <a:solidFill>
                  <a:srgbClr val="404040"/>
                </a:solidFill>
                <a:effectLst/>
                <a:uLnTx/>
                <a:uFillTx/>
                <a:latin typeface="Rockwell Extra Bold"/>
                <a:cs typeface="Rockwell Extra Bold"/>
              </a:rPr>
              <a:t>Special</a:t>
            </a:r>
            <a:r>
              <a:rPr kumimoji="0" sz="2400" b="1" i="0" u="none" strike="noStrike" kern="0" cap="none" spc="-50" normalizeH="0" baseline="0" noProof="0" dirty="0">
                <a:ln>
                  <a:noFill/>
                </a:ln>
                <a:solidFill>
                  <a:srgbClr val="404040"/>
                </a:solidFill>
                <a:effectLst/>
                <a:uLnTx/>
                <a:uFillTx/>
                <a:latin typeface="Rockwell Extra Bold"/>
                <a:cs typeface="Rockwell Extra Bold"/>
              </a:rPr>
              <a:t> </a:t>
            </a:r>
            <a:r>
              <a:rPr kumimoji="0" sz="2400" b="1" i="0" u="none" strike="noStrike" kern="0" cap="none" spc="-10" normalizeH="0" baseline="0" noProof="0" dirty="0">
                <a:ln>
                  <a:noFill/>
                </a:ln>
                <a:solidFill>
                  <a:srgbClr val="404040"/>
                </a:solidFill>
                <a:effectLst/>
                <a:uLnTx/>
                <a:uFillTx/>
                <a:latin typeface="Rockwell Extra Bold"/>
                <a:cs typeface="Rockwell Extra Bold"/>
              </a:rPr>
              <a:t>Programming</a:t>
            </a:r>
            <a:endParaRPr kumimoji="0" sz="2400" b="0" i="0" u="none" strike="noStrike" kern="0" cap="none" spc="0" normalizeH="0" baseline="0" noProof="0">
              <a:ln>
                <a:noFill/>
              </a:ln>
              <a:solidFill>
                <a:sysClr val="windowText" lastClr="000000"/>
              </a:solidFill>
              <a:effectLst/>
              <a:uLnTx/>
              <a:uFillTx/>
              <a:latin typeface="Rockwell Extra Bold"/>
              <a:cs typeface="Rockwell Extra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ED52B-EF36-8D10-90D6-E21E561B2BA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9CE29C7-3B24-2DAD-5260-9F51916A8A51}"/>
              </a:ext>
            </a:extLst>
          </p:cNvPr>
          <p:cNvGrpSpPr/>
          <p:nvPr/>
        </p:nvGrpSpPr>
        <p:grpSpPr>
          <a:xfrm>
            <a:off x="616151" y="163482"/>
            <a:ext cx="11575849" cy="6694805"/>
            <a:chOff x="616724" y="163482"/>
            <a:chExt cx="11575849" cy="6694805"/>
          </a:xfrm>
        </p:grpSpPr>
        <p:sp>
          <p:nvSpPr>
            <p:cNvPr id="3" name="object 3">
              <a:extLst>
                <a:ext uri="{FF2B5EF4-FFF2-40B4-BE49-F238E27FC236}">
                  <a16:creationId xmlns:a16="http://schemas.microsoft.com/office/drawing/2014/main" id="{D29AA77B-1F83-BA3E-52CD-8145B197F3ED}"/>
                </a:ext>
              </a:extLst>
            </p:cNvPr>
            <p:cNvSpPr/>
            <p:nvPr/>
          </p:nvSpPr>
          <p:spPr>
            <a:xfrm>
              <a:off x="4315398" y="163482"/>
              <a:ext cx="7877175" cy="6694805"/>
            </a:xfrm>
            <a:custGeom>
              <a:avLst/>
              <a:gdLst/>
              <a:ahLst/>
              <a:cxnLst/>
              <a:rect l="l" t="t" r="r" b="b"/>
              <a:pathLst>
                <a:path w="7877175" h="6694805">
                  <a:moveTo>
                    <a:pt x="5863985" y="0"/>
                  </a:moveTo>
                  <a:lnTo>
                    <a:pt x="0" y="6694517"/>
                  </a:lnTo>
                  <a:lnTo>
                    <a:pt x="7875020" y="6694517"/>
                  </a:lnTo>
                  <a:lnTo>
                    <a:pt x="7876601" y="6286941"/>
                  </a:lnTo>
                  <a:lnTo>
                    <a:pt x="7866971" y="1688401"/>
                  </a:lnTo>
                  <a:lnTo>
                    <a:pt x="7867037" y="234914"/>
                  </a:lnTo>
                  <a:lnTo>
                    <a:pt x="7868860" y="56394"/>
                  </a:lnTo>
                  <a:lnTo>
                    <a:pt x="7870151" y="13908"/>
                  </a:lnTo>
                  <a:lnTo>
                    <a:pt x="7870898" y="5272"/>
                  </a:lnTo>
                  <a:lnTo>
                    <a:pt x="7871299" y="4220"/>
                  </a:lnTo>
                  <a:lnTo>
                    <a:pt x="7866261" y="3315"/>
                  </a:lnTo>
                  <a:lnTo>
                    <a:pt x="7854483" y="2561"/>
                  </a:lnTo>
                  <a:lnTo>
                    <a:pt x="7836315" y="1947"/>
                  </a:lnTo>
                  <a:lnTo>
                    <a:pt x="7782205" y="1110"/>
                  </a:lnTo>
                  <a:lnTo>
                    <a:pt x="7706728" y="737"/>
                  </a:lnTo>
                  <a:lnTo>
                    <a:pt x="7502856" y="1113"/>
                  </a:lnTo>
                  <a:lnTo>
                    <a:pt x="6669237" y="6356"/>
                  </a:lnTo>
                  <a:lnTo>
                    <a:pt x="6265964" y="7954"/>
                  </a:lnTo>
                  <a:lnTo>
                    <a:pt x="6100742" y="7701"/>
                  </a:lnTo>
                  <a:lnTo>
                    <a:pt x="6010489" y="6988"/>
                  </a:lnTo>
                  <a:lnTo>
                    <a:pt x="5939415" y="5760"/>
                  </a:lnTo>
                  <a:lnTo>
                    <a:pt x="5890315" y="3951"/>
                  </a:lnTo>
                  <a:lnTo>
                    <a:pt x="5865987" y="1493"/>
                  </a:lnTo>
                  <a:lnTo>
                    <a:pt x="5863985" y="0"/>
                  </a:lnTo>
                  <a:close/>
                </a:path>
              </a:pathLst>
            </a:custGeom>
            <a:solidFill>
              <a:srgbClr val="A1C8DB">
                <a:alpha val="5881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a:extLst>
                <a:ext uri="{FF2B5EF4-FFF2-40B4-BE49-F238E27FC236}">
                  <a16:creationId xmlns:a16="http://schemas.microsoft.com/office/drawing/2014/main" id="{C77567AA-C872-E788-4E16-71FC5F5594B9}"/>
                </a:ext>
              </a:extLst>
            </p:cNvPr>
            <p:cNvPicPr/>
            <p:nvPr/>
          </p:nvPicPr>
          <p:blipFill>
            <a:blip r:embed="rId2" cstate="print"/>
            <a:stretch>
              <a:fillRect/>
            </a:stretch>
          </p:blipFill>
          <p:spPr>
            <a:xfrm>
              <a:off x="616724" y="1872412"/>
              <a:ext cx="5856567" cy="2739683"/>
            </a:xfrm>
            <a:prstGeom prst="rect">
              <a:avLst/>
            </a:prstGeom>
          </p:spPr>
        </p:pic>
        <p:pic>
          <p:nvPicPr>
            <p:cNvPr id="5" name="object 5">
              <a:extLst>
                <a:ext uri="{FF2B5EF4-FFF2-40B4-BE49-F238E27FC236}">
                  <a16:creationId xmlns:a16="http://schemas.microsoft.com/office/drawing/2014/main" id="{5F71D281-AF4D-072F-9130-C381FF2B687A}"/>
                </a:ext>
              </a:extLst>
            </p:cNvPr>
            <p:cNvPicPr/>
            <p:nvPr/>
          </p:nvPicPr>
          <p:blipFill>
            <a:blip r:embed="rId3" cstate="print"/>
            <a:stretch>
              <a:fillRect/>
            </a:stretch>
          </p:blipFill>
          <p:spPr>
            <a:xfrm>
              <a:off x="9448799" y="1289303"/>
              <a:ext cx="1310640" cy="1331976"/>
            </a:xfrm>
            <a:prstGeom prst="rect">
              <a:avLst/>
            </a:prstGeom>
          </p:spPr>
        </p:pic>
        <p:sp>
          <p:nvSpPr>
            <p:cNvPr id="7" name="object 7">
              <a:extLst>
                <a:ext uri="{FF2B5EF4-FFF2-40B4-BE49-F238E27FC236}">
                  <a16:creationId xmlns:a16="http://schemas.microsoft.com/office/drawing/2014/main" id="{4E16AA80-4C8E-8EC4-897E-D94A5E8B1AAE}"/>
                </a:ext>
              </a:extLst>
            </p:cNvPr>
            <p:cNvSpPr/>
            <p:nvPr/>
          </p:nvSpPr>
          <p:spPr>
            <a:xfrm>
              <a:off x="9485289" y="132652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a:extLst>
                <a:ext uri="{FF2B5EF4-FFF2-40B4-BE49-F238E27FC236}">
                  <a16:creationId xmlns:a16="http://schemas.microsoft.com/office/drawing/2014/main" id="{89A40740-AAFC-B95F-76D6-0227E6DA7A87}"/>
                </a:ext>
              </a:extLst>
            </p:cNvPr>
            <p:cNvPicPr/>
            <p:nvPr/>
          </p:nvPicPr>
          <p:blipFill>
            <a:blip r:embed="rId4" cstate="print"/>
            <a:stretch>
              <a:fillRect/>
            </a:stretch>
          </p:blipFill>
          <p:spPr>
            <a:xfrm>
              <a:off x="10802111" y="1295400"/>
              <a:ext cx="1310640" cy="1331976"/>
            </a:xfrm>
            <a:prstGeom prst="rect">
              <a:avLst/>
            </a:prstGeom>
          </p:spPr>
        </p:pic>
        <p:sp>
          <p:nvSpPr>
            <p:cNvPr id="10" name="object 10">
              <a:extLst>
                <a:ext uri="{FF2B5EF4-FFF2-40B4-BE49-F238E27FC236}">
                  <a16:creationId xmlns:a16="http://schemas.microsoft.com/office/drawing/2014/main" id="{FD757D02-51EC-CAE2-2DEE-2E50B6AE5DB9}"/>
                </a:ext>
              </a:extLst>
            </p:cNvPr>
            <p:cNvSpPr/>
            <p:nvPr/>
          </p:nvSpPr>
          <p:spPr>
            <a:xfrm>
              <a:off x="10837571" y="1332962"/>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a:extLst>
                <a:ext uri="{FF2B5EF4-FFF2-40B4-BE49-F238E27FC236}">
                  <a16:creationId xmlns:a16="http://schemas.microsoft.com/office/drawing/2014/main" id="{09973BFC-05F6-5400-38EC-537B9E194F4C}"/>
                </a:ext>
              </a:extLst>
            </p:cNvPr>
            <p:cNvSpPr/>
            <p:nvPr/>
          </p:nvSpPr>
          <p:spPr>
            <a:xfrm>
              <a:off x="9478850" y="262728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a:extLst>
                <a:ext uri="{FF2B5EF4-FFF2-40B4-BE49-F238E27FC236}">
                  <a16:creationId xmlns:a16="http://schemas.microsoft.com/office/drawing/2014/main" id="{56E0EAF7-133D-009E-65E2-7FA29D5F9582}"/>
                </a:ext>
              </a:extLst>
            </p:cNvPr>
            <p:cNvPicPr/>
            <p:nvPr/>
          </p:nvPicPr>
          <p:blipFill>
            <a:blip r:embed="rId5" cstate="print"/>
            <a:stretch>
              <a:fillRect/>
            </a:stretch>
          </p:blipFill>
          <p:spPr>
            <a:xfrm>
              <a:off x="10802111" y="2602992"/>
              <a:ext cx="1310640" cy="1331975"/>
            </a:xfrm>
            <a:prstGeom prst="rect">
              <a:avLst/>
            </a:prstGeom>
          </p:spPr>
        </p:pic>
        <p:sp>
          <p:nvSpPr>
            <p:cNvPr id="16" name="object 16">
              <a:extLst>
                <a:ext uri="{FF2B5EF4-FFF2-40B4-BE49-F238E27FC236}">
                  <a16:creationId xmlns:a16="http://schemas.microsoft.com/office/drawing/2014/main" id="{954CF13B-B673-13C7-ABE6-B7E2D84BC55A}"/>
                </a:ext>
              </a:extLst>
            </p:cNvPr>
            <p:cNvSpPr/>
            <p:nvPr/>
          </p:nvSpPr>
          <p:spPr>
            <a:xfrm>
              <a:off x="10837571" y="264016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a:extLst>
                <a:ext uri="{FF2B5EF4-FFF2-40B4-BE49-F238E27FC236}">
                  <a16:creationId xmlns:a16="http://schemas.microsoft.com/office/drawing/2014/main" id="{6AB0A20F-967F-C8D1-18FA-5CEFA4719AD4}"/>
                </a:ext>
              </a:extLst>
            </p:cNvPr>
            <p:cNvPicPr/>
            <p:nvPr/>
          </p:nvPicPr>
          <p:blipFill>
            <a:blip r:embed="rId6" cstate="print"/>
            <a:stretch>
              <a:fillRect/>
            </a:stretch>
          </p:blipFill>
          <p:spPr>
            <a:xfrm>
              <a:off x="10802111" y="3898392"/>
              <a:ext cx="1310640" cy="1331976"/>
            </a:xfrm>
            <a:prstGeom prst="rect">
              <a:avLst/>
            </a:prstGeom>
          </p:spPr>
        </p:pic>
        <p:sp>
          <p:nvSpPr>
            <p:cNvPr id="19" name="object 19">
              <a:extLst>
                <a:ext uri="{FF2B5EF4-FFF2-40B4-BE49-F238E27FC236}">
                  <a16:creationId xmlns:a16="http://schemas.microsoft.com/office/drawing/2014/main" id="{D78C2F39-145C-2C87-FDC8-B6E3DE568834}"/>
                </a:ext>
              </a:extLst>
            </p:cNvPr>
            <p:cNvSpPr/>
            <p:nvPr/>
          </p:nvSpPr>
          <p:spPr>
            <a:xfrm>
              <a:off x="10837571" y="3934495"/>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a:extLst>
                <a:ext uri="{FF2B5EF4-FFF2-40B4-BE49-F238E27FC236}">
                  <a16:creationId xmlns:a16="http://schemas.microsoft.com/office/drawing/2014/main" id="{0419031E-9E04-F620-F87B-CFC72DB9C23D}"/>
                </a:ext>
              </a:extLst>
            </p:cNvPr>
            <p:cNvPicPr/>
            <p:nvPr/>
          </p:nvPicPr>
          <p:blipFill>
            <a:blip r:embed="rId7" cstate="print"/>
            <a:stretch>
              <a:fillRect/>
            </a:stretch>
          </p:blipFill>
          <p:spPr>
            <a:xfrm>
              <a:off x="9448799" y="3904488"/>
              <a:ext cx="1310640" cy="1331976"/>
            </a:xfrm>
            <a:prstGeom prst="rect">
              <a:avLst/>
            </a:prstGeom>
          </p:spPr>
        </p:pic>
        <p:sp>
          <p:nvSpPr>
            <p:cNvPr id="22" name="object 22">
              <a:extLst>
                <a:ext uri="{FF2B5EF4-FFF2-40B4-BE49-F238E27FC236}">
                  <a16:creationId xmlns:a16="http://schemas.microsoft.com/office/drawing/2014/main" id="{4CA3D5B9-C60C-A06C-A0A3-DC45E84F3BA4}"/>
                </a:ext>
              </a:extLst>
            </p:cNvPr>
            <p:cNvSpPr/>
            <p:nvPr/>
          </p:nvSpPr>
          <p:spPr>
            <a:xfrm>
              <a:off x="9485290" y="394093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a:extLst>
                <a:ext uri="{FF2B5EF4-FFF2-40B4-BE49-F238E27FC236}">
                  <a16:creationId xmlns:a16="http://schemas.microsoft.com/office/drawing/2014/main" id="{987C2E86-E499-5538-D76A-10EBD2FB0147}"/>
                </a:ext>
              </a:extLst>
            </p:cNvPr>
            <p:cNvPicPr/>
            <p:nvPr/>
          </p:nvPicPr>
          <p:blipFill>
            <a:blip r:embed="rId8" cstate="print"/>
            <a:stretch>
              <a:fillRect/>
            </a:stretch>
          </p:blipFill>
          <p:spPr>
            <a:xfrm>
              <a:off x="9460992" y="5224271"/>
              <a:ext cx="1313688" cy="1331976"/>
            </a:xfrm>
            <a:prstGeom prst="rect">
              <a:avLst/>
            </a:prstGeom>
          </p:spPr>
        </p:pic>
        <p:sp>
          <p:nvSpPr>
            <p:cNvPr id="25" name="object 25">
              <a:extLst>
                <a:ext uri="{FF2B5EF4-FFF2-40B4-BE49-F238E27FC236}">
                  <a16:creationId xmlns:a16="http://schemas.microsoft.com/office/drawing/2014/main" id="{64E254CF-27E5-DBE1-1DF4-2C2758D06E60}"/>
                </a:ext>
              </a:extLst>
            </p:cNvPr>
            <p:cNvSpPr/>
            <p:nvPr/>
          </p:nvSpPr>
          <p:spPr>
            <a:xfrm>
              <a:off x="9498169"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a:extLst>
                <a:ext uri="{FF2B5EF4-FFF2-40B4-BE49-F238E27FC236}">
                  <a16:creationId xmlns:a16="http://schemas.microsoft.com/office/drawing/2014/main" id="{2A119D71-2C76-548A-7304-5B6793608E3D}"/>
                </a:ext>
              </a:extLst>
            </p:cNvPr>
            <p:cNvPicPr/>
            <p:nvPr/>
          </p:nvPicPr>
          <p:blipFill>
            <a:blip r:embed="rId5" cstate="print"/>
            <a:stretch>
              <a:fillRect/>
            </a:stretch>
          </p:blipFill>
          <p:spPr>
            <a:xfrm>
              <a:off x="10802111" y="5224271"/>
              <a:ext cx="1310640" cy="1331976"/>
            </a:xfrm>
            <a:prstGeom prst="rect">
              <a:avLst/>
            </a:prstGeom>
          </p:spPr>
        </p:pic>
        <p:sp>
          <p:nvSpPr>
            <p:cNvPr id="28" name="object 28">
              <a:extLst>
                <a:ext uri="{FF2B5EF4-FFF2-40B4-BE49-F238E27FC236}">
                  <a16:creationId xmlns:a16="http://schemas.microsoft.com/office/drawing/2014/main" id="{CD7EF173-10BF-98CD-AFA5-0D5F3B69B846}"/>
                </a:ext>
              </a:extLst>
            </p:cNvPr>
            <p:cNvSpPr/>
            <p:nvPr/>
          </p:nvSpPr>
          <p:spPr>
            <a:xfrm>
              <a:off x="10837571" y="5261018"/>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a:extLst>
                <a:ext uri="{FF2B5EF4-FFF2-40B4-BE49-F238E27FC236}">
                  <a16:creationId xmlns:a16="http://schemas.microsoft.com/office/drawing/2014/main" id="{8929AF25-EA21-F360-B520-136CAD111CA4}"/>
                </a:ext>
              </a:extLst>
            </p:cNvPr>
            <p:cNvPicPr/>
            <p:nvPr/>
          </p:nvPicPr>
          <p:blipFill>
            <a:blip r:embed="rId3" cstate="print"/>
            <a:stretch>
              <a:fillRect/>
            </a:stretch>
          </p:blipFill>
          <p:spPr>
            <a:xfrm>
              <a:off x="8071104" y="1283207"/>
              <a:ext cx="1310640" cy="1331976"/>
            </a:xfrm>
            <a:prstGeom prst="rect">
              <a:avLst/>
            </a:prstGeom>
          </p:spPr>
        </p:pic>
        <p:sp>
          <p:nvSpPr>
            <p:cNvPr id="31" name="object 31">
              <a:extLst>
                <a:ext uri="{FF2B5EF4-FFF2-40B4-BE49-F238E27FC236}">
                  <a16:creationId xmlns:a16="http://schemas.microsoft.com/office/drawing/2014/main" id="{A480C325-7676-6584-CC2A-CF3F89F9BFBF}"/>
                </a:ext>
              </a:extLst>
            </p:cNvPr>
            <p:cNvSpPr/>
            <p:nvPr/>
          </p:nvSpPr>
          <p:spPr>
            <a:xfrm>
              <a:off x="8107250"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a:extLst>
                <a:ext uri="{FF2B5EF4-FFF2-40B4-BE49-F238E27FC236}">
                  <a16:creationId xmlns:a16="http://schemas.microsoft.com/office/drawing/2014/main" id="{C37322CF-1136-601D-90DB-09C2D8DB37C3}"/>
                </a:ext>
              </a:extLst>
            </p:cNvPr>
            <p:cNvPicPr/>
            <p:nvPr/>
          </p:nvPicPr>
          <p:blipFill>
            <a:blip r:embed="rId6" cstate="print"/>
            <a:stretch>
              <a:fillRect/>
            </a:stretch>
          </p:blipFill>
          <p:spPr>
            <a:xfrm>
              <a:off x="8065008" y="2584703"/>
              <a:ext cx="1310640" cy="1331976"/>
            </a:xfrm>
            <a:prstGeom prst="rect">
              <a:avLst/>
            </a:prstGeom>
          </p:spPr>
        </p:pic>
        <p:sp>
          <p:nvSpPr>
            <p:cNvPr id="34" name="object 34">
              <a:extLst>
                <a:ext uri="{FF2B5EF4-FFF2-40B4-BE49-F238E27FC236}">
                  <a16:creationId xmlns:a16="http://schemas.microsoft.com/office/drawing/2014/main" id="{B4C35185-7BF8-8847-6169-83AA8C2C8453}"/>
                </a:ext>
              </a:extLst>
            </p:cNvPr>
            <p:cNvSpPr/>
            <p:nvPr/>
          </p:nvSpPr>
          <p:spPr>
            <a:xfrm>
              <a:off x="8100811"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a:extLst>
                <a:ext uri="{FF2B5EF4-FFF2-40B4-BE49-F238E27FC236}">
                  <a16:creationId xmlns:a16="http://schemas.microsoft.com/office/drawing/2014/main" id="{A52CC568-278D-47D2-15CA-448DF37A3E2D}"/>
                </a:ext>
              </a:extLst>
            </p:cNvPr>
            <p:cNvPicPr/>
            <p:nvPr/>
          </p:nvPicPr>
          <p:blipFill>
            <a:blip r:embed="rId9" cstate="print"/>
            <a:stretch>
              <a:fillRect/>
            </a:stretch>
          </p:blipFill>
          <p:spPr>
            <a:xfrm>
              <a:off x="8071104" y="3898392"/>
              <a:ext cx="1310640" cy="1331976"/>
            </a:xfrm>
            <a:prstGeom prst="rect">
              <a:avLst/>
            </a:prstGeom>
          </p:spPr>
        </p:pic>
        <p:sp>
          <p:nvSpPr>
            <p:cNvPr id="37" name="object 37">
              <a:extLst>
                <a:ext uri="{FF2B5EF4-FFF2-40B4-BE49-F238E27FC236}">
                  <a16:creationId xmlns:a16="http://schemas.microsoft.com/office/drawing/2014/main" id="{EF42C7FB-988D-FFAD-F86A-57B5B1BEA022}"/>
                </a:ext>
              </a:extLst>
            </p:cNvPr>
            <p:cNvSpPr/>
            <p:nvPr/>
          </p:nvSpPr>
          <p:spPr>
            <a:xfrm>
              <a:off x="8107252"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8">
              <a:extLst>
                <a:ext uri="{FF2B5EF4-FFF2-40B4-BE49-F238E27FC236}">
                  <a16:creationId xmlns:a16="http://schemas.microsoft.com/office/drawing/2014/main" id="{742BFB1B-9C0D-E7C3-D616-4A7B10C969C3}"/>
                </a:ext>
              </a:extLst>
            </p:cNvPr>
            <p:cNvPicPr/>
            <p:nvPr/>
          </p:nvPicPr>
          <p:blipFill>
            <a:blip r:embed="rId10" cstate="print"/>
            <a:stretch>
              <a:fillRect/>
            </a:stretch>
          </p:blipFill>
          <p:spPr>
            <a:xfrm>
              <a:off x="8074151" y="5227319"/>
              <a:ext cx="1331976" cy="1310640"/>
            </a:xfrm>
            <a:prstGeom prst="rect">
              <a:avLst/>
            </a:prstGeom>
          </p:spPr>
        </p:pic>
        <p:sp>
          <p:nvSpPr>
            <p:cNvPr id="40" name="object 40">
              <a:extLst>
                <a:ext uri="{FF2B5EF4-FFF2-40B4-BE49-F238E27FC236}">
                  <a16:creationId xmlns:a16="http://schemas.microsoft.com/office/drawing/2014/main" id="{9E53ACB3-97B5-F37F-9460-2493AF166804}"/>
                </a:ext>
              </a:extLst>
            </p:cNvPr>
            <p:cNvSpPr/>
            <p:nvPr/>
          </p:nvSpPr>
          <p:spPr>
            <a:xfrm>
              <a:off x="8110471" y="5264236"/>
              <a:ext cx="1204595" cy="1184910"/>
            </a:xfrm>
            <a:custGeom>
              <a:avLst/>
              <a:gdLst/>
              <a:ahLst/>
              <a:cxnLst/>
              <a:rect l="l" t="t" r="r" b="b"/>
              <a:pathLst>
                <a:path w="1204595" h="1184910">
                  <a:moveTo>
                    <a:pt x="0" y="1184856"/>
                  </a:moveTo>
                  <a:lnTo>
                    <a:pt x="0" y="0"/>
                  </a:lnTo>
                  <a:lnTo>
                    <a:pt x="1204175" y="0"/>
                  </a:lnTo>
                  <a:lnTo>
                    <a:pt x="1204175" y="1184856"/>
                  </a:lnTo>
                  <a:lnTo>
                    <a:pt x="0" y="1184856"/>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a:extLst>
                <a:ext uri="{FF2B5EF4-FFF2-40B4-BE49-F238E27FC236}">
                  <a16:creationId xmlns:a16="http://schemas.microsoft.com/office/drawing/2014/main" id="{6918245A-12C3-0F1F-B135-70D2DD21D52E}"/>
                </a:ext>
              </a:extLst>
            </p:cNvPr>
            <p:cNvPicPr/>
            <p:nvPr/>
          </p:nvPicPr>
          <p:blipFill>
            <a:blip r:embed="rId3" cstate="print"/>
            <a:stretch>
              <a:fillRect/>
            </a:stretch>
          </p:blipFill>
          <p:spPr>
            <a:xfrm>
              <a:off x="6757416" y="1283207"/>
              <a:ext cx="1310640" cy="1331976"/>
            </a:xfrm>
            <a:prstGeom prst="rect">
              <a:avLst/>
            </a:prstGeom>
          </p:spPr>
        </p:pic>
        <p:sp>
          <p:nvSpPr>
            <p:cNvPr id="43" name="object 43">
              <a:extLst>
                <a:ext uri="{FF2B5EF4-FFF2-40B4-BE49-F238E27FC236}">
                  <a16:creationId xmlns:a16="http://schemas.microsoft.com/office/drawing/2014/main" id="{48554973-D68E-EBBF-B97C-C8F2737124F1}"/>
                </a:ext>
              </a:extLst>
            </p:cNvPr>
            <p:cNvSpPr/>
            <p:nvPr/>
          </p:nvSpPr>
          <p:spPr>
            <a:xfrm>
              <a:off x="6793608" y="1320083"/>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a:extLst>
                <a:ext uri="{FF2B5EF4-FFF2-40B4-BE49-F238E27FC236}">
                  <a16:creationId xmlns:a16="http://schemas.microsoft.com/office/drawing/2014/main" id="{CE11C1DB-E24C-5094-0B5F-57CE425EB268}"/>
                </a:ext>
              </a:extLst>
            </p:cNvPr>
            <p:cNvPicPr/>
            <p:nvPr/>
          </p:nvPicPr>
          <p:blipFill>
            <a:blip r:embed="rId6" cstate="print"/>
            <a:stretch>
              <a:fillRect/>
            </a:stretch>
          </p:blipFill>
          <p:spPr>
            <a:xfrm>
              <a:off x="6751319" y="2584703"/>
              <a:ext cx="1310640" cy="1331976"/>
            </a:xfrm>
            <a:prstGeom prst="rect">
              <a:avLst/>
            </a:prstGeom>
          </p:spPr>
        </p:pic>
        <p:sp>
          <p:nvSpPr>
            <p:cNvPr id="46" name="object 46">
              <a:extLst>
                <a:ext uri="{FF2B5EF4-FFF2-40B4-BE49-F238E27FC236}">
                  <a16:creationId xmlns:a16="http://schemas.microsoft.com/office/drawing/2014/main" id="{B25ECDFD-8DDB-387D-C6BB-EE7A00B88763}"/>
                </a:ext>
              </a:extLst>
            </p:cNvPr>
            <p:cNvSpPr/>
            <p:nvPr/>
          </p:nvSpPr>
          <p:spPr>
            <a:xfrm>
              <a:off x="6787168" y="2620849"/>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a:extLst>
                <a:ext uri="{FF2B5EF4-FFF2-40B4-BE49-F238E27FC236}">
                  <a16:creationId xmlns:a16="http://schemas.microsoft.com/office/drawing/2014/main" id="{8573B3FC-B0D3-C77A-1971-CD5520BD875E}"/>
                </a:ext>
              </a:extLst>
            </p:cNvPr>
            <p:cNvPicPr/>
            <p:nvPr/>
          </p:nvPicPr>
          <p:blipFill>
            <a:blip r:embed="rId9" cstate="print"/>
            <a:stretch>
              <a:fillRect/>
            </a:stretch>
          </p:blipFill>
          <p:spPr>
            <a:xfrm>
              <a:off x="6757416" y="3898392"/>
              <a:ext cx="1310640" cy="1331976"/>
            </a:xfrm>
            <a:prstGeom prst="rect">
              <a:avLst/>
            </a:prstGeom>
          </p:spPr>
        </p:pic>
        <p:sp>
          <p:nvSpPr>
            <p:cNvPr id="49" name="object 49">
              <a:extLst>
                <a:ext uri="{FF2B5EF4-FFF2-40B4-BE49-F238E27FC236}">
                  <a16:creationId xmlns:a16="http://schemas.microsoft.com/office/drawing/2014/main" id="{C893191F-8104-4BC3-DA4D-9C946D55273C}"/>
                </a:ext>
              </a:extLst>
            </p:cNvPr>
            <p:cNvSpPr/>
            <p:nvPr/>
          </p:nvSpPr>
          <p:spPr>
            <a:xfrm>
              <a:off x="6793608" y="3934494"/>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a:extLst>
                <a:ext uri="{FF2B5EF4-FFF2-40B4-BE49-F238E27FC236}">
                  <a16:creationId xmlns:a16="http://schemas.microsoft.com/office/drawing/2014/main" id="{44762BC3-FD6B-8B49-8890-0A0F4BDF7933}"/>
                </a:ext>
              </a:extLst>
            </p:cNvPr>
            <p:cNvPicPr/>
            <p:nvPr/>
          </p:nvPicPr>
          <p:blipFill>
            <a:blip r:embed="rId11" cstate="print"/>
            <a:stretch>
              <a:fillRect/>
            </a:stretch>
          </p:blipFill>
          <p:spPr>
            <a:xfrm>
              <a:off x="6769607" y="5218175"/>
              <a:ext cx="1310640" cy="1331976"/>
            </a:xfrm>
            <a:prstGeom prst="rect">
              <a:avLst/>
            </a:prstGeom>
          </p:spPr>
        </p:pic>
        <p:sp>
          <p:nvSpPr>
            <p:cNvPr id="52" name="object 52">
              <a:extLst>
                <a:ext uri="{FF2B5EF4-FFF2-40B4-BE49-F238E27FC236}">
                  <a16:creationId xmlns:a16="http://schemas.microsoft.com/office/drawing/2014/main" id="{E9D5C42F-69EC-A654-A464-9F647F28E999}"/>
                </a:ext>
              </a:extLst>
            </p:cNvPr>
            <p:cNvSpPr/>
            <p:nvPr/>
          </p:nvSpPr>
          <p:spPr>
            <a:xfrm>
              <a:off x="6806488" y="5254577"/>
              <a:ext cx="1184910" cy="1204595"/>
            </a:xfrm>
            <a:custGeom>
              <a:avLst/>
              <a:gdLst/>
              <a:ahLst/>
              <a:cxnLst/>
              <a:rect l="l" t="t" r="r" b="b"/>
              <a:pathLst>
                <a:path w="1184909" h="1204595">
                  <a:moveTo>
                    <a:pt x="0" y="0"/>
                  </a:moveTo>
                  <a:lnTo>
                    <a:pt x="1184856" y="0"/>
                  </a:lnTo>
                  <a:lnTo>
                    <a:pt x="1184856" y="1204175"/>
                  </a:lnTo>
                  <a:lnTo>
                    <a:pt x="0" y="1204175"/>
                  </a:lnTo>
                  <a:lnTo>
                    <a:pt x="0" y="0"/>
                  </a:lnTo>
                  <a:close/>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TextBox 57">
            <a:extLst>
              <a:ext uri="{FF2B5EF4-FFF2-40B4-BE49-F238E27FC236}">
                <a16:creationId xmlns:a16="http://schemas.microsoft.com/office/drawing/2014/main" id="{F8A425F2-79CF-2CDA-1BEE-C646D2097BB8}"/>
              </a:ext>
            </a:extLst>
          </p:cNvPr>
          <p:cNvSpPr txBox="1"/>
          <p:nvPr/>
        </p:nvSpPr>
        <p:spPr>
          <a:xfrm>
            <a:off x="233861" y="4910901"/>
            <a:ext cx="7769123" cy="677108"/>
          </a:xfrm>
          <a:prstGeom prst="rect">
            <a:avLst/>
          </a:prstGeom>
          <a:noFill/>
        </p:spPr>
        <p:txBody>
          <a:bodyPr wrap="square">
            <a:spAutoFit/>
          </a:bodyPr>
          <a:lstStyle/>
          <a:p>
            <a:r>
              <a:rPr lang="en-US" sz="3800" dirty="0">
                <a:hlinkClick r:id="rId12"/>
              </a:rPr>
              <a:t>https://www.bsawinterfest.org/</a:t>
            </a:r>
            <a:r>
              <a:rPr lang="en-US" sz="3800" dirty="0"/>
              <a:t> </a:t>
            </a:r>
          </a:p>
        </p:txBody>
      </p:sp>
    </p:spTree>
    <p:extLst>
      <p:ext uri="{BB962C8B-B14F-4D97-AF65-F5344CB8AC3E}">
        <p14:creationId xmlns:p14="http://schemas.microsoft.com/office/powerpoint/2010/main" val="136624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84722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970865"/>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three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Scouts BSA Program</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50967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4328"/>
            <a:ext cx="8409746" cy="959546"/>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Care of Hypothermia…</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01762"/>
            <a:ext cx="8757859" cy="5416868"/>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Get the victim out of the cold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Remove wet clothing and wrap them up in warm, dry clothes.  Add additional layers such as a sleeping bag, blankets, or some form of plastic to hold in body heat</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the victim is conscious and able to swallow, offer warm liquids to drink. Do not give alcoholic drinks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Handle them gently . Excessive movements or rough handling can lead to cardiac arrest</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Apply warm, dry compresses to the neck, chest, and groin areas. Do not apply heat to the arms or legs, because this speeds cold blood back to the heart, lungs, and brain, causing the core temperature to drop even lower; this can be fatal</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Do not apply direct heat as with hot water bottles, a heating pad, or a heating lamp. This extreme heat can cause skin damage, an irregular heart rhythm, or even cardiac arrest</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a person with severe hypothermia who is unconscious seems to not have a pulse or not be breathing, perform CPR.  CPR should continue during rewarming. Sometimes, people experiencing hypothermia can be successfully resuscitated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Get emergency care / call 911</a:t>
            </a:r>
          </a:p>
          <a:p>
            <a:endParaRPr lang="en-US" sz="1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395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48320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Exploring Program Fundraising &amp; Cultivation Events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 “Unit Resources”, Council Resources”, &amp; “Forms”</a:t>
            </a:r>
          </a:p>
        </p:txBody>
      </p:sp>
    </p:spTree>
    <p:extLst>
      <p:ext uri="{BB962C8B-B14F-4D97-AF65-F5344CB8AC3E}">
        <p14:creationId xmlns:p14="http://schemas.microsoft.com/office/powerpoint/2010/main" val="2465001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512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6222726"/>
            <a:ext cx="1739029" cy="632373"/>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0" y="6125088"/>
            <a:ext cx="1714286" cy="732912"/>
          </a:xfrm>
          <a:prstGeom prst="rect">
            <a:avLst/>
          </a:prstGeom>
        </p:spPr>
      </p:pic>
      <p:sp>
        <p:nvSpPr>
          <p:cNvPr id="15" name="Rectangle 2">
            <a:extLst>
              <a:ext uri="{FF2B5EF4-FFF2-40B4-BE49-F238E27FC236}">
                <a16:creationId xmlns:a16="http://schemas.microsoft.com/office/drawing/2014/main" id="{8128B627-6F51-4083-80E6-6D18D3CE1A28}"/>
              </a:ext>
            </a:extLst>
          </p:cNvPr>
          <p:cNvSpPr>
            <a:spLocks noGrp="1" noChangeArrowheads="1"/>
          </p:cNvSpPr>
          <p:nvPr>
            <p:ph type="title"/>
          </p:nvPr>
        </p:nvSpPr>
        <p:spPr>
          <a:xfrm>
            <a:off x="1524000" y="2328422"/>
            <a:ext cx="8686800" cy="3431355"/>
          </a:xfrm>
        </p:spPr>
        <p:txBody>
          <a:bodyPr>
            <a:normAutofit fontScale="90000"/>
          </a:bodyPr>
          <a:lstStyle/>
          <a:p>
            <a:pPr algn="l"/>
            <a:r>
              <a:rPr lang="en-US" altLang="en-US" b="1" dirty="0">
                <a:solidFill>
                  <a:schemeClr val="bg1"/>
                </a:solidFill>
              </a:rPr>
              <a:t>  					</a:t>
            </a:r>
            <a:br>
              <a:rPr lang="en-US" altLang="en-US" b="1" dirty="0">
                <a:solidFill>
                  <a:schemeClr val="bg1"/>
                </a:solidFill>
              </a:rPr>
            </a:br>
            <a:r>
              <a:rPr lang="en-US" altLang="en-US" b="1" dirty="0">
                <a:solidFill>
                  <a:schemeClr val="bg1"/>
                </a:solidFill>
              </a:rPr>
              <a:t>          </a:t>
            </a:r>
            <a:r>
              <a:rPr lang="en-US" altLang="en-US" b="1" dirty="0">
                <a:solidFill>
                  <a:srgbClr val="00B050"/>
                </a:solidFill>
                <a:latin typeface="Arial Black" panose="020B0A04020102020204" pitchFamily="34" charset="0"/>
              </a:rPr>
              <a:t>CULTIVATION EVENTS</a:t>
            </a:r>
            <a:br>
              <a:rPr lang="en-US" altLang="en-US" b="1" dirty="0">
                <a:solidFill>
                  <a:srgbClr val="00B050"/>
                </a:solidFill>
                <a:latin typeface="Arial Black" panose="020B0A04020102020204" pitchFamily="34" charset="0"/>
              </a:rPr>
            </a:br>
            <a:r>
              <a:rPr lang="en-US" altLang="en-US" b="1" dirty="0">
                <a:solidFill>
                  <a:srgbClr val="00B050"/>
                </a:solidFill>
              </a:rPr>
              <a:t> </a:t>
            </a:r>
            <a:br>
              <a:rPr lang="en-US" altLang="en-US" b="1" dirty="0">
                <a:solidFill>
                  <a:schemeClr val="bg1"/>
                </a:solidFill>
              </a:rPr>
            </a:br>
            <a:r>
              <a:rPr lang="en-US" altLang="en-US" b="1" dirty="0">
                <a:solidFill>
                  <a:schemeClr val="bg1"/>
                </a:solidFill>
              </a:rPr>
              <a:t>1. What is a cultivation event?</a:t>
            </a:r>
            <a:br>
              <a:rPr lang="en-US" altLang="en-US" b="1" dirty="0">
                <a:solidFill>
                  <a:schemeClr val="bg1"/>
                </a:solidFill>
              </a:rPr>
            </a:br>
            <a:br>
              <a:rPr lang="en-US" altLang="en-US" b="1" dirty="0">
                <a:solidFill>
                  <a:schemeClr val="bg1"/>
                </a:solidFill>
              </a:rPr>
            </a:br>
            <a:r>
              <a:rPr lang="en-US" altLang="en-US" b="1" dirty="0">
                <a:solidFill>
                  <a:schemeClr val="bg1"/>
                </a:solidFill>
              </a:rPr>
              <a:t>2. When do you hold cultivation event?</a:t>
            </a:r>
            <a:br>
              <a:rPr lang="en-US" altLang="en-US" b="1" dirty="0">
                <a:solidFill>
                  <a:schemeClr val="bg1"/>
                </a:solidFill>
              </a:rPr>
            </a:br>
            <a:br>
              <a:rPr lang="en-US" altLang="en-US" b="1" dirty="0">
                <a:solidFill>
                  <a:schemeClr val="bg1"/>
                </a:solidFill>
              </a:rPr>
            </a:br>
            <a:r>
              <a:rPr lang="en-US" altLang="en-US" b="1" dirty="0">
                <a:solidFill>
                  <a:schemeClr val="bg1"/>
                </a:solidFill>
              </a:rPr>
              <a:t>3. Where do you hold cultivation event?</a:t>
            </a:r>
            <a:br>
              <a:rPr lang="en-US" altLang="en-US" b="1" dirty="0">
                <a:solidFill>
                  <a:schemeClr val="bg1"/>
                </a:solidFill>
              </a:rPr>
            </a:br>
            <a:br>
              <a:rPr lang="en-US" altLang="en-US" b="1" dirty="0">
                <a:solidFill>
                  <a:schemeClr val="bg1"/>
                </a:solidFill>
              </a:rPr>
            </a:br>
            <a:br>
              <a:rPr lang="en-US" altLang="en-US" b="1" dirty="0">
                <a:solidFill>
                  <a:schemeClr val="bg1"/>
                </a:solidFill>
              </a:rPr>
            </a:br>
            <a:br>
              <a:rPr lang="en-US" altLang="en-US" b="1" dirty="0">
                <a:solidFill>
                  <a:schemeClr val="bg1"/>
                </a:solidFill>
              </a:rPr>
            </a:br>
            <a:br>
              <a:rPr lang="en-US" altLang="en-US" b="1" dirty="0">
                <a:solidFill>
                  <a:schemeClr val="bg1"/>
                </a:solidFill>
              </a:rPr>
            </a:br>
            <a:br>
              <a:rPr lang="en-US" altLang="en-US" b="1" dirty="0">
                <a:solidFill>
                  <a:schemeClr val="bg1"/>
                </a:solidFill>
              </a:rPr>
            </a:br>
            <a:endParaRPr lang="en-US" altLang="en-US" sz="4200" b="1" dirty="0">
              <a:solidFill>
                <a:schemeClr val="bg1"/>
              </a:solidFill>
            </a:endParaRPr>
          </a:p>
        </p:txBody>
      </p:sp>
    </p:spTree>
    <p:extLst>
      <p:ext uri="{BB962C8B-B14F-4D97-AF65-F5344CB8AC3E}">
        <p14:creationId xmlns:p14="http://schemas.microsoft.com/office/powerpoint/2010/main" val="155762723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902244" y="351794"/>
            <a:ext cx="8409746" cy="642970"/>
          </a:xfrm>
        </p:spPr>
        <p:txBody>
          <a:bodyPr>
            <a:noAutofit/>
          </a:bodyPr>
          <a:lstStyle/>
          <a:p>
            <a:pPr algn="l"/>
            <a:r>
              <a:rPr lang="en-US" sz="4000" b="1" dirty="0">
                <a:solidFill>
                  <a:srgbClr val="1FC77F"/>
                </a:solidFill>
                <a:latin typeface="Arial Black" panose="020B0A04020102020204" pitchFamily="34" charset="0"/>
                <a:cs typeface="Arial" panose="020B0604020202020204" pitchFamily="34" charset="0"/>
              </a:rPr>
              <a:t>Hypothermia Resources…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90884"/>
            <a:ext cx="8757859" cy="5109091"/>
          </a:xfrm>
          <a:prstGeom prst="rect">
            <a:avLst/>
          </a:prstGeom>
        </p:spPr>
        <p:txBody>
          <a:bodyPr wrap="square">
            <a:spAutoFit/>
          </a:bodyPr>
          <a:lstStyle/>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BSA Safety Moments @ </a:t>
            </a:r>
            <a:r>
              <a:rPr lang="en-US" sz="2400" b="1" u="sng" dirty="0">
                <a:solidFill>
                  <a:srgbClr val="FFFF00"/>
                </a:solidFill>
                <a:latin typeface="Arial" panose="020B0604020202020204" pitchFamily="34" charset="0"/>
                <a:cs typeface="Arial" panose="020B0604020202020204" pitchFamily="34" charset="0"/>
              </a:rPr>
              <a:t>https://www.scouting.org/health-and-safety/safety-moments/hypothermia/</a:t>
            </a:r>
          </a:p>
          <a:p>
            <a:pPr lvl="1"/>
            <a:endParaRPr lang="en-US" sz="2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Centers for Disease Control and Prevention—Hypothermia @</a:t>
            </a:r>
            <a:r>
              <a:rPr lang="en-US" sz="2400" b="1" dirty="0">
                <a:solidFill>
                  <a:srgbClr val="FFFF00"/>
                </a:solidFill>
                <a:latin typeface="Arial" panose="020B0604020202020204" pitchFamily="34" charset="0"/>
                <a:cs typeface="Arial" panose="020B0604020202020204" pitchFamily="34" charset="0"/>
              </a:rPr>
              <a:t> </a:t>
            </a:r>
            <a:r>
              <a:rPr lang="en-US" sz="2400" b="1" u="sng" dirty="0">
                <a:solidFill>
                  <a:srgbClr val="FFFF00"/>
                </a:solidFill>
                <a:latin typeface="Arial" panose="020B0604020202020204" pitchFamily="34" charset="0"/>
                <a:cs typeface="Arial" panose="020B0604020202020204" pitchFamily="34" charset="0"/>
              </a:rPr>
              <a:t>https://www.cdc.gov/disasters/winter/staysafe/hypothermia.html</a:t>
            </a:r>
          </a:p>
          <a:p>
            <a:pPr lvl="1"/>
            <a:endParaRPr lang="en-US" sz="2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Mayo Clinic—Hypothermia @ </a:t>
            </a:r>
            <a:r>
              <a:rPr lang="en-US" sz="2400" b="1" u="sng" dirty="0">
                <a:solidFill>
                  <a:srgbClr val="FFFF00"/>
                </a:solidFill>
                <a:latin typeface="Arial" panose="020B0604020202020204" pitchFamily="34" charset="0"/>
                <a:cs typeface="Arial" panose="020B0604020202020204" pitchFamily="34" charset="0"/>
              </a:rPr>
              <a:t>https://www.mayoclinic.org/diseases-conditions/hypothermia/symptoms-causes/syc-20352682 </a:t>
            </a:r>
          </a:p>
        </p:txBody>
      </p:sp>
    </p:spTree>
    <p:extLst>
      <p:ext uri="{BB962C8B-B14F-4D97-AF65-F5344CB8AC3E}">
        <p14:creationId xmlns:p14="http://schemas.microsoft.com/office/powerpoint/2010/main" val="1879301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3" y="-132962"/>
            <a:ext cx="12192000" cy="6883121"/>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51179"/>
            <a:ext cx="12104632" cy="19697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Fundraising and Cultivation Events</a:t>
            </a: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877711-936B-420E-A83F-2E60925AB9FC}"/>
              </a:ext>
            </a:extLst>
          </p:cNvPr>
          <p:cNvPicPr>
            <a:picLocks noChangeAspect="1"/>
          </p:cNvPicPr>
          <p:nvPr/>
        </p:nvPicPr>
        <p:blipFill>
          <a:blip r:embed="rId3"/>
          <a:stretch>
            <a:fillRect/>
          </a:stretch>
        </p:blipFill>
        <p:spPr>
          <a:xfrm>
            <a:off x="3823230" y="1559859"/>
            <a:ext cx="4545539" cy="3030359"/>
          </a:xfrm>
          <a:prstGeom prst="rect">
            <a:avLst/>
          </a:prstGeom>
        </p:spPr>
      </p:pic>
      <p:sp>
        <p:nvSpPr>
          <p:cNvPr id="2" name="TextBox 1">
            <a:extLst>
              <a:ext uri="{FF2B5EF4-FFF2-40B4-BE49-F238E27FC236}">
                <a16:creationId xmlns:a16="http://schemas.microsoft.com/office/drawing/2014/main" id="{BA7B42FB-2D1B-5153-19F9-9CD3178279DC}"/>
              </a:ext>
            </a:extLst>
          </p:cNvPr>
          <p:cNvSpPr txBox="1"/>
          <p:nvPr/>
        </p:nvSpPr>
        <p:spPr>
          <a:xfrm>
            <a:off x="473668" y="4983506"/>
            <a:ext cx="1133202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 “Unit Resources”, Council Resources”, &amp; “Forms”</a:t>
            </a:r>
          </a:p>
        </p:txBody>
      </p:sp>
    </p:spTree>
    <p:extLst>
      <p:ext uri="{BB962C8B-B14F-4D97-AF65-F5344CB8AC3E}">
        <p14:creationId xmlns:p14="http://schemas.microsoft.com/office/powerpoint/2010/main" val="3220275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943411" y="335773"/>
            <a:ext cx="8431981" cy="519082"/>
          </a:xfrm>
        </p:spPr>
        <p:txBody>
          <a:bodyPr>
            <a:noAutofit/>
          </a:bodyPr>
          <a:lstStyle/>
          <a:p>
            <a:r>
              <a:rPr lang="en-US" sz="4200" dirty="0">
                <a:solidFill>
                  <a:srgbClr val="1FC77F"/>
                </a:solidFill>
                <a:latin typeface="Arial Black"/>
                <a:cs typeface="Arial Black"/>
              </a:rPr>
              <a:t>FUNDRAISING EVENTS</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3"/>
          <p:cNvSpPr txBox="1">
            <a:spLocks noChangeArrowheads="1"/>
          </p:cNvSpPr>
          <p:nvPr/>
        </p:nvSpPr>
        <p:spPr>
          <a:xfrm>
            <a:off x="2193304" y="1017023"/>
            <a:ext cx="8929841" cy="477635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lgn="l">
              <a:buFont typeface="Arial" panose="020B0604020202020204" pitchFamily="34" charset="0"/>
              <a:buChar char="•"/>
            </a:pPr>
            <a:endParaRPr lang="en-US" altLang="en-US" sz="3400" dirty="0">
              <a:solidFill>
                <a:srgbClr val="B1E6FE"/>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altLang="en-US" sz="34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Council / District Coordinated Events</a:t>
            </a:r>
          </a:p>
          <a:p>
            <a:pPr marL="1028700" lvl="1" indent="-571500" algn="l">
              <a:buFont typeface="Arial" panose="020B0604020202020204" pitchFamily="34" charset="0"/>
              <a:buChar char="•"/>
            </a:pPr>
            <a:r>
              <a:rPr lang="en-US" altLang="en-US" sz="30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Principal / Teacher of year</a:t>
            </a:r>
          </a:p>
          <a:p>
            <a:pPr marL="1028700" lvl="1" indent="-571500" algn="l">
              <a:buFont typeface="Arial" panose="020B0604020202020204" pitchFamily="34" charset="0"/>
              <a:buChar char="•"/>
            </a:pPr>
            <a:r>
              <a:rPr lang="en-US" altLang="en-US" sz="30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Program Manager of year</a:t>
            </a:r>
          </a:p>
          <a:p>
            <a:pPr marL="1028700" lvl="1" indent="-571500" algn="l">
              <a:buFont typeface="Arial" panose="020B0604020202020204" pitchFamily="34" charset="0"/>
              <a:buChar char="•"/>
            </a:pPr>
            <a:r>
              <a:rPr lang="en-US" altLang="en-US" sz="30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Advisor of the year</a:t>
            </a:r>
          </a:p>
          <a:p>
            <a:pPr lvl="2" algn="l"/>
            <a:r>
              <a:rPr lang="en-US" altLang="en-US" sz="26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	(Police / Firefighter / School Counselor)</a:t>
            </a:r>
            <a:endParaRPr lang="en-US" altLang="en-US" sz="30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endParaRPr>
          </a:p>
          <a:p>
            <a:pPr marL="571500" indent="-571500" algn="l">
              <a:buFont typeface="Arial" panose="020B0604020202020204" pitchFamily="34" charset="0"/>
              <a:buChar char="•"/>
            </a:pPr>
            <a:r>
              <a:rPr lang="en-US" altLang="en-US" sz="3400" b="1" dirty="0">
                <a:solidFill>
                  <a:prstClr val="white"/>
                </a:solidFill>
                <a:highlight>
                  <a:srgbClr val="231950"/>
                </a:highlight>
                <a:latin typeface="Calibri" panose="020F0502020204030204" pitchFamily="34" charset="0"/>
                <a:ea typeface="Calibri" panose="020F0502020204030204" pitchFamily="34" charset="0"/>
                <a:cs typeface="Calibri" panose="020F0502020204030204" pitchFamily="34" charset="0"/>
              </a:rPr>
              <a:t>Other suggestions?</a:t>
            </a:r>
          </a:p>
          <a:p>
            <a:pPr marL="571500" indent="-571500" algn="l">
              <a:buFont typeface="Arial" panose="020B0604020202020204" pitchFamily="34" charset="0"/>
              <a:buChar char="•"/>
            </a:pPr>
            <a:endParaRPr lang="en-US" altLang="en-US" sz="3400" dirty="0">
              <a:solidFill>
                <a:srgbClr val="B1E6FE"/>
              </a:solidFill>
              <a:latin typeface="Arial" panose="020B0604020202020204" pitchFamily="34" charset="0"/>
              <a:cs typeface="Arial" panose="020B0604020202020204" pitchFamily="34" charset="0"/>
            </a:endParaRPr>
          </a:p>
        </p:txBody>
      </p:sp>
      <p:pic>
        <p:nvPicPr>
          <p:cNvPr id="3" name="Picture 2" descr="Image result for MONEY">
            <a:extLst>
              <a:ext uri="{FF2B5EF4-FFF2-40B4-BE49-F238E27FC236}">
                <a16:creationId xmlns:a16="http://schemas.microsoft.com/office/drawing/2014/main" id="{E09EA5F2-8951-69E7-2358-D12945BEA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93371">
            <a:off x="8124409" y="2297266"/>
            <a:ext cx="2614104" cy="174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079516" y="405091"/>
            <a:ext cx="7347845"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Cultivation/Fund-Raising Event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				 Texarkana, TX	</a:t>
            </a:r>
          </a:p>
        </p:txBody>
      </p:sp>
      <p:pic>
        <p:nvPicPr>
          <p:cNvPr id="3" name="Picture 2" descr="A group of people posing for a photo&#10;&#10;Description automatically generated">
            <a:extLst>
              <a:ext uri="{FF2B5EF4-FFF2-40B4-BE49-F238E27FC236}">
                <a16:creationId xmlns:a16="http://schemas.microsoft.com/office/drawing/2014/main" id="{008428C8-4DF5-4B82-ADC3-91EEA0A545C9}"/>
              </a:ext>
            </a:extLst>
          </p:cNvPr>
          <p:cNvPicPr>
            <a:picLocks noChangeAspect="1"/>
          </p:cNvPicPr>
          <p:nvPr/>
        </p:nvPicPr>
        <p:blipFill>
          <a:blip r:embed="rId5"/>
          <a:stretch>
            <a:fillRect/>
          </a:stretch>
        </p:blipFill>
        <p:spPr>
          <a:xfrm>
            <a:off x="843552" y="1768510"/>
            <a:ext cx="5174747" cy="3131800"/>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00853A06-3BB2-478C-BC38-4CB484A7ABC9}"/>
              </a:ext>
            </a:extLst>
          </p:cNvPr>
          <p:cNvPicPr>
            <a:picLocks noChangeAspect="1"/>
          </p:cNvPicPr>
          <p:nvPr/>
        </p:nvPicPr>
        <p:blipFill>
          <a:blip r:embed="rId6"/>
          <a:stretch>
            <a:fillRect/>
          </a:stretch>
        </p:blipFill>
        <p:spPr>
          <a:xfrm>
            <a:off x="6471768" y="3429000"/>
            <a:ext cx="4779891" cy="2942620"/>
          </a:xfrm>
          <a:prstGeom prst="rect">
            <a:avLst/>
          </a:prstGeom>
        </p:spPr>
      </p:pic>
    </p:spTree>
    <p:extLst>
      <p:ext uri="{BB962C8B-B14F-4D97-AF65-F5344CB8AC3E}">
        <p14:creationId xmlns:p14="http://schemas.microsoft.com/office/powerpoint/2010/main" val="2359635990"/>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22"/>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pic>
        <p:nvPicPr>
          <p:cNvPr id="8" name="Picture 7">
            <a:extLst>
              <a:ext uri="{FF2B5EF4-FFF2-40B4-BE49-F238E27FC236}">
                <a16:creationId xmlns:a16="http://schemas.microsoft.com/office/drawing/2014/main" id="{923E7C33-79FD-4F71-B6D9-2ADE25C70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245" y="3551027"/>
            <a:ext cx="4825383" cy="1777314"/>
          </a:xfrm>
          <a:prstGeom prst="rect">
            <a:avLst/>
          </a:prstGeom>
        </p:spPr>
      </p:pic>
      <p:pic>
        <p:nvPicPr>
          <p:cNvPr id="11" name="Picture 10" descr="A screenshot of text&#10;&#10;Description automatically generated">
            <a:extLst>
              <a:ext uri="{FF2B5EF4-FFF2-40B4-BE49-F238E27FC236}">
                <a16:creationId xmlns:a16="http://schemas.microsoft.com/office/drawing/2014/main" id="{79A7A955-7568-4558-81E1-66E3AD885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4224" y="3551027"/>
            <a:ext cx="4825382" cy="1837837"/>
          </a:xfrm>
          <a:prstGeom prst="rect">
            <a:avLst/>
          </a:prstGeom>
        </p:spPr>
      </p:pic>
      <p:sp>
        <p:nvSpPr>
          <p:cNvPr id="2" name="TextBox 1">
            <a:extLst>
              <a:ext uri="{FF2B5EF4-FFF2-40B4-BE49-F238E27FC236}">
                <a16:creationId xmlns:a16="http://schemas.microsoft.com/office/drawing/2014/main" id="{6AD79B90-CFEE-448B-B649-AABEFE96E257}"/>
              </a:ext>
            </a:extLst>
          </p:cNvPr>
          <p:cNvSpPr txBox="1"/>
          <p:nvPr/>
        </p:nvSpPr>
        <p:spPr>
          <a:xfrm>
            <a:off x="4132712" y="285750"/>
            <a:ext cx="41030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Camp Cards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Cards</a:t>
            </a:r>
          </a:p>
        </p:txBody>
      </p:sp>
    </p:spTree>
    <p:extLst>
      <p:ext uri="{BB962C8B-B14F-4D97-AF65-F5344CB8AC3E}">
        <p14:creationId xmlns:p14="http://schemas.microsoft.com/office/powerpoint/2010/main" val="18195627"/>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572753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DECEMBER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22392</TotalTime>
  <Words>13075</Words>
  <Application>Microsoft Office PowerPoint</Application>
  <PresentationFormat>Widescreen</PresentationFormat>
  <Paragraphs>1626</Paragraphs>
  <Slides>194</Slides>
  <Notes>50</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194</vt:i4>
      </vt:variant>
    </vt:vector>
  </HeadingPairs>
  <TitlesOfParts>
    <vt:vector size="227"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Franklin Gothic Book</vt:lpstr>
      <vt:lpstr>Halis r black</vt:lpstr>
      <vt:lpstr>Helvetica</vt:lpstr>
      <vt:lpstr>Neue Haas Grotesk Text Pro</vt:lpstr>
      <vt:lpstr>Roboto</vt:lpstr>
      <vt:lpstr>Rockwell</vt:lpstr>
      <vt:lpstr>Rockwell Extra Bold</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4_Office Theme</vt:lpstr>
      <vt:lpstr>PowerPoint Presentation</vt:lpstr>
      <vt:lpstr>PowerPoint Presentation</vt:lpstr>
      <vt:lpstr> Safety Moment ~  Winter Hazard -Hypothermia*    * Scouting Safety Moments’  Hypothermia (see https://www.scouting.org/health-and-safety/safety-moments/hypothermia/  ) </vt:lpstr>
      <vt:lpstr>Hypothermia…</vt:lpstr>
      <vt:lpstr>Hypothermia…</vt:lpstr>
      <vt:lpstr>Hypothermia ~ What to look for?</vt:lpstr>
      <vt:lpstr>Care of Hypothermia…</vt:lpstr>
      <vt:lpstr>Hypothermia Resources…</vt:lpstr>
      <vt:lpstr>Current Exploring Participation Status</vt:lpstr>
      <vt:lpstr>Exploring Membership Growth Opportunity…</vt:lpstr>
      <vt:lpstr>Exploring Participants as of 21 November 2025</vt:lpstr>
      <vt:lpstr>National LFL / Exploring Executive Board Chair Comments</vt:lpstr>
      <vt:lpstr>Bernie Lockard’s Background…</vt:lpstr>
      <vt:lpstr>National Exploring Program Commissioner Comments</vt:lpstr>
      <vt:lpstr>National Exploring Program Commissioner</vt:lpstr>
      <vt:lpstr>Quarterly Exploring Webinars for Commissioners</vt:lpstr>
      <vt:lpstr>Exploring Metrics Guidelines Replacing JTE for Posts &amp; Clubs</vt:lpstr>
      <vt:lpstr>Proposed Exploring Post Metrics from National Exploring Program Commissioner Dick Davies</vt:lpstr>
      <vt:lpstr>Proposed Exploring Post Metrics from National Exploring Program Commissioner Dick Davies continued</vt:lpstr>
      <vt:lpstr>Marketing &amp; Technology Chair,  Nat’l LFL Exec Board Comments</vt:lpstr>
      <vt:lpstr>National Exploring Program Committee</vt:lpstr>
      <vt:lpstr>Nat’l Exploring Committee Members…</vt:lpstr>
      <vt:lpstr>National Exploring Resource Advisor</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National LFL / Exploring Program Office Staffing Update</vt:lpstr>
      <vt:lpstr>National Scouting America Council Office Staffing Update</vt:lpstr>
      <vt:lpstr> Exploring Safety First Guidelines </vt:lpstr>
      <vt:lpstr> Exploring Safety First Guidelines Update  </vt:lpstr>
      <vt:lpstr>Exploring Leadership Experience… </vt:lpstr>
      <vt:lpstr>Exploring Leadership Experience continued </vt:lpstr>
      <vt:lpstr>Exploring Leadership Experience continued </vt:lpstr>
      <vt:lpstr>Exploring Leadership Experience continued </vt:lpstr>
      <vt:lpstr>Exploring Leadership Experience continued </vt:lpstr>
      <vt:lpstr>2025 National Exploring Program Priorities Mapped to Scouting America’s 2025 Organizational Goals</vt:lpstr>
      <vt:lpstr>2025 National Exploring Priorities mapped to  Scouting America’s 2025 Organizational Goals</vt:lpstr>
      <vt:lpstr>2025 National Exploring Priorities mapped to  Scouting America’s 2025 Organizational Goals continued</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PowerPoint Presentation</vt:lpstr>
      <vt:lpstr>PowerPoint Presentation</vt:lpstr>
      <vt:lpstr>PowerPoint Presentation</vt:lpstr>
      <vt:lpstr>PowerPoint Presentation</vt:lpstr>
      <vt:lpstr>PowerPoint Presentation</vt:lpstr>
      <vt:lpstr>2025 Volunteer Statistics</vt:lpstr>
      <vt:lpstr>Glen Pounder</vt:lpstr>
      <vt:lpstr>PowerPoint Presentation</vt:lpstr>
      <vt:lpstr>National LFL / Exploring Program Office Staffing Update</vt:lpstr>
      <vt:lpstr>National Scouting America Council Office Staffing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CULTIVATION EVENTS   1. What is a cultivation event?  2. When do you hold cultivation event?  3. Where do you hold cultivation event?      </vt:lpstr>
      <vt:lpstr>PowerPoint Presentation</vt:lpstr>
      <vt:lpstr>FUNDRAISING EVENTS</vt:lpstr>
      <vt:lpstr>PowerPoint Presentation</vt:lpstr>
      <vt:lpstr>PowerPoint Presentation</vt:lpstr>
      <vt:lpstr>  ONLINE REGISTRATION &amp; ONLINE UNIT RENEWAL FOR EXPLORING</vt:lpstr>
      <vt:lpstr>PowerPoint Presentation</vt:lpstr>
      <vt:lpstr>PowerPoint Presentation</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143</cp:revision>
  <cp:lastPrinted>2024-04-10T15:03:18Z</cp:lastPrinted>
  <dcterms:created xsi:type="dcterms:W3CDTF">2019-08-06T20:23:11Z</dcterms:created>
  <dcterms:modified xsi:type="dcterms:W3CDTF">2025-12-10T16:58:15Z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