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7.jpg" ContentType="image/jpg"/>
  <Override PartName="/ppt/media/image29.jpg" ContentType="image/jpg"/>
  <Override PartName="/ppt/media/image31.jpg" ContentType="image/jpg"/>
  <Override PartName="/ppt/media/image33.jpg" ContentType="image/jpg"/>
  <Override PartName="/ppt/media/image35.jpg" ContentType="image/jpg"/>
  <Override PartName="/ppt/media/image37.jpg" ContentType="image/jpg"/>
  <Override PartName="/ppt/media/image39.jpg" ContentType="image/jpg"/>
  <Override PartName="/ppt/media/image40.jpg" ContentType="image/jpg"/>
  <Override PartName="/ppt/media/image41.jpg" ContentType="image/jpg"/>
  <Override PartName="/ppt/media/image42.jpg" ContentType="image/jpg"/>
  <Override PartName="/ppt/media/image44.jpg" ContentType="image/jpg"/>
  <Override PartName="/ppt/media/image46.jpg" ContentType="image/jpg"/>
  <Override PartName="/ppt/media/image47.jpg" ContentType="image/jpg"/>
  <Override PartName="/ppt/media/image48.jpg" ContentType="image/jpg"/>
  <Override PartName="/ppt/media/image49.jpg" ContentType="image/jpg"/>
  <Override PartName="/ppt/media/image51.jpg" ContentType="image/jpg"/>
  <Override PartName="/ppt/media/image53.jpg" ContentType="image/jpg"/>
  <Override PartName="/ppt/media/image55.jpg" ContentType="image/jpg"/>
  <Override PartName="/ppt/media/image57.jpg" ContentType="image/jpg"/>
  <Override PartName="/ppt/media/image60.jpg" ContentType="image/jpg"/>
  <Override PartName="/ppt/media/image62.jpg" ContentType="image/jpg"/>
  <Override PartName="/ppt/media/image64.jpg" ContentType="image/jpg"/>
  <Override PartName="/ppt/media/image66.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77" r:id="rId6"/>
    <p:sldMasterId id="2147483790" r:id="rId7"/>
    <p:sldMasterId id="2147483805" r:id="rId8"/>
    <p:sldMasterId id="2147483818" r:id="rId9"/>
    <p:sldMasterId id="2147483830" r:id="rId10"/>
    <p:sldMasterId id="2147483850" r:id="rId11"/>
    <p:sldMasterId id="2147483862" r:id="rId12"/>
    <p:sldMasterId id="2147483874" r:id="rId13"/>
    <p:sldMasterId id="2147483912" r:id="rId14"/>
    <p:sldMasterId id="2147483924" r:id="rId15"/>
  </p:sldMasterIdLst>
  <p:notesMasterIdLst>
    <p:notesMasterId r:id="rId220"/>
  </p:notesMasterIdLst>
  <p:sldIdLst>
    <p:sldId id="882" r:id="rId16"/>
    <p:sldId id="539" r:id="rId17"/>
    <p:sldId id="611" r:id="rId18"/>
    <p:sldId id="2145707847" r:id="rId19"/>
    <p:sldId id="2145707944" r:id="rId20"/>
    <p:sldId id="659" r:id="rId21"/>
    <p:sldId id="643" r:id="rId22"/>
    <p:sldId id="1825" r:id="rId23"/>
    <p:sldId id="1826" r:id="rId24"/>
    <p:sldId id="1827" r:id="rId25"/>
    <p:sldId id="912" r:id="rId26"/>
    <p:sldId id="965" r:id="rId27"/>
    <p:sldId id="946" r:id="rId28"/>
    <p:sldId id="1828" r:id="rId29"/>
    <p:sldId id="1829" r:id="rId30"/>
    <p:sldId id="1830" r:id="rId31"/>
    <p:sldId id="1831" r:id="rId32"/>
    <p:sldId id="2145707918" r:id="rId33"/>
    <p:sldId id="2145707919" r:id="rId34"/>
    <p:sldId id="359" r:id="rId35"/>
    <p:sldId id="256" r:id="rId36"/>
    <p:sldId id="2145707956" r:id="rId37"/>
    <p:sldId id="2145707957" r:id="rId38"/>
    <p:sldId id="260" r:id="rId39"/>
    <p:sldId id="261" r:id="rId40"/>
    <p:sldId id="2145707959" r:id="rId41"/>
    <p:sldId id="726" r:id="rId42"/>
    <p:sldId id="2145707945" r:id="rId43"/>
    <p:sldId id="2145707946" r:id="rId44"/>
    <p:sldId id="562" r:id="rId45"/>
    <p:sldId id="2145707947" r:id="rId46"/>
    <p:sldId id="2145707838" r:id="rId47"/>
    <p:sldId id="834" r:id="rId48"/>
    <p:sldId id="835" r:id="rId49"/>
    <p:sldId id="530" r:id="rId50"/>
    <p:sldId id="590" r:id="rId51"/>
    <p:sldId id="571" r:id="rId52"/>
    <p:sldId id="2145707863" r:id="rId53"/>
    <p:sldId id="511" r:id="rId54"/>
    <p:sldId id="740" r:id="rId55"/>
    <p:sldId id="522" r:id="rId56"/>
    <p:sldId id="704" r:id="rId57"/>
    <p:sldId id="630" r:id="rId58"/>
    <p:sldId id="631" r:id="rId59"/>
    <p:sldId id="833" r:id="rId60"/>
    <p:sldId id="2145707949" r:id="rId61"/>
    <p:sldId id="2145707950" r:id="rId62"/>
    <p:sldId id="2145707951" r:id="rId63"/>
    <p:sldId id="2145707862" r:id="rId64"/>
    <p:sldId id="2145707952" r:id="rId65"/>
    <p:sldId id="2145707953" r:id="rId66"/>
    <p:sldId id="2145707954" r:id="rId67"/>
    <p:sldId id="2145707955" r:id="rId68"/>
    <p:sldId id="831" r:id="rId69"/>
    <p:sldId id="710" r:id="rId70"/>
    <p:sldId id="832" r:id="rId71"/>
    <p:sldId id="2145707822" r:id="rId72"/>
    <p:sldId id="2145707826" r:id="rId73"/>
    <p:sldId id="2145707827" r:id="rId74"/>
    <p:sldId id="2145707859" r:id="rId75"/>
    <p:sldId id="2145707860" r:id="rId76"/>
    <p:sldId id="2145707937" r:id="rId77"/>
    <p:sldId id="2145707938" r:id="rId78"/>
    <p:sldId id="2145707939" r:id="rId79"/>
    <p:sldId id="2145707855" r:id="rId80"/>
    <p:sldId id="2145707856" r:id="rId81"/>
    <p:sldId id="2145707857" r:id="rId82"/>
    <p:sldId id="2145707943" r:id="rId83"/>
    <p:sldId id="1796" r:id="rId84"/>
    <p:sldId id="2145707887" r:id="rId85"/>
    <p:sldId id="1548" r:id="rId86"/>
    <p:sldId id="2145707888" r:id="rId87"/>
    <p:sldId id="1549" r:id="rId88"/>
    <p:sldId id="1550" r:id="rId89"/>
    <p:sldId id="1551" r:id="rId90"/>
    <p:sldId id="2145707889" r:id="rId91"/>
    <p:sldId id="323" r:id="rId92"/>
    <p:sldId id="1573" r:id="rId93"/>
    <p:sldId id="1561" r:id="rId94"/>
    <p:sldId id="1578" r:id="rId95"/>
    <p:sldId id="258" r:id="rId96"/>
    <p:sldId id="1542" r:id="rId97"/>
    <p:sldId id="1569" r:id="rId98"/>
    <p:sldId id="1633" r:id="rId99"/>
    <p:sldId id="1540" r:id="rId100"/>
    <p:sldId id="1543" r:id="rId101"/>
    <p:sldId id="1634" r:id="rId102"/>
    <p:sldId id="1574" r:id="rId103"/>
    <p:sldId id="1564" r:id="rId104"/>
    <p:sldId id="1581" r:id="rId105"/>
    <p:sldId id="2145707886" r:id="rId106"/>
    <p:sldId id="1575" r:id="rId107"/>
    <p:sldId id="1635" r:id="rId108"/>
    <p:sldId id="1636" r:id="rId109"/>
    <p:sldId id="1576" r:id="rId110"/>
    <p:sldId id="1577" r:id="rId111"/>
    <p:sldId id="2145707890" r:id="rId112"/>
    <p:sldId id="1749" r:id="rId113"/>
    <p:sldId id="2145707839" r:id="rId114"/>
    <p:sldId id="257" r:id="rId115"/>
    <p:sldId id="335" r:id="rId116"/>
    <p:sldId id="304" r:id="rId117"/>
    <p:sldId id="1554" r:id="rId118"/>
    <p:sldId id="873" r:id="rId119"/>
    <p:sldId id="296" r:id="rId120"/>
    <p:sldId id="954" r:id="rId121"/>
    <p:sldId id="1693" r:id="rId122"/>
    <p:sldId id="911" r:id="rId123"/>
    <p:sldId id="1544" r:id="rId124"/>
    <p:sldId id="914" r:id="rId125"/>
    <p:sldId id="1035" r:id="rId126"/>
    <p:sldId id="897" r:id="rId127"/>
    <p:sldId id="1555" r:id="rId128"/>
    <p:sldId id="883" r:id="rId129"/>
    <p:sldId id="519" r:id="rId130"/>
    <p:sldId id="520" r:id="rId131"/>
    <p:sldId id="504" r:id="rId132"/>
    <p:sldId id="795" r:id="rId133"/>
    <p:sldId id="928" r:id="rId134"/>
    <p:sldId id="1039" r:id="rId135"/>
    <p:sldId id="1054" r:id="rId136"/>
    <p:sldId id="1541" r:id="rId137"/>
    <p:sldId id="898" r:id="rId138"/>
    <p:sldId id="915" r:id="rId139"/>
    <p:sldId id="918" r:id="rId140"/>
    <p:sldId id="329" r:id="rId141"/>
    <p:sldId id="330" r:id="rId142"/>
    <p:sldId id="916" r:id="rId143"/>
    <p:sldId id="577" r:id="rId144"/>
    <p:sldId id="917" r:id="rId145"/>
    <p:sldId id="578" r:id="rId146"/>
    <p:sldId id="1694" r:id="rId147"/>
    <p:sldId id="278" r:id="rId148"/>
    <p:sldId id="1695" r:id="rId149"/>
    <p:sldId id="1638" r:id="rId150"/>
    <p:sldId id="1696" r:id="rId151"/>
    <p:sldId id="1697" r:id="rId152"/>
    <p:sldId id="1698" r:id="rId153"/>
    <p:sldId id="1699" r:id="rId154"/>
    <p:sldId id="1700" r:id="rId155"/>
    <p:sldId id="1701" r:id="rId156"/>
    <p:sldId id="1702" r:id="rId157"/>
    <p:sldId id="1703" r:id="rId158"/>
    <p:sldId id="1704" r:id="rId159"/>
    <p:sldId id="1705" r:id="rId160"/>
    <p:sldId id="1706" r:id="rId161"/>
    <p:sldId id="1707" r:id="rId162"/>
    <p:sldId id="1708" r:id="rId163"/>
    <p:sldId id="1709" r:id="rId164"/>
    <p:sldId id="1710" r:id="rId165"/>
    <p:sldId id="1711" r:id="rId166"/>
    <p:sldId id="1712" r:id="rId167"/>
    <p:sldId id="1713" r:id="rId168"/>
    <p:sldId id="1714" r:id="rId169"/>
    <p:sldId id="1715" r:id="rId170"/>
    <p:sldId id="1658" r:id="rId171"/>
    <p:sldId id="1660" r:id="rId172"/>
    <p:sldId id="1716" r:id="rId173"/>
    <p:sldId id="1717" r:id="rId174"/>
    <p:sldId id="1718" r:id="rId175"/>
    <p:sldId id="968" r:id="rId176"/>
    <p:sldId id="324" r:id="rId177"/>
    <p:sldId id="326" r:id="rId178"/>
    <p:sldId id="960" r:id="rId179"/>
    <p:sldId id="1663" r:id="rId180"/>
    <p:sldId id="1664" r:id="rId181"/>
    <p:sldId id="969" r:id="rId182"/>
    <p:sldId id="936" r:id="rId183"/>
    <p:sldId id="1666" r:id="rId184"/>
    <p:sldId id="979" r:id="rId185"/>
    <p:sldId id="1667" r:id="rId186"/>
    <p:sldId id="1668" r:id="rId187"/>
    <p:sldId id="1719" r:id="rId188"/>
    <p:sldId id="1720" r:id="rId189"/>
    <p:sldId id="1670" r:id="rId190"/>
    <p:sldId id="2145707891" r:id="rId191"/>
    <p:sldId id="2145707892" r:id="rId192"/>
    <p:sldId id="1519" r:id="rId193"/>
    <p:sldId id="2145707893" r:id="rId194"/>
    <p:sldId id="2145707894" r:id="rId195"/>
    <p:sldId id="2145707895" r:id="rId196"/>
    <p:sldId id="1553" r:id="rId197"/>
    <p:sldId id="2145707896" r:id="rId198"/>
    <p:sldId id="2145707897" r:id="rId199"/>
    <p:sldId id="2145707898" r:id="rId200"/>
    <p:sldId id="2145707899" r:id="rId201"/>
    <p:sldId id="2145707900" r:id="rId202"/>
    <p:sldId id="2145707901" r:id="rId203"/>
    <p:sldId id="2145707902" r:id="rId204"/>
    <p:sldId id="2145707903" r:id="rId205"/>
    <p:sldId id="2145707904" r:id="rId206"/>
    <p:sldId id="2145707905" r:id="rId207"/>
    <p:sldId id="2145707906" r:id="rId208"/>
    <p:sldId id="2145707907" r:id="rId209"/>
    <p:sldId id="2145707908" r:id="rId210"/>
    <p:sldId id="2145707909" r:id="rId211"/>
    <p:sldId id="2145707910" r:id="rId212"/>
    <p:sldId id="2145707911" r:id="rId213"/>
    <p:sldId id="2145707912" r:id="rId214"/>
    <p:sldId id="2145707913" r:id="rId215"/>
    <p:sldId id="2145707914" r:id="rId216"/>
    <p:sldId id="2145707915" r:id="rId217"/>
    <p:sldId id="859" r:id="rId218"/>
    <p:sldId id="2145707917" r:id="rId21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242B60-7940-4899-938B-4523ACE5C0E4}" v="79" dt="2025-11-12T16:47:14.0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53" autoAdjust="0"/>
    <p:restoredTop sz="94660" autoAdjust="0"/>
  </p:normalViewPr>
  <p:slideViewPr>
    <p:cSldViewPr snapToGrid="0" snapToObjects="1">
      <p:cViewPr varScale="1">
        <p:scale>
          <a:sx n="74" d="100"/>
          <a:sy n="74" d="100"/>
        </p:scale>
        <p:origin x="304" y="52"/>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91" Type="http://schemas.openxmlformats.org/officeDocument/2006/relationships/slide" Target="slides/slide176.xml"/><Relationship Id="rId205" Type="http://schemas.openxmlformats.org/officeDocument/2006/relationships/slide" Target="slides/slide190.xml"/><Relationship Id="rId226" Type="http://schemas.microsoft.com/office/2015/10/relationships/revisionInfo" Target="revisionInfo.xml"/><Relationship Id="rId107" Type="http://schemas.openxmlformats.org/officeDocument/2006/relationships/slide" Target="slides/slide92.xml"/><Relationship Id="rId11" Type="http://schemas.openxmlformats.org/officeDocument/2006/relationships/slideMaster" Target="slideMasters/slideMaster8.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2.xml"/><Relationship Id="rId95" Type="http://schemas.openxmlformats.org/officeDocument/2006/relationships/slide" Target="slides/slide80.xml"/><Relationship Id="rId160" Type="http://schemas.openxmlformats.org/officeDocument/2006/relationships/slide" Target="slides/slide145.xml"/><Relationship Id="rId181" Type="http://schemas.openxmlformats.org/officeDocument/2006/relationships/slide" Target="slides/slide166.xml"/><Relationship Id="rId216" Type="http://schemas.openxmlformats.org/officeDocument/2006/relationships/slide" Target="slides/slide201.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71" Type="http://schemas.openxmlformats.org/officeDocument/2006/relationships/slide" Target="slides/slide156.xml"/><Relationship Id="rId192" Type="http://schemas.openxmlformats.org/officeDocument/2006/relationships/slide" Target="slides/slide177.xml"/><Relationship Id="rId206" Type="http://schemas.openxmlformats.org/officeDocument/2006/relationships/slide" Target="slides/slide191.xml"/><Relationship Id="rId12" Type="http://schemas.openxmlformats.org/officeDocument/2006/relationships/slideMaster" Target="slideMasters/slideMaster9.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54" Type="http://schemas.openxmlformats.org/officeDocument/2006/relationships/slide" Target="slides/slide39.xml"/><Relationship Id="rId75" Type="http://schemas.openxmlformats.org/officeDocument/2006/relationships/slide" Target="slides/slide60.xml"/><Relationship Id="rId96" Type="http://schemas.openxmlformats.org/officeDocument/2006/relationships/slide" Target="slides/slide81.xml"/><Relationship Id="rId140" Type="http://schemas.openxmlformats.org/officeDocument/2006/relationships/slide" Target="slides/slide125.xml"/><Relationship Id="rId161" Type="http://schemas.openxmlformats.org/officeDocument/2006/relationships/slide" Target="slides/slide146.xml"/><Relationship Id="rId182" Type="http://schemas.openxmlformats.org/officeDocument/2006/relationships/slide" Target="slides/slide167.xml"/><Relationship Id="rId217" Type="http://schemas.openxmlformats.org/officeDocument/2006/relationships/slide" Target="slides/slide202.xml"/><Relationship Id="rId6" Type="http://schemas.openxmlformats.org/officeDocument/2006/relationships/slideMaster" Target="slideMasters/slideMaster3.xml"/><Relationship Id="rId23" Type="http://schemas.openxmlformats.org/officeDocument/2006/relationships/slide" Target="slides/slide8.xml"/><Relationship Id="rId119" Type="http://schemas.openxmlformats.org/officeDocument/2006/relationships/slide" Target="slides/slide104.xml"/><Relationship Id="rId44" Type="http://schemas.openxmlformats.org/officeDocument/2006/relationships/slide" Target="slides/slide29.xml"/><Relationship Id="rId65" Type="http://schemas.openxmlformats.org/officeDocument/2006/relationships/slide" Target="slides/slide50.xml"/><Relationship Id="rId86" Type="http://schemas.openxmlformats.org/officeDocument/2006/relationships/slide" Target="slides/slide71.xml"/><Relationship Id="rId130" Type="http://schemas.openxmlformats.org/officeDocument/2006/relationships/slide" Target="slides/slide115.xml"/><Relationship Id="rId151" Type="http://schemas.openxmlformats.org/officeDocument/2006/relationships/slide" Target="slides/slide136.xml"/><Relationship Id="rId172" Type="http://schemas.openxmlformats.org/officeDocument/2006/relationships/slide" Target="slides/slide157.xml"/><Relationship Id="rId193" Type="http://schemas.openxmlformats.org/officeDocument/2006/relationships/slide" Target="slides/slide178.xml"/><Relationship Id="rId207" Type="http://schemas.openxmlformats.org/officeDocument/2006/relationships/slide" Target="slides/slide192.xml"/><Relationship Id="rId13" Type="http://schemas.openxmlformats.org/officeDocument/2006/relationships/slideMaster" Target="slideMasters/slideMaster10.xml"/><Relationship Id="rId109" Type="http://schemas.openxmlformats.org/officeDocument/2006/relationships/slide" Target="slides/slide94.xml"/><Relationship Id="rId34" Type="http://schemas.openxmlformats.org/officeDocument/2006/relationships/slide" Target="slides/slide19.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20" Type="http://schemas.openxmlformats.org/officeDocument/2006/relationships/slide" Target="slides/slide105.xml"/><Relationship Id="rId141" Type="http://schemas.openxmlformats.org/officeDocument/2006/relationships/slide" Target="slides/slide126.xml"/><Relationship Id="rId7" Type="http://schemas.openxmlformats.org/officeDocument/2006/relationships/slideMaster" Target="slideMasters/slideMaster4.xml"/><Relationship Id="rId162" Type="http://schemas.openxmlformats.org/officeDocument/2006/relationships/slide" Target="slides/slide147.xml"/><Relationship Id="rId183" Type="http://schemas.openxmlformats.org/officeDocument/2006/relationships/slide" Target="slides/slide168.xml"/><Relationship Id="rId218" Type="http://schemas.openxmlformats.org/officeDocument/2006/relationships/slide" Target="slides/slide203.xml"/><Relationship Id="rId24" Type="http://schemas.openxmlformats.org/officeDocument/2006/relationships/slide" Target="slides/slide9.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31" Type="http://schemas.openxmlformats.org/officeDocument/2006/relationships/slide" Target="slides/slide116.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slide" Target="slides/slide179.xml"/><Relationship Id="rId208" Type="http://schemas.openxmlformats.org/officeDocument/2006/relationships/slide" Target="slides/slide193.xml"/><Relationship Id="rId14" Type="http://schemas.openxmlformats.org/officeDocument/2006/relationships/slideMaster" Target="slideMasters/slideMaster11.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8" Type="http://schemas.openxmlformats.org/officeDocument/2006/relationships/slideMaster" Target="slideMasters/slideMaster5.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219" Type="http://schemas.openxmlformats.org/officeDocument/2006/relationships/slide" Target="slides/slide204.xml"/><Relationship Id="rId3" Type="http://schemas.openxmlformats.org/officeDocument/2006/relationships/customXml" Target="../customXml/item3.xml"/><Relationship Id="rId214" Type="http://schemas.openxmlformats.org/officeDocument/2006/relationships/slide" Target="slides/slide199.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slide" Target="slides/slide164.xml"/><Relationship Id="rId195" Type="http://schemas.openxmlformats.org/officeDocument/2006/relationships/slide" Target="slides/slide180.xml"/><Relationship Id="rId209" Type="http://schemas.openxmlformats.org/officeDocument/2006/relationships/slide" Target="slides/slide194.xml"/><Relationship Id="rId190" Type="http://schemas.openxmlformats.org/officeDocument/2006/relationships/slide" Target="slides/slide175.xml"/><Relationship Id="rId204" Type="http://schemas.openxmlformats.org/officeDocument/2006/relationships/slide" Target="slides/slide189.xml"/><Relationship Id="rId220" Type="http://schemas.openxmlformats.org/officeDocument/2006/relationships/notesMaster" Target="notesMasters/notesMaster1.xml"/><Relationship Id="rId225" Type="http://schemas.microsoft.com/office/2016/11/relationships/changesInfo" Target="changesInfos/changesInfo1.xml"/><Relationship Id="rId15" Type="http://schemas.openxmlformats.org/officeDocument/2006/relationships/slideMaster" Target="slideMasters/slideMaster12.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185" Type="http://schemas.openxmlformats.org/officeDocument/2006/relationships/slide" Target="slides/slide170.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5.xml"/><Relationship Id="rId210" Type="http://schemas.openxmlformats.org/officeDocument/2006/relationships/slide" Target="slides/slide195.xml"/><Relationship Id="rId215" Type="http://schemas.openxmlformats.org/officeDocument/2006/relationships/slide" Target="slides/slide200.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96" Type="http://schemas.openxmlformats.org/officeDocument/2006/relationships/slide" Target="slides/slide181.xml"/><Relationship Id="rId200" Type="http://schemas.openxmlformats.org/officeDocument/2006/relationships/slide" Target="slides/slide185.xml"/><Relationship Id="rId16" Type="http://schemas.openxmlformats.org/officeDocument/2006/relationships/slide" Target="slides/slide1.xml"/><Relationship Id="rId221" Type="http://schemas.openxmlformats.org/officeDocument/2006/relationships/presProps" Target="presProps.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slide" Target="slides/slide171.xml"/><Relationship Id="rId211" Type="http://schemas.openxmlformats.org/officeDocument/2006/relationships/slide" Target="slides/slide196.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97" Type="http://schemas.openxmlformats.org/officeDocument/2006/relationships/slide" Target="slides/slide182.xml"/><Relationship Id="rId201" Type="http://schemas.openxmlformats.org/officeDocument/2006/relationships/slide" Target="slides/slide186.xml"/><Relationship Id="rId222" Type="http://schemas.openxmlformats.org/officeDocument/2006/relationships/viewProps" Target="viewProps.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87" Type="http://schemas.openxmlformats.org/officeDocument/2006/relationships/slide" Target="slides/slide172.xml"/><Relationship Id="rId1" Type="http://schemas.openxmlformats.org/officeDocument/2006/relationships/customXml" Target="../customXml/item1.xml"/><Relationship Id="rId212" Type="http://schemas.openxmlformats.org/officeDocument/2006/relationships/slide" Target="slides/slide197.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60" Type="http://schemas.openxmlformats.org/officeDocument/2006/relationships/slide" Target="slides/slide45.xml"/><Relationship Id="rId81" Type="http://schemas.openxmlformats.org/officeDocument/2006/relationships/slide" Target="slides/slide66.xml"/><Relationship Id="rId135" Type="http://schemas.openxmlformats.org/officeDocument/2006/relationships/slide" Target="slides/slide120.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slide" Target="slides/slide183.xml"/><Relationship Id="rId202" Type="http://schemas.openxmlformats.org/officeDocument/2006/relationships/slide" Target="slides/slide187.xml"/><Relationship Id="rId223" Type="http://schemas.openxmlformats.org/officeDocument/2006/relationships/theme" Target="theme/theme1.xml"/><Relationship Id="rId18" Type="http://schemas.openxmlformats.org/officeDocument/2006/relationships/slide" Target="slides/slide3.xml"/><Relationship Id="rId39" Type="http://schemas.openxmlformats.org/officeDocument/2006/relationships/slide" Target="slides/slide24.xml"/><Relationship Id="rId50" Type="http://schemas.openxmlformats.org/officeDocument/2006/relationships/slide" Target="slides/slide35.xml"/><Relationship Id="rId104" Type="http://schemas.openxmlformats.org/officeDocument/2006/relationships/slide" Target="slides/slide89.xml"/><Relationship Id="rId125" Type="http://schemas.openxmlformats.org/officeDocument/2006/relationships/slide" Target="slides/slide110.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 Id="rId71" Type="http://schemas.openxmlformats.org/officeDocument/2006/relationships/slide" Target="slides/slide56.xml"/><Relationship Id="rId92" Type="http://schemas.openxmlformats.org/officeDocument/2006/relationships/slide" Target="slides/slide77.xml"/><Relationship Id="rId213" Type="http://schemas.openxmlformats.org/officeDocument/2006/relationships/slide" Target="slides/slide198.xml"/><Relationship Id="rId2" Type="http://schemas.openxmlformats.org/officeDocument/2006/relationships/customXml" Target="../customXml/item2.xml"/><Relationship Id="rId29" Type="http://schemas.openxmlformats.org/officeDocument/2006/relationships/slide" Target="slides/slide14.xml"/><Relationship Id="rId40" Type="http://schemas.openxmlformats.org/officeDocument/2006/relationships/slide" Target="slides/slide25.xml"/><Relationship Id="rId115" Type="http://schemas.openxmlformats.org/officeDocument/2006/relationships/slide" Target="slides/slide100.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99" Type="http://schemas.openxmlformats.org/officeDocument/2006/relationships/slide" Target="slides/slide184.xml"/><Relationship Id="rId203" Type="http://schemas.openxmlformats.org/officeDocument/2006/relationships/slide" Target="slides/slide188.xml"/><Relationship Id="rId19" Type="http://schemas.openxmlformats.org/officeDocument/2006/relationships/slide" Target="slides/slide4.xml"/><Relationship Id="rId224" Type="http://schemas.openxmlformats.org/officeDocument/2006/relationships/tableStyles" Target="tableStyles.xml"/><Relationship Id="rId30" Type="http://schemas.openxmlformats.org/officeDocument/2006/relationships/slide" Target="slides/slide1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189" Type="http://schemas.openxmlformats.org/officeDocument/2006/relationships/slide" Target="slides/slide17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Anderson" userId="29931dd9-6a8d-4aea-9bcf-bec880f70870" providerId="ADAL" clId="{47242B60-7940-4899-938B-4523ACE5C0E4}"/>
    <pc:docChg chg="undo custSel addSld delSld modSld delMainMaster">
      <pc:chgData name="Tim Anderson" userId="29931dd9-6a8d-4aea-9bcf-bec880f70870" providerId="ADAL" clId="{47242B60-7940-4899-938B-4523ACE5C0E4}" dt="2025-11-12T16:48:19.530" v="535" actId="47"/>
      <pc:docMkLst>
        <pc:docMk/>
      </pc:docMkLst>
      <pc:sldChg chg="add">
        <pc:chgData name="Tim Anderson" userId="29931dd9-6a8d-4aea-9bcf-bec880f70870" providerId="ADAL" clId="{47242B60-7940-4899-938B-4523ACE5C0E4}" dt="2025-11-12T16:40:47.014" v="484"/>
        <pc:sldMkLst>
          <pc:docMk/>
          <pc:sldMk cId="0" sldId="256"/>
        </pc:sldMkLst>
      </pc:sldChg>
      <pc:sldChg chg="add del">
        <pc:chgData name="Tim Anderson" userId="29931dd9-6a8d-4aea-9bcf-bec880f70870" providerId="ADAL" clId="{47242B60-7940-4899-938B-4523ACE5C0E4}" dt="2025-11-12T16:40:50.871" v="485" actId="47"/>
        <pc:sldMkLst>
          <pc:docMk/>
          <pc:sldMk cId="0" sldId="259"/>
        </pc:sldMkLst>
      </pc:sldChg>
      <pc:sldChg chg="add">
        <pc:chgData name="Tim Anderson" userId="29931dd9-6a8d-4aea-9bcf-bec880f70870" providerId="ADAL" clId="{47242B60-7940-4899-938B-4523ACE5C0E4}" dt="2025-11-12T16:40:47.014" v="484"/>
        <pc:sldMkLst>
          <pc:docMk/>
          <pc:sldMk cId="0" sldId="260"/>
        </pc:sldMkLst>
      </pc:sldChg>
      <pc:sldChg chg="add">
        <pc:chgData name="Tim Anderson" userId="29931dd9-6a8d-4aea-9bcf-bec880f70870" providerId="ADAL" clId="{47242B60-7940-4899-938B-4523ACE5C0E4}" dt="2025-11-12T16:40:47.014" v="484"/>
        <pc:sldMkLst>
          <pc:docMk/>
          <pc:sldMk cId="0" sldId="261"/>
        </pc:sldMkLst>
      </pc:sldChg>
      <pc:sldChg chg="modSp add mod">
        <pc:chgData name="Tim Anderson" userId="29931dd9-6a8d-4aea-9bcf-bec880f70870" providerId="ADAL" clId="{47242B60-7940-4899-938B-4523ACE5C0E4}" dt="2025-11-12T16:29:57.441" v="302" actId="14100"/>
        <pc:sldMkLst>
          <pc:docMk/>
          <pc:sldMk cId="2342663775" sldId="359"/>
        </pc:sldMkLst>
        <pc:picChg chg="mod">
          <ac:chgData name="Tim Anderson" userId="29931dd9-6a8d-4aea-9bcf-bec880f70870" providerId="ADAL" clId="{47242B60-7940-4899-938B-4523ACE5C0E4}" dt="2025-11-12T16:29:57.441" v="302" actId="14100"/>
          <ac:picMkLst>
            <pc:docMk/>
            <pc:sldMk cId="2342663775" sldId="359"/>
            <ac:picMk id="14" creationId="{00000000-0000-0000-0000-000000000000}"/>
          </ac:picMkLst>
        </pc:picChg>
      </pc:sldChg>
      <pc:sldChg chg="modSp add mod">
        <pc:chgData name="Tim Anderson" userId="29931dd9-6a8d-4aea-9bcf-bec880f70870" providerId="ADAL" clId="{47242B60-7940-4899-938B-4523ACE5C0E4}" dt="2025-11-12T16:32:21.249" v="342" actId="14100"/>
        <pc:sldMkLst>
          <pc:docMk/>
          <pc:sldMk cId="191014108" sldId="511"/>
        </pc:sldMkLst>
        <pc:picChg chg="mod">
          <ac:chgData name="Tim Anderson" userId="29931dd9-6a8d-4aea-9bcf-bec880f70870" providerId="ADAL" clId="{47242B60-7940-4899-938B-4523ACE5C0E4}" dt="2025-11-12T16:32:21.249" v="342" actId="14100"/>
          <ac:picMkLst>
            <pc:docMk/>
            <pc:sldMk cId="191014108" sldId="511"/>
            <ac:picMk id="7" creationId="{00000000-0000-0000-0000-000000000000}"/>
          </ac:picMkLst>
        </pc:picChg>
      </pc:sldChg>
      <pc:sldChg chg="del">
        <pc:chgData name="Tim Anderson" userId="29931dd9-6a8d-4aea-9bcf-bec880f70870" providerId="ADAL" clId="{47242B60-7940-4899-938B-4523ACE5C0E4}" dt="2025-11-12T16:25:00.588" v="105" actId="47"/>
        <pc:sldMkLst>
          <pc:docMk/>
          <pc:sldMk cId="4169470733" sldId="515"/>
        </pc:sldMkLst>
      </pc:sldChg>
      <pc:sldChg chg="modSp add mod">
        <pc:chgData name="Tim Anderson" userId="29931dd9-6a8d-4aea-9bcf-bec880f70870" providerId="ADAL" clId="{47242B60-7940-4899-938B-4523ACE5C0E4}" dt="2025-11-12T16:32:37.529" v="347" actId="14100"/>
        <pc:sldMkLst>
          <pc:docMk/>
          <pc:sldMk cId="336026040" sldId="522"/>
        </pc:sldMkLst>
        <pc:picChg chg="mod">
          <ac:chgData name="Tim Anderson" userId="29931dd9-6a8d-4aea-9bcf-bec880f70870" providerId="ADAL" clId="{47242B60-7940-4899-938B-4523ACE5C0E4}" dt="2025-11-12T16:32:37.529" v="347" actId="14100"/>
          <ac:picMkLst>
            <pc:docMk/>
            <pc:sldMk cId="336026040" sldId="522"/>
            <ac:picMk id="7" creationId="{00000000-0000-0000-0000-000000000000}"/>
          </ac:picMkLst>
        </pc:picChg>
      </pc:sldChg>
      <pc:sldChg chg="modSp add mod">
        <pc:chgData name="Tim Anderson" userId="29931dd9-6a8d-4aea-9bcf-bec880f70870" providerId="ADAL" clId="{47242B60-7940-4899-938B-4523ACE5C0E4}" dt="2025-11-12T16:31:54.021" v="334" actId="14100"/>
        <pc:sldMkLst>
          <pc:docMk/>
          <pc:sldMk cId="324383223" sldId="530"/>
        </pc:sldMkLst>
        <pc:picChg chg="mod">
          <ac:chgData name="Tim Anderson" userId="29931dd9-6a8d-4aea-9bcf-bec880f70870" providerId="ADAL" clId="{47242B60-7940-4899-938B-4523ACE5C0E4}" dt="2025-11-12T16:31:54.021" v="334" actId="14100"/>
          <ac:picMkLst>
            <pc:docMk/>
            <pc:sldMk cId="324383223" sldId="530"/>
            <ac:picMk id="7" creationId="{00000000-0000-0000-0000-000000000000}"/>
          </ac:picMkLst>
        </pc:picChg>
      </pc:sldChg>
      <pc:sldChg chg="modSp add del mod">
        <pc:chgData name="Tim Anderson" userId="29931dd9-6a8d-4aea-9bcf-bec880f70870" providerId="ADAL" clId="{47242B60-7940-4899-938B-4523ACE5C0E4}" dt="2025-11-12T16:41:24.388" v="486" actId="2696"/>
        <pc:sldMkLst>
          <pc:docMk/>
          <pc:sldMk cId="572548545" sldId="539"/>
        </pc:sldMkLst>
        <pc:picChg chg="mod">
          <ac:chgData name="Tim Anderson" userId="29931dd9-6a8d-4aea-9bcf-bec880f70870" providerId="ADAL" clId="{47242B60-7940-4899-938B-4523ACE5C0E4}" dt="2025-11-12T16:30:04.651" v="304" actId="14100"/>
          <ac:picMkLst>
            <pc:docMk/>
            <pc:sldMk cId="572548545" sldId="539"/>
            <ac:picMk id="7" creationId="{00000000-0000-0000-0000-000000000000}"/>
          </ac:picMkLst>
        </pc:picChg>
      </pc:sldChg>
      <pc:sldChg chg="add">
        <pc:chgData name="Tim Anderson" userId="29931dd9-6a8d-4aea-9bcf-bec880f70870" providerId="ADAL" clId="{47242B60-7940-4899-938B-4523ACE5C0E4}" dt="2025-11-12T16:41:32.375" v="487"/>
        <pc:sldMkLst>
          <pc:docMk/>
          <pc:sldMk cId="2450119904" sldId="539"/>
        </pc:sldMkLst>
      </pc:sldChg>
      <pc:sldChg chg="modSp add mod">
        <pc:chgData name="Tim Anderson" userId="29931dd9-6a8d-4aea-9bcf-bec880f70870" providerId="ADAL" clId="{47242B60-7940-4899-938B-4523ACE5C0E4}" dt="2025-11-12T16:31:00.609" v="320" actId="14100"/>
        <pc:sldMkLst>
          <pc:docMk/>
          <pc:sldMk cId="3804889183" sldId="562"/>
        </pc:sldMkLst>
        <pc:picChg chg="mod">
          <ac:chgData name="Tim Anderson" userId="29931dd9-6a8d-4aea-9bcf-bec880f70870" providerId="ADAL" clId="{47242B60-7940-4899-938B-4523ACE5C0E4}" dt="2025-11-12T16:31:00.609" v="320" actId="14100"/>
          <ac:picMkLst>
            <pc:docMk/>
            <pc:sldMk cId="3804889183" sldId="562"/>
            <ac:picMk id="7" creationId="{00000000-0000-0000-0000-000000000000}"/>
          </ac:picMkLst>
        </pc:picChg>
      </pc:sldChg>
      <pc:sldChg chg="modSp add mod">
        <pc:chgData name="Tim Anderson" userId="29931dd9-6a8d-4aea-9bcf-bec880f70870" providerId="ADAL" clId="{47242B60-7940-4899-938B-4523ACE5C0E4}" dt="2025-11-12T16:32:07.524" v="338" actId="14100"/>
        <pc:sldMkLst>
          <pc:docMk/>
          <pc:sldMk cId="234454622" sldId="571"/>
        </pc:sldMkLst>
        <pc:picChg chg="mod">
          <ac:chgData name="Tim Anderson" userId="29931dd9-6a8d-4aea-9bcf-bec880f70870" providerId="ADAL" clId="{47242B60-7940-4899-938B-4523ACE5C0E4}" dt="2025-11-12T16:32:07.524" v="338" actId="14100"/>
          <ac:picMkLst>
            <pc:docMk/>
            <pc:sldMk cId="234454622" sldId="571"/>
            <ac:picMk id="7" creationId="{00000000-0000-0000-0000-000000000000}"/>
          </ac:picMkLst>
        </pc:picChg>
      </pc:sldChg>
      <pc:sldChg chg="modSp add mod">
        <pc:chgData name="Tim Anderson" userId="29931dd9-6a8d-4aea-9bcf-bec880f70870" providerId="ADAL" clId="{47242B60-7940-4899-938B-4523ACE5C0E4}" dt="2025-11-12T16:31:59.930" v="336" actId="14100"/>
        <pc:sldMkLst>
          <pc:docMk/>
          <pc:sldMk cId="4284270421" sldId="590"/>
        </pc:sldMkLst>
        <pc:picChg chg="mod">
          <ac:chgData name="Tim Anderson" userId="29931dd9-6a8d-4aea-9bcf-bec880f70870" providerId="ADAL" clId="{47242B60-7940-4899-938B-4523ACE5C0E4}" dt="2025-11-12T16:31:59.930" v="336" actId="14100"/>
          <ac:picMkLst>
            <pc:docMk/>
            <pc:sldMk cId="4284270421" sldId="590"/>
            <ac:picMk id="7" creationId="{00000000-0000-0000-0000-000000000000}"/>
          </ac:picMkLst>
        </pc:picChg>
      </pc:sldChg>
      <pc:sldChg chg="modSp add del mod">
        <pc:chgData name="Tim Anderson" userId="29931dd9-6a8d-4aea-9bcf-bec880f70870" providerId="ADAL" clId="{47242B60-7940-4899-938B-4523ACE5C0E4}" dt="2025-11-12T16:41:24.388" v="486" actId="2696"/>
        <pc:sldMkLst>
          <pc:docMk/>
          <pc:sldMk cId="1367151359" sldId="611"/>
        </pc:sldMkLst>
        <pc:picChg chg="mod">
          <ac:chgData name="Tim Anderson" userId="29931dd9-6a8d-4aea-9bcf-bec880f70870" providerId="ADAL" clId="{47242B60-7940-4899-938B-4523ACE5C0E4}" dt="2025-11-12T16:30:10.953" v="306" actId="14100"/>
          <ac:picMkLst>
            <pc:docMk/>
            <pc:sldMk cId="1367151359" sldId="611"/>
            <ac:picMk id="7" creationId="{00000000-0000-0000-0000-000000000000}"/>
          </ac:picMkLst>
        </pc:picChg>
      </pc:sldChg>
      <pc:sldChg chg="add">
        <pc:chgData name="Tim Anderson" userId="29931dd9-6a8d-4aea-9bcf-bec880f70870" providerId="ADAL" clId="{47242B60-7940-4899-938B-4523ACE5C0E4}" dt="2025-11-12T16:41:32.375" v="487"/>
        <pc:sldMkLst>
          <pc:docMk/>
          <pc:sldMk cId="3306410691" sldId="611"/>
        </pc:sldMkLst>
      </pc:sldChg>
      <pc:sldChg chg="modSp add mod">
        <pc:chgData name="Tim Anderson" userId="29931dd9-6a8d-4aea-9bcf-bec880f70870" providerId="ADAL" clId="{47242B60-7940-4899-938B-4523ACE5C0E4}" dt="2025-11-12T16:32:51.432" v="351" actId="14100"/>
        <pc:sldMkLst>
          <pc:docMk/>
          <pc:sldMk cId="184326165" sldId="630"/>
        </pc:sldMkLst>
        <pc:picChg chg="mod">
          <ac:chgData name="Tim Anderson" userId="29931dd9-6a8d-4aea-9bcf-bec880f70870" providerId="ADAL" clId="{47242B60-7940-4899-938B-4523ACE5C0E4}" dt="2025-11-12T16:32:51.432" v="351" actId="14100"/>
          <ac:picMkLst>
            <pc:docMk/>
            <pc:sldMk cId="184326165" sldId="630"/>
            <ac:picMk id="7" creationId="{00000000-0000-0000-0000-000000000000}"/>
          </ac:picMkLst>
        </pc:picChg>
      </pc:sldChg>
      <pc:sldChg chg="modSp add mod">
        <pc:chgData name="Tim Anderson" userId="29931dd9-6a8d-4aea-9bcf-bec880f70870" providerId="ADAL" clId="{47242B60-7940-4899-938B-4523ACE5C0E4}" dt="2025-11-12T16:32:58.854" v="353" actId="14100"/>
        <pc:sldMkLst>
          <pc:docMk/>
          <pc:sldMk cId="2418547990" sldId="631"/>
        </pc:sldMkLst>
        <pc:picChg chg="mod">
          <ac:chgData name="Tim Anderson" userId="29931dd9-6a8d-4aea-9bcf-bec880f70870" providerId="ADAL" clId="{47242B60-7940-4899-938B-4523ACE5C0E4}" dt="2025-11-12T16:32:58.854" v="353" actId="14100"/>
          <ac:picMkLst>
            <pc:docMk/>
            <pc:sldMk cId="2418547990" sldId="631"/>
            <ac:picMk id="7" creationId="{00000000-0000-0000-0000-000000000000}"/>
          </ac:picMkLst>
        </pc:picChg>
      </pc:sldChg>
      <pc:sldChg chg="modSp add del mod">
        <pc:chgData name="Tim Anderson" userId="29931dd9-6a8d-4aea-9bcf-bec880f70870" providerId="ADAL" clId="{47242B60-7940-4899-938B-4523ACE5C0E4}" dt="2025-11-12T16:41:24.388" v="486" actId="2696"/>
        <pc:sldMkLst>
          <pc:docMk/>
          <pc:sldMk cId="1879301432" sldId="643"/>
        </pc:sldMkLst>
        <pc:picChg chg="mod">
          <ac:chgData name="Tim Anderson" userId="29931dd9-6a8d-4aea-9bcf-bec880f70870" providerId="ADAL" clId="{47242B60-7940-4899-938B-4523ACE5C0E4}" dt="2025-11-12T16:30:38.466" v="314" actId="14100"/>
          <ac:picMkLst>
            <pc:docMk/>
            <pc:sldMk cId="1879301432" sldId="643"/>
            <ac:picMk id="7" creationId="{00000000-0000-0000-0000-000000000000}"/>
          </ac:picMkLst>
        </pc:picChg>
      </pc:sldChg>
      <pc:sldChg chg="add">
        <pc:chgData name="Tim Anderson" userId="29931dd9-6a8d-4aea-9bcf-bec880f70870" providerId="ADAL" clId="{47242B60-7940-4899-938B-4523ACE5C0E4}" dt="2025-11-12T16:41:32.375" v="487"/>
        <pc:sldMkLst>
          <pc:docMk/>
          <pc:sldMk cId="4171639413" sldId="643"/>
        </pc:sldMkLst>
      </pc:sldChg>
      <pc:sldChg chg="modSp add del mod">
        <pc:chgData name="Tim Anderson" userId="29931dd9-6a8d-4aea-9bcf-bec880f70870" providerId="ADAL" clId="{47242B60-7940-4899-938B-4523ACE5C0E4}" dt="2025-11-12T16:41:24.388" v="486" actId="2696"/>
        <pc:sldMkLst>
          <pc:docMk/>
          <pc:sldMk cId="237474942" sldId="659"/>
        </pc:sldMkLst>
        <pc:picChg chg="mod">
          <ac:chgData name="Tim Anderson" userId="29931dd9-6a8d-4aea-9bcf-bec880f70870" providerId="ADAL" clId="{47242B60-7940-4899-938B-4523ACE5C0E4}" dt="2025-11-12T16:30:31.002" v="312" actId="14100"/>
          <ac:picMkLst>
            <pc:docMk/>
            <pc:sldMk cId="237474942" sldId="659"/>
            <ac:picMk id="7" creationId="{00000000-0000-0000-0000-000000000000}"/>
          </ac:picMkLst>
        </pc:picChg>
      </pc:sldChg>
      <pc:sldChg chg="add">
        <pc:chgData name="Tim Anderson" userId="29931dd9-6a8d-4aea-9bcf-bec880f70870" providerId="ADAL" clId="{47242B60-7940-4899-938B-4523ACE5C0E4}" dt="2025-11-12T16:41:32.375" v="487"/>
        <pc:sldMkLst>
          <pc:docMk/>
          <pc:sldMk cId="483554904" sldId="659"/>
        </pc:sldMkLst>
      </pc:sldChg>
      <pc:sldChg chg="modSp add mod">
        <pc:chgData name="Tim Anderson" userId="29931dd9-6a8d-4aea-9bcf-bec880f70870" providerId="ADAL" clId="{47242B60-7940-4899-938B-4523ACE5C0E4}" dt="2025-11-12T16:32:44.775" v="349" actId="14100"/>
        <pc:sldMkLst>
          <pc:docMk/>
          <pc:sldMk cId="792024164" sldId="704"/>
        </pc:sldMkLst>
        <pc:picChg chg="mod">
          <ac:chgData name="Tim Anderson" userId="29931dd9-6a8d-4aea-9bcf-bec880f70870" providerId="ADAL" clId="{47242B60-7940-4899-938B-4523ACE5C0E4}" dt="2025-11-12T16:32:44.775" v="349" actId="14100"/>
          <ac:picMkLst>
            <pc:docMk/>
            <pc:sldMk cId="792024164" sldId="704"/>
            <ac:picMk id="7" creationId="{00000000-0000-0000-0000-000000000000}"/>
          </ac:picMkLst>
        </pc:picChg>
      </pc:sldChg>
      <pc:sldChg chg="modSp add mod">
        <pc:chgData name="Tim Anderson" userId="29931dd9-6a8d-4aea-9bcf-bec880f70870" providerId="ADAL" clId="{47242B60-7940-4899-938B-4523ACE5C0E4}" dt="2025-11-12T16:33:43.746" v="363" actId="14100"/>
        <pc:sldMkLst>
          <pc:docMk/>
          <pc:sldMk cId="3848329330" sldId="710"/>
        </pc:sldMkLst>
        <pc:picChg chg="mod">
          <ac:chgData name="Tim Anderson" userId="29931dd9-6a8d-4aea-9bcf-bec880f70870" providerId="ADAL" clId="{47242B60-7940-4899-938B-4523ACE5C0E4}" dt="2025-11-12T16:33:43.746" v="363" actId="14100"/>
          <ac:picMkLst>
            <pc:docMk/>
            <pc:sldMk cId="3848329330" sldId="710"/>
            <ac:picMk id="7" creationId="{00000000-0000-0000-0000-000000000000}"/>
          </ac:picMkLst>
        </pc:picChg>
      </pc:sldChg>
      <pc:sldChg chg="modSp add mod">
        <pc:chgData name="Tim Anderson" userId="29931dd9-6a8d-4aea-9bcf-bec880f70870" providerId="ADAL" clId="{47242B60-7940-4899-938B-4523ACE5C0E4}" dt="2025-11-12T16:30:44.132" v="316" actId="14100"/>
        <pc:sldMkLst>
          <pc:docMk/>
          <pc:sldMk cId="1121899203" sldId="726"/>
        </pc:sldMkLst>
        <pc:picChg chg="mod">
          <ac:chgData name="Tim Anderson" userId="29931dd9-6a8d-4aea-9bcf-bec880f70870" providerId="ADAL" clId="{47242B60-7940-4899-938B-4523ACE5C0E4}" dt="2025-11-12T16:30:44.132" v="316" actId="14100"/>
          <ac:picMkLst>
            <pc:docMk/>
            <pc:sldMk cId="1121899203" sldId="726"/>
            <ac:picMk id="7" creationId="{00000000-0000-0000-0000-000000000000}"/>
          </ac:picMkLst>
        </pc:picChg>
      </pc:sldChg>
      <pc:sldChg chg="modSp add mod">
        <pc:chgData name="Tim Anderson" userId="29931dd9-6a8d-4aea-9bcf-bec880f70870" providerId="ADAL" clId="{47242B60-7940-4899-938B-4523ACE5C0E4}" dt="2025-11-12T16:32:31.212" v="345" actId="14100"/>
        <pc:sldMkLst>
          <pc:docMk/>
          <pc:sldMk cId="2151839122" sldId="740"/>
        </pc:sldMkLst>
        <pc:picChg chg="mod">
          <ac:chgData name="Tim Anderson" userId="29931dd9-6a8d-4aea-9bcf-bec880f70870" providerId="ADAL" clId="{47242B60-7940-4899-938B-4523ACE5C0E4}" dt="2025-11-12T16:32:31.212" v="345" actId="14100"/>
          <ac:picMkLst>
            <pc:docMk/>
            <pc:sldMk cId="2151839122" sldId="740"/>
            <ac:picMk id="7" creationId="{00000000-0000-0000-0000-000000000000}"/>
          </ac:picMkLst>
        </pc:picChg>
      </pc:sldChg>
      <pc:sldChg chg="modSp add del mod">
        <pc:chgData name="Tim Anderson" userId="29931dd9-6a8d-4aea-9bcf-bec880f70870" providerId="ADAL" clId="{47242B60-7940-4899-938B-4523ACE5C0E4}" dt="2025-11-12T16:48:09.080" v="534" actId="47"/>
        <pc:sldMkLst>
          <pc:docMk/>
          <pc:sldMk cId="2145667256" sldId="747"/>
        </pc:sldMkLst>
        <pc:picChg chg="mod">
          <ac:chgData name="Tim Anderson" userId="29931dd9-6a8d-4aea-9bcf-bec880f70870" providerId="ADAL" clId="{47242B60-7940-4899-938B-4523ACE5C0E4}" dt="2025-11-12T16:31:07.927" v="322" actId="14100"/>
          <ac:picMkLst>
            <pc:docMk/>
            <pc:sldMk cId="2145667256" sldId="747"/>
            <ac:picMk id="7" creationId="{00000000-0000-0000-0000-000000000000}"/>
          </ac:picMkLst>
        </pc:picChg>
      </pc:sldChg>
      <pc:sldChg chg="del">
        <pc:chgData name="Tim Anderson" userId="29931dd9-6a8d-4aea-9bcf-bec880f70870" providerId="ADAL" clId="{47242B60-7940-4899-938B-4523ACE5C0E4}" dt="2025-11-12T16:25:23.529" v="122" actId="47"/>
        <pc:sldMkLst>
          <pc:docMk/>
          <pc:sldMk cId="4085063252" sldId="823"/>
        </pc:sldMkLst>
      </pc:sldChg>
      <pc:sldChg chg="del">
        <pc:chgData name="Tim Anderson" userId="29931dd9-6a8d-4aea-9bcf-bec880f70870" providerId="ADAL" clId="{47242B60-7940-4899-938B-4523ACE5C0E4}" dt="2025-11-12T16:26:44.577" v="125" actId="47"/>
        <pc:sldMkLst>
          <pc:docMk/>
          <pc:sldMk cId="1653664328" sldId="824"/>
        </pc:sldMkLst>
      </pc:sldChg>
      <pc:sldChg chg="del">
        <pc:chgData name="Tim Anderson" userId="29931dd9-6a8d-4aea-9bcf-bec880f70870" providerId="ADAL" clId="{47242B60-7940-4899-938B-4523ACE5C0E4}" dt="2025-11-12T16:26:46.717" v="128" actId="47"/>
        <pc:sldMkLst>
          <pc:docMk/>
          <pc:sldMk cId="4099728146" sldId="825"/>
        </pc:sldMkLst>
      </pc:sldChg>
      <pc:sldChg chg="modSp add mod">
        <pc:chgData name="Tim Anderson" userId="29931dd9-6a8d-4aea-9bcf-bec880f70870" providerId="ADAL" clId="{47242B60-7940-4899-938B-4523ACE5C0E4}" dt="2025-11-12T16:33:51.050" v="365" actId="14100"/>
        <pc:sldMkLst>
          <pc:docMk/>
          <pc:sldMk cId="1145504657" sldId="831"/>
        </pc:sldMkLst>
        <pc:picChg chg="mod">
          <ac:chgData name="Tim Anderson" userId="29931dd9-6a8d-4aea-9bcf-bec880f70870" providerId="ADAL" clId="{47242B60-7940-4899-938B-4523ACE5C0E4}" dt="2025-11-12T16:33:51.050" v="365" actId="14100"/>
          <ac:picMkLst>
            <pc:docMk/>
            <pc:sldMk cId="1145504657" sldId="831"/>
            <ac:picMk id="7" creationId="{8D29640C-3796-02F4-0E7B-E558AEE2ED9C}"/>
          </ac:picMkLst>
        </pc:picChg>
      </pc:sldChg>
      <pc:sldChg chg="modSp add mod">
        <pc:chgData name="Tim Anderson" userId="29931dd9-6a8d-4aea-9bcf-bec880f70870" providerId="ADAL" clId="{47242B60-7940-4899-938B-4523ACE5C0E4}" dt="2025-11-12T16:33:33.953" v="361" actId="14100"/>
        <pc:sldMkLst>
          <pc:docMk/>
          <pc:sldMk cId="4096493389" sldId="832"/>
        </pc:sldMkLst>
        <pc:picChg chg="mod">
          <ac:chgData name="Tim Anderson" userId="29931dd9-6a8d-4aea-9bcf-bec880f70870" providerId="ADAL" clId="{47242B60-7940-4899-938B-4523ACE5C0E4}" dt="2025-11-12T16:33:33.953" v="361" actId="14100"/>
          <ac:picMkLst>
            <pc:docMk/>
            <pc:sldMk cId="4096493389" sldId="832"/>
            <ac:picMk id="7" creationId="{A24B6410-274B-A2A5-3679-0FA0F6AD560B}"/>
          </ac:picMkLst>
        </pc:picChg>
      </pc:sldChg>
      <pc:sldChg chg="modSp add mod">
        <pc:chgData name="Tim Anderson" userId="29931dd9-6a8d-4aea-9bcf-bec880f70870" providerId="ADAL" clId="{47242B60-7940-4899-938B-4523ACE5C0E4}" dt="2025-11-12T16:33:09.115" v="355" actId="14100"/>
        <pc:sldMkLst>
          <pc:docMk/>
          <pc:sldMk cId="1315788671" sldId="833"/>
        </pc:sldMkLst>
        <pc:picChg chg="mod">
          <ac:chgData name="Tim Anderson" userId="29931dd9-6a8d-4aea-9bcf-bec880f70870" providerId="ADAL" clId="{47242B60-7940-4899-938B-4523ACE5C0E4}" dt="2025-11-12T16:33:09.115" v="355" actId="14100"/>
          <ac:picMkLst>
            <pc:docMk/>
            <pc:sldMk cId="1315788671" sldId="833"/>
            <ac:picMk id="7" creationId="{00000000-0000-0000-0000-000000000000}"/>
          </ac:picMkLst>
        </pc:picChg>
      </pc:sldChg>
      <pc:sldChg chg="modSp add mod">
        <pc:chgData name="Tim Anderson" userId="29931dd9-6a8d-4aea-9bcf-bec880f70870" providerId="ADAL" clId="{47242B60-7940-4899-938B-4523ACE5C0E4}" dt="2025-11-12T16:31:37.612" v="330" actId="14100"/>
        <pc:sldMkLst>
          <pc:docMk/>
          <pc:sldMk cId="1767019108" sldId="834"/>
        </pc:sldMkLst>
        <pc:picChg chg="mod">
          <ac:chgData name="Tim Anderson" userId="29931dd9-6a8d-4aea-9bcf-bec880f70870" providerId="ADAL" clId="{47242B60-7940-4899-938B-4523ACE5C0E4}" dt="2025-11-12T16:31:37.612" v="330" actId="14100"/>
          <ac:picMkLst>
            <pc:docMk/>
            <pc:sldMk cId="1767019108" sldId="834"/>
            <ac:picMk id="7" creationId="{0E9C6C79-3D2F-113E-EC01-1B142584141D}"/>
          </ac:picMkLst>
        </pc:picChg>
      </pc:sldChg>
      <pc:sldChg chg="modSp add mod">
        <pc:chgData name="Tim Anderson" userId="29931dd9-6a8d-4aea-9bcf-bec880f70870" providerId="ADAL" clId="{47242B60-7940-4899-938B-4523ACE5C0E4}" dt="2025-11-12T16:31:44.925" v="332" actId="14100"/>
        <pc:sldMkLst>
          <pc:docMk/>
          <pc:sldMk cId="1363099311" sldId="835"/>
        </pc:sldMkLst>
        <pc:picChg chg="mod">
          <ac:chgData name="Tim Anderson" userId="29931dd9-6a8d-4aea-9bcf-bec880f70870" providerId="ADAL" clId="{47242B60-7940-4899-938B-4523ACE5C0E4}" dt="2025-11-12T16:31:44.925" v="332" actId="14100"/>
          <ac:picMkLst>
            <pc:docMk/>
            <pc:sldMk cId="1363099311" sldId="835"/>
            <ac:picMk id="7" creationId="{6D27CA22-41BF-02FD-F1EE-61D128327435}"/>
          </ac:picMkLst>
        </pc:picChg>
      </pc:sldChg>
      <pc:sldChg chg="modSp mod">
        <pc:chgData name="Tim Anderson" userId="29931dd9-6a8d-4aea-9bcf-bec880f70870" providerId="ADAL" clId="{47242B60-7940-4899-938B-4523ACE5C0E4}" dt="2025-11-12T16:23:38.263" v="99" actId="20577"/>
        <pc:sldMkLst>
          <pc:docMk/>
          <pc:sldMk cId="852748643" sldId="882"/>
        </pc:sldMkLst>
        <pc:spChg chg="mod">
          <ac:chgData name="Tim Anderson" userId="29931dd9-6a8d-4aea-9bcf-bec880f70870" providerId="ADAL" clId="{47242B60-7940-4899-938B-4523ACE5C0E4}" dt="2025-11-12T16:23:38.263" v="99" actId="20577"/>
          <ac:spMkLst>
            <pc:docMk/>
            <pc:sldMk cId="852748643" sldId="882"/>
            <ac:spMk id="5" creationId="{CAF789A2-1D0C-4508-9DE0-9AAFADD8C21F}"/>
          </ac:spMkLst>
        </pc:spChg>
      </pc:sldChg>
      <pc:sldChg chg="del">
        <pc:chgData name="Tim Anderson" userId="29931dd9-6a8d-4aea-9bcf-bec880f70870" providerId="ADAL" clId="{47242B60-7940-4899-938B-4523ACE5C0E4}" dt="2025-11-12T16:18:48.107" v="7" actId="2696"/>
        <pc:sldMkLst>
          <pc:docMk/>
          <pc:sldMk cId="1077756773" sldId="912"/>
        </pc:sldMkLst>
      </pc:sldChg>
      <pc:sldChg chg="addSp delSp modSp add del mod setBg delDesignElem">
        <pc:chgData name="Tim Anderson" userId="29931dd9-6a8d-4aea-9bcf-bec880f70870" providerId="ADAL" clId="{47242B60-7940-4899-938B-4523ACE5C0E4}" dt="2025-11-12T16:19:07.725" v="12"/>
        <pc:sldMkLst>
          <pc:docMk/>
          <pc:sldMk cId="3055453766" sldId="912"/>
        </pc:sldMkLst>
        <pc:spChg chg="mod">
          <ac:chgData name="Tim Anderson" userId="29931dd9-6a8d-4aea-9bcf-bec880f70870" providerId="ADAL" clId="{47242B60-7940-4899-938B-4523ACE5C0E4}" dt="2025-11-12T16:19:07.725" v="12"/>
          <ac:spMkLst>
            <pc:docMk/>
            <pc:sldMk cId="3055453766" sldId="912"/>
            <ac:spMk id="3" creationId="{34AFCD64-4AD9-4CDE-AAB9-CA770DB804E5}"/>
          </ac:spMkLst>
        </pc:spChg>
        <pc:spChg chg="add del">
          <ac:chgData name="Tim Anderson" userId="29931dd9-6a8d-4aea-9bcf-bec880f70870" providerId="ADAL" clId="{47242B60-7940-4899-938B-4523ACE5C0E4}" dt="2025-11-12T16:19:07.725" v="12"/>
          <ac:spMkLst>
            <pc:docMk/>
            <pc:sldMk cId="3055453766" sldId="912"/>
            <ac:spMk id="22" creationId="{C7FA33FF-088D-4F16-95A2-2C64D353DEA8}"/>
          </ac:spMkLst>
        </pc:spChg>
        <pc:spChg chg="add del">
          <ac:chgData name="Tim Anderson" userId="29931dd9-6a8d-4aea-9bcf-bec880f70870" providerId="ADAL" clId="{47242B60-7940-4899-938B-4523ACE5C0E4}" dt="2025-11-12T16:19:07.725" v="12"/>
          <ac:spMkLst>
            <pc:docMk/>
            <pc:sldMk cId="3055453766" sldId="912"/>
            <ac:spMk id="24" creationId="{A376EFB1-01CF-419F-ABF1-2AF02BBFCBD1}"/>
          </ac:spMkLst>
        </pc:spChg>
        <pc:spChg chg="add del">
          <ac:chgData name="Tim Anderson" userId="29931dd9-6a8d-4aea-9bcf-bec880f70870" providerId="ADAL" clId="{47242B60-7940-4899-938B-4523ACE5C0E4}" dt="2025-11-12T16:19:07.725" v="12"/>
          <ac:spMkLst>
            <pc:docMk/>
            <pc:sldMk cId="3055453766" sldId="912"/>
            <ac:spMk id="26" creationId="{FF9DEA15-78BD-4750-AA18-B9F28A6D5AB8}"/>
          </ac:spMkLst>
        </pc:spChg>
      </pc:sldChg>
      <pc:sldChg chg="add">
        <pc:chgData name="Tim Anderson" userId="29931dd9-6a8d-4aea-9bcf-bec880f70870" providerId="ADAL" clId="{47242B60-7940-4899-938B-4523ACE5C0E4}" dt="2025-11-12T16:19:11.085" v="13"/>
        <pc:sldMkLst>
          <pc:docMk/>
          <pc:sldMk cId="3207998811" sldId="912"/>
        </pc:sldMkLst>
      </pc:sldChg>
      <pc:sldChg chg="add del">
        <pc:chgData name="Tim Anderson" userId="29931dd9-6a8d-4aea-9bcf-bec880f70870" providerId="ADAL" clId="{47242B60-7940-4899-938B-4523ACE5C0E4}" dt="2025-11-12T16:19:07.725" v="12"/>
        <pc:sldMkLst>
          <pc:docMk/>
          <pc:sldMk cId="2000820129" sldId="946"/>
        </pc:sldMkLst>
      </pc:sldChg>
      <pc:sldChg chg="del">
        <pc:chgData name="Tim Anderson" userId="29931dd9-6a8d-4aea-9bcf-bec880f70870" providerId="ADAL" clId="{47242B60-7940-4899-938B-4523ACE5C0E4}" dt="2025-11-12T16:18:48.107" v="7" actId="2696"/>
        <pc:sldMkLst>
          <pc:docMk/>
          <pc:sldMk cId="3445473992" sldId="946"/>
        </pc:sldMkLst>
      </pc:sldChg>
      <pc:sldChg chg="add">
        <pc:chgData name="Tim Anderson" userId="29931dd9-6a8d-4aea-9bcf-bec880f70870" providerId="ADAL" clId="{47242B60-7940-4899-938B-4523ACE5C0E4}" dt="2025-11-12T16:19:11.085" v="13"/>
        <pc:sldMkLst>
          <pc:docMk/>
          <pc:sldMk cId="3744562902" sldId="946"/>
        </pc:sldMkLst>
      </pc:sldChg>
      <pc:sldChg chg="modSp mod">
        <pc:chgData name="Tim Anderson" userId="29931dd9-6a8d-4aea-9bcf-bec880f70870" providerId="ADAL" clId="{47242B60-7940-4899-938B-4523ACE5C0E4}" dt="2025-11-12T16:29:37.888" v="300" actId="20577"/>
        <pc:sldMkLst>
          <pc:docMk/>
          <pc:sldMk cId="2117734731" sldId="954"/>
        </pc:sldMkLst>
        <pc:spChg chg="mod">
          <ac:chgData name="Tim Anderson" userId="29931dd9-6a8d-4aea-9bcf-bec880f70870" providerId="ADAL" clId="{47242B60-7940-4899-938B-4523ACE5C0E4}" dt="2025-11-12T16:29:37.888" v="300" actId="20577"/>
          <ac:spMkLst>
            <pc:docMk/>
            <pc:sldMk cId="2117734731" sldId="954"/>
            <ac:spMk id="10" creationId="{00000000-0000-0000-0000-000000000000}"/>
          </ac:spMkLst>
        </pc:spChg>
      </pc:sldChg>
      <pc:sldChg chg="add del">
        <pc:chgData name="Tim Anderson" userId="29931dd9-6a8d-4aea-9bcf-bec880f70870" providerId="ADAL" clId="{47242B60-7940-4899-938B-4523ACE5C0E4}" dt="2025-11-12T16:19:07.725" v="12"/>
        <pc:sldMkLst>
          <pc:docMk/>
          <pc:sldMk cId="2428186805" sldId="965"/>
        </pc:sldMkLst>
      </pc:sldChg>
      <pc:sldChg chg="modSp add">
        <pc:chgData name="Tim Anderson" userId="29931dd9-6a8d-4aea-9bcf-bec880f70870" providerId="ADAL" clId="{47242B60-7940-4899-938B-4523ACE5C0E4}" dt="2025-11-12T16:20:15.972" v="81"/>
        <pc:sldMkLst>
          <pc:docMk/>
          <pc:sldMk cId="3018542671" sldId="965"/>
        </pc:sldMkLst>
        <pc:graphicFrameChg chg="mod">
          <ac:chgData name="Tim Anderson" userId="29931dd9-6a8d-4aea-9bcf-bec880f70870" providerId="ADAL" clId="{47242B60-7940-4899-938B-4523ACE5C0E4}" dt="2025-11-12T16:20:15.972" v="81"/>
          <ac:graphicFrameMkLst>
            <pc:docMk/>
            <pc:sldMk cId="3018542671" sldId="965"/>
            <ac:graphicFrameMk id="5" creationId="{C238CF12-CEEA-B7BD-4041-8AAF6EAB2ABA}"/>
          </ac:graphicFrameMkLst>
        </pc:graphicFrameChg>
      </pc:sldChg>
      <pc:sldChg chg="del">
        <pc:chgData name="Tim Anderson" userId="29931dd9-6a8d-4aea-9bcf-bec880f70870" providerId="ADAL" clId="{47242B60-7940-4899-938B-4523ACE5C0E4}" dt="2025-11-12T16:18:48.107" v="7" actId="2696"/>
        <pc:sldMkLst>
          <pc:docMk/>
          <pc:sldMk cId="4209801485" sldId="965"/>
        </pc:sldMkLst>
      </pc:sldChg>
      <pc:sldChg chg="del">
        <pc:chgData name="Tim Anderson" userId="29931dd9-6a8d-4aea-9bcf-bec880f70870" providerId="ADAL" clId="{47242B60-7940-4899-938B-4523ACE5C0E4}" dt="2025-11-12T16:26:47.885" v="129" actId="47"/>
        <pc:sldMkLst>
          <pc:docMk/>
          <pc:sldMk cId="1795893829" sldId="972"/>
        </pc:sldMkLst>
      </pc:sldChg>
      <pc:sldChg chg="add">
        <pc:chgData name="Tim Anderson" userId="29931dd9-6a8d-4aea-9bcf-bec880f70870" providerId="ADAL" clId="{47242B60-7940-4899-938B-4523ACE5C0E4}" dt="2025-11-12T16:47:14.089" v="532"/>
        <pc:sldMkLst>
          <pc:docMk/>
          <pc:sldMk cId="2465001155" sldId="1796"/>
        </pc:sldMkLst>
      </pc:sldChg>
      <pc:sldChg chg="del">
        <pc:chgData name="Tim Anderson" userId="29931dd9-6a8d-4aea-9bcf-bec880f70870" providerId="ADAL" clId="{47242B60-7940-4899-938B-4523ACE5C0E4}" dt="2025-11-12T16:18:48.107" v="7" actId="2696"/>
        <pc:sldMkLst>
          <pc:docMk/>
          <pc:sldMk cId="719804226" sldId="1825"/>
        </pc:sldMkLst>
      </pc:sldChg>
      <pc:sldChg chg="add del">
        <pc:chgData name="Tim Anderson" userId="29931dd9-6a8d-4aea-9bcf-bec880f70870" providerId="ADAL" clId="{47242B60-7940-4899-938B-4523ACE5C0E4}" dt="2025-11-12T16:19:07.725" v="12"/>
        <pc:sldMkLst>
          <pc:docMk/>
          <pc:sldMk cId="1757262762" sldId="1825"/>
        </pc:sldMkLst>
      </pc:sldChg>
      <pc:sldChg chg="add">
        <pc:chgData name="Tim Anderson" userId="29931dd9-6a8d-4aea-9bcf-bec880f70870" providerId="ADAL" clId="{47242B60-7940-4899-938B-4523ACE5C0E4}" dt="2025-11-12T16:19:11.085" v="13"/>
        <pc:sldMkLst>
          <pc:docMk/>
          <pc:sldMk cId="3205179771" sldId="1825"/>
        </pc:sldMkLst>
      </pc:sldChg>
      <pc:sldChg chg="del">
        <pc:chgData name="Tim Anderson" userId="29931dd9-6a8d-4aea-9bcf-bec880f70870" providerId="ADAL" clId="{47242B60-7940-4899-938B-4523ACE5C0E4}" dt="2025-11-12T16:18:48.107" v="7" actId="2696"/>
        <pc:sldMkLst>
          <pc:docMk/>
          <pc:sldMk cId="2420327556" sldId="1826"/>
        </pc:sldMkLst>
      </pc:sldChg>
      <pc:sldChg chg="add del">
        <pc:chgData name="Tim Anderson" userId="29931dd9-6a8d-4aea-9bcf-bec880f70870" providerId="ADAL" clId="{47242B60-7940-4899-938B-4523ACE5C0E4}" dt="2025-11-12T16:19:07.725" v="12"/>
        <pc:sldMkLst>
          <pc:docMk/>
          <pc:sldMk cId="2974526423" sldId="1826"/>
        </pc:sldMkLst>
      </pc:sldChg>
      <pc:sldChg chg="add">
        <pc:chgData name="Tim Anderson" userId="29931dd9-6a8d-4aea-9bcf-bec880f70870" providerId="ADAL" clId="{47242B60-7940-4899-938B-4523ACE5C0E4}" dt="2025-11-12T16:19:11.085" v="13"/>
        <pc:sldMkLst>
          <pc:docMk/>
          <pc:sldMk cId="3029056858" sldId="1826"/>
        </pc:sldMkLst>
      </pc:sldChg>
      <pc:sldChg chg="del">
        <pc:chgData name="Tim Anderson" userId="29931dd9-6a8d-4aea-9bcf-bec880f70870" providerId="ADAL" clId="{47242B60-7940-4899-938B-4523ACE5C0E4}" dt="2025-11-12T16:18:48.107" v="7" actId="2696"/>
        <pc:sldMkLst>
          <pc:docMk/>
          <pc:sldMk cId="234501224" sldId="1827"/>
        </pc:sldMkLst>
      </pc:sldChg>
      <pc:sldChg chg="add del">
        <pc:chgData name="Tim Anderson" userId="29931dd9-6a8d-4aea-9bcf-bec880f70870" providerId="ADAL" clId="{47242B60-7940-4899-938B-4523ACE5C0E4}" dt="2025-11-12T16:19:07.725" v="12"/>
        <pc:sldMkLst>
          <pc:docMk/>
          <pc:sldMk cId="995193265" sldId="1827"/>
        </pc:sldMkLst>
      </pc:sldChg>
      <pc:sldChg chg="add">
        <pc:chgData name="Tim Anderson" userId="29931dd9-6a8d-4aea-9bcf-bec880f70870" providerId="ADAL" clId="{47242B60-7940-4899-938B-4523ACE5C0E4}" dt="2025-11-12T16:19:11.085" v="13"/>
        <pc:sldMkLst>
          <pc:docMk/>
          <pc:sldMk cId="2138532594" sldId="1827"/>
        </pc:sldMkLst>
      </pc:sldChg>
      <pc:sldChg chg="del">
        <pc:chgData name="Tim Anderson" userId="29931dd9-6a8d-4aea-9bcf-bec880f70870" providerId="ADAL" clId="{47242B60-7940-4899-938B-4523ACE5C0E4}" dt="2025-11-12T16:18:48.107" v="7" actId="2696"/>
        <pc:sldMkLst>
          <pc:docMk/>
          <pc:sldMk cId="779757027" sldId="1828"/>
        </pc:sldMkLst>
      </pc:sldChg>
      <pc:sldChg chg="add del">
        <pc:chgData name="Tim Anderson" userId="29931dd9-6a8d-4aea-9bcf-bec880f70870" providerId="ADAL" clId="{47242B60-7940-4899-938B-4523ACE5C0E4}" dt="2025-11-12T16:19:07.725" v="12"/>
        <pc:sldMkLst>
          <pc:docMk/>
          <pc:sldMk cId="2238544542" sldId="1828"/>
        </pc:sldMkLst>
      </pc:sldChg>
      <pc:sldChg chg="add">
        <pc:chgData name="Tim Anderson" userId="29931dd9-6a8d-4aea-9bcf-bec880f70870" providerId="ADAL" clId="{47242B60-7940-4899-938B-4523ACE5C0E4}" dt="2025-11-12T16:19:11.085" v="13"/>
        <pc:sldMkLst>
          <pc:docMk/>
          <pc:sldMk cId="2442931200" sldId="1828"/>
        </pc:sldMkLst>
      </pc:sldChg>
      <pc:sldChg chg="add">
        <pc:chgData name="Tim Anderson" userId="29931dd9-6a8d-4aea-9bcf-bec880f70870" providerId="ADAL" clId="{47242B60-7940-4899-938B-4523ACE5C0E4}" dt="2025-11-12T16:19:11.085" v="13"/>
        <pc:sldMkLst>
          <pc:docMk/>
          <pc:sldMk cId="3278110988" sldId="1829"/>
        </pc:sldMkLst>
      </pc:sldChg>
      <pc:sldChg chg="add del">
        <pc:chgData name="Tim Anderson" userId="29931dd9-6a8d-4aea-9bcf-bec880f70870" providerId="ADAL" clId="{47242B60-7940-4899-938B-4523ACE5C0E4}" dt="2025-11-12T16:19:07.725" v="12"/>
        <pc:sldMkLst>
          <pc:docMk/>
          <pc:sldMk cId="3608414986" sldId="1829"/>
        </pc:sldMkLst>
      </pc:sldChg>
      <pc:sldChg chg="del">
        <pc:chgData name="Tim Anderson" userId="29931dd9-6a8d-4aea-9bcf-bec880f70870" providerId="ADAL" clId="{47242B60-7940-4899-938B-4523ACE5C0E4}" dt="2025-11-12T16:18:48.107" v="7" actId="2696"/>
        <pc:sldMkLst>
          <pc:docMk/>
          <pc:sldMk cId="3672174088" sldId="1829"/>
        </pc:sldMkLst>
      </pc:sldChg>
      <pc:sldChg chg="del">
        <pc:chgData name="Tim Anderson" userId="29931dd9-6a8d-4aea-9bcf-bec880f70870" providerId="ADAL" clId="{47242B60-7940-4899-938B-4523ACE5C0E4}" dt="2025-11-12T16:18:48.107" v="7" actId="2696"/>
        <pc:sldMkLst>
          <pc:docMk/>
          <pc:sldMk cId="156503" sldId="1830"/>
        </pc:sldMkLst>
      </pc:sldChg>
      <pc:sldChg chg="add del">
        <pc:chgData name="Tim Anderson" userId="29931dd9-6a8d-4aea-9bcf-bec880f70870" providerId="ADAL" clId="{47242B60-7940-4899-938B-4523ACE5C0E4}" dt="2025-11-12T16:19:07.725" v="12"/>
        <pc:sldMkLst>
          <pc:docMk/>
          <pc:sldMk cId="2919230570" sldId="1830"/>
        </pc:sldMkLst>
      </pc:sldChg>
      <pc:sldChg chg="add">
        <pc:chgData name="Tim Anderson" userId="29931dd9-6a8d-4aea-9bcf-bec880f70870" providerId="ADAL" clId="{47242B60-7940-4899-938B-4523ACE5C0E4}" dt="2025-11-12T16:19:11.085" v="13"/>
        <pc:sldMkLst>
          <pc:docMk/>
          <pc:sldMk cId="2994542425" sldId="1830"/>
        </pc:sldMkLst>
      </pc:sldChg>
      <pc:sldChg chg="add">
        <pc:chgData name="Tim Anderson" userId="29931dd9-6a8d-4aea-9bcf-bec880f70870" providerId="ADAL" clId="{47242B60-7940-4899-938B-4523ACE5C0E4}" dt="2025-11-12T16:19:11.085" v="13"/>
        <pc:sldMkLst>
          <pc:docMk/>
          <pc:sldMk cId="400367258" sldId="1831"/>
        </pc:sldMkLst>
      </pc:sldChg>
      <pc:sldChg chg="add del">
        <pc:chgData name="Tim Anderson" userId="29931dd9-6a8d-4aea-9bcf-bec880f70870" providerId="ADAL" clId="{47242B60-7940-4899-938B-4523ACE5C0E4}" dt="2025-11-12T16:19:07.725" v="12"/>
        <pc:sldMkLst>
          <pc:docMk/>
          <pc:sldMk cId="518217705" sldId="1831"/>
        </pc:sldMkLst>
      </pc:sldChg>
      <pc:sldChg chg="del">
        <pc:chgData name="Tim Anderson" userId="29931dd9-6a8d-4aea-9bcf-bec880f70870" providerId="ADAL" clId="{47242B60-7940-4899-938B-4523ACE5C0E4}" dt="2025-11-12T16:18:48.107" v="7" actId="2696"/>
        <pc:sldMkLst>
          <pc:docMk/>
          <pc:sldMk cId="1659661875" sldId="1831"/>
        </pc:sldMkLst>
      </pc:sldChg>
      <pc:sldChg chg="del">
        <pc:chgData name="Tim Anderson" userId="29931dd9-6a8d-4aea-9bcf-bec880f70870" providerId="ADAL" clId="{47242B60-7940-4899-938B-4523ACE5C0E4}" dt="2025-11-12T16:25:02.545" v="106" actId="47"/>
        <pc:sldMkLst>
          <pc:docMk/>
          <pc:sldMk cId="1302905711" sldId="2145707834"/>
        </pc:sldMkLst>
      </pc:sldChg>
      <pc:sldChg chg="del">
        <pc:chgData name="Tim Anderson" userId="29931dd9-6a8d-4aea-9bcf-bec880f70870" providerId="ADAL" clId="{47242B60-7940-4899-938B-4523ACE5C0E4}" dt="2025-11-12T16:24:59.051" v="104" actId="47"/>
        <pc:sldMkLst>
          <pc:docMk/>
          <pc:sldMk cId="2330994092" sldId="2145707837"/>
        </pc:sldMkLst>
      </pc:sldChg>
      <pc:sldChg chg="modSp add mod">
        <pc:chgData name="Tim Anderson" userId="29931dd9-6a8d-4aea-9bcf-bec880f70870" providerId="ADAL" clId="{47242B60-7940-4899-938B-4523ACE5C0E4}" dt="2025-11-12T16:31:31.552" v="328" actId="14100"/>
        <pc:sldMkLst>
          <pc:docMk/>
          <pc:sldMk cId="2182996945" sldId="2145707838"/>
        </pc:sldMkLst>
        <pc:picChg chg="mod">
          <ac:chgData name="Tim Anderson" userId="29931dd9-6a8d-4aea-9bcf-bec880f70870" providerId="ADAL" clId="{47242B60-7940-4899-938B-4523ACE5C0E4}" dt="2025-11-12T16:31:31.552" v="328" actId="14100"/>
          <ac:picMkLst>
            <pc:docMk/>
            <pc:sldMk cId="2182996945" sldId="2145707838"/>
            <ac:picMk id="7" creationId="{C02B06AE-9C8A-C938-9FE9-64337E40BCEB}"/>
          </ac:picMkLst>
        </pc:picChg>
      </pc:sldChg>
      <pc:sldChg chg="del">
        <pc:chgData name="Tim Anderson" userId="29931dd9-6a8d-4aea-9bcf-bec880f70870" providerId="ADAL" clId="{47242B60-7940-4899-938B-4523ACE5C0E4}" dt="2025-11-12T16:24:35.840" v="102" actId="47"/>
        <pc:sldMkLst>
          <pc:docMk/>
          <pc:sldMk cId="1765347812" sldId="2145707841"/>
        </pc:sldMkLst>
      </pc:sldChg>
      <pc:sldChg chg="del">
        <pc:chgData name="Tim Anderson" userId="29931dd9-6a8d-4aea-9bcf-bec880f70870" providerId="ADAL" clId="{47242B60-7940-4899-938B-4523ACE5C0E4}" dt="2025-11-12T16:24:36.869" v="103" actId="47"/>
        <pc:sldMkLst>
          <pc:docMk/>
          <pc:sldMk cId="2168060623" sldId="2145707843"/>
        </pc:sldMkLst>
      </pc:sldChg>
      <pc:sldChg chg="del">
        <pc:chgData name="Tim Anderson" userId="29931dd9-6a8d-4aea-9bcf-bec880f70870" providerId="ADAL" clId="{47242B60-7940-4899-938B-4523ACE5C0E4}" dt="2025-11-12T16:26:45.255" v="126" actId="47"/>
        <pc:sldMkLst>
          <pc:docMk/>
          <pc:sldMk cId="770121170" sldId="2145707844"/>
        </pc:sldMkLst>
      </pc:sldChg>
      <pc:sldChg chg="del">
        <pc:chgData name="Tim Anderson" userId="29931dd9-6a8d-4aea-9bcf-bec880f70870" providerId="ADAL" clId="{47242B60-7940-4899-938B-4523ACE5C0E4}" dt="2025-11-12T16:26:45.903" v="127" actId="47"/>
        <pc:sldMkLst>
          <pc:docMk/>
          <pc:sldMk cId="435334920" sldId="2145707846"/>
        </pc:sldMkLst>
      </pc:sldChg>
      <pc:sldChg chg="modSp add del mod">
        <pc:chgData name="Tim Anderson" userId="29931dd9-6a8d-4aea-9bcf-bec880f70870" providerId="ADAL" clId="{47242B60-7940-4899-938B-4523ACE5C0E4}" dt="2025-11-12T16:41:24.388" v="486" actId="2696"/>
        <pc:sldMkLst>
          <pc:docMk/>
          <pc:sldMk cId="3807059632" sldId="2145707847"/>
        </pc:sldMkLst>
        <pc:picChg chg="mod">
          <ac:chgData name="Tim Anderson" userId="29931dd9-6a8d-4aea-9bcf-bec880f70870" providerId="ADAL" clId="{47242B60-7940-4899-938B-4523ACE5C0E4}" dt="2025-11-12T16:30:18.208" v="308" actId="14100"/>
          <ac:picMkLst>
            <pc:docMk/>
            <pc:sldMk cId="3807059632" sldId="2145707847"/>
            <ac:picMk id="7" creationId="{F859E697-7B18-F768-0B20-F218EDA6AA47}"/>
          </ac:picMkLst>
        </pc:picChg>
      </pc:sldChg>
      <pc:sldChg chg="add">
        <pc:chgData name="Tim Anderson" userId="29931dd9-6a8d-4aea-9bcf-bec880f70870" providerId="ADAL" clId="{47242B60-7940-4899-938B-4523ACE5C0E4}" dt="2025-11-12T16:41:32.375" v="487"/>
        <pc:sldMkLst>
          <pc:docMk/>
          <pc:sldMk cId="4066559879" sldId="2145707847"/>
        </pc:sldMkLst>
      </pc:sldChg>
      <pc:sldChg chg="del">
        <pc:chgData name="Tim Anderson" userId="29931dd9-6a8d-4aea-9bcf-bec880f70870" providerId="ADAL" clId="{47242B60-7940-4899-938B-4523ACE5C0E4}" dt="2025-11-12T16:25:21.845" v="121" actId="47"/>
        <pc:sldMkLst>
          <pc:docMk/>
          <pc:sldMk cId="3794416582" sldId="2145707848"/>
        </pc:sldMkLst>
      </pc:sldChg>
      <pc:sldChg chg="del">
        <pc:chgData name="Tim Anderson" userId="29931dd9-6a8d-4aea-9bcf-bec880f70870" providerId="ADAL" clId="{47242B60-7940-4899-938B-4523ACE5C0E4}" dt="2025-11-12T16:18:01.058" v="1" actId="47"/>
        <pc:sldMkLst>
          <pc:docMk/>
          <pc:sldMk cId="2088191333" sldId="2145707849"/>
        </pc:sldMkLst>
      </pc:sldChg>
      <pc:sldChg chg="del">
        <pc:chgData name="Tim Anderson" userId="29931dd9-6a8d-4aea-9bcf-bec880f70870" providerId="ADAL" clId="{47242B60-7940-4899-938B-4523ACE5C0E4}" dt="2025-11-12T16:18:01.901" v="2" actId="47"/>
        <pc:sldMkLst>
          <pc:docMk/>
          <pc:sldMk cId="830837805" sldId="2145707850"/>
        </pc:sldMkLst>
      </pc:sldChg>
      <pc:sldChg chg="del">
        <pc:chgData name="Tim Anderson" userId="29931dd9-6a8d-4aea-9bcf-bec880f70870" providerId="ADAL" clId="{47242B60-7940-4899-938B-4523ACE5C0E4}" dt="2025-11-12T16:18:02.784" v="3" actId="47"/>
        <pc:sldMkLst>
          <pc:docMk/>
          <pc:sldMk cId="996408477" sldId="2145707851"/>
        </pc:sldMkLst>
      </pc:sldChg>
      <pc:sldChg chg="del">
        <pc:chgData name="Tim Anderson" userId="29931dd9-6a8d-4aea-9bcf-bec880f70870" providerId="ADAL" clId="{47242B60-7940-4899-938B-4523ACE5C0E4}" dt="2025-11-12T16:18:03.342" v="4" actId="47"/>
        <pc:sldMkLst>
          <pc:docMk/>
          <pc:sldMk cId="1392618379" sldId="2145707852"/>
        </pc:sldMkLst>
      </pc:sldChg>
      <pc:sldChg chg="del">
        <pc:chgData name="Tim Anderson" userId="29931dd9-6a8d-4aea-9bcf-bec880f70870" providerId="ADAL" clId="{47242B60-7940-4899-938B-4523ACE5C0E4}" dt="2025-11-12T16:18:03.995" v="5" actId="47"/>
        <pc:sldMkLst>
          <pc:docMk/>
          <pc:sldMk cId="546940240" sldId="2145707853"/>
        </pc:sldMkLst>
      </pc:sldChg>
      <pc:sldChg chg="del">
        <pc:chgData name="Tim Anderson" userId="29931dd9-6a8d-4aea-9bcf-bec880f70870" providerId="ADAL" clId="{47242B60-7940-4899-938B-4523ACE5C0E4}" dt="2025-11-12T16:18:04.739" v="6" actId="47"/>
        <pc:sldMkLst>
          <pc:docMk/>
          <pc:sldMk cId="1513831520" sldId="2145707854"/>
        </pc:sldMkLst>
      </pc:sldChg>
      <pc:sldChg chg="modSp add mod">
        <pc:chgData name="Tim Anderson" userId="29931dd9-6a8d-4aea-9bcf-bec880f70870" providerId="ADAL" clId="{47242B60-7940-4899-938B-4523ACE5C0E4}" dt="2025-11-12T16:34:31.178" v="375" actId="14100"/>
        <pc:sldMkLst>
          <pc:docMk/>
          <pc:sldMk cId="1350967425" sldId="2145707862"/>
        </pc:sldMkLst>
        <pc:picChg chg="mod">
          <ac:chgData name="Tim Anderson" userId="29931dd9-6a8d-4aea-9bcf-bec880f70870" providerId="ADAL" clId="{47242B60-7940-4899-938B-4523ACE5C0E4}" dt="2025-11-12T16:34:31.178" v="375" actId="14100"/>
          <ac:picMkLst>
            <pc:docMk/>
            <pc:sldMk cId="1350967425" sldId="2145707862"/>
            <ac:picMk id="7" creationId="{6F789C55-87F5-63E3-A86E-35B05939DCD0}"/>
          </ac:picMkLst>
        </pc:picChg>
      </pc:sldChg>
      <pc:sldChg chg="modSp add mod">
        <pc:chgData name="Tim Anderson" userId="29931dd9-6a8d-4aea-9bcf-bec880f70870" providerId="ADAL" clId="{47242B60-7940-4899-938B-4523ACE5C0E4}" dt="2025-11-12T16:32:13.655" v="340" actId="14100"/>
        <pc:sldMkLst>
          <pc:docMk/>
          <pc:sldMk cId="3105057449" sldId="2145707863"/>
        </pc:sldMkLst>
        <pc:picChg chg="mod">
          <ac:chgData name="Tim Anderson" userId="29931dd9-6a8d-4aea-9bcf-bec880f70870" providerId="ADAL" clId="{47242B60-7940-4899-938B-4523ACE5C0E4}" dt="2025-11-12T16:32:13.655" v="340" actId="14100"/>
          <ac:picMkLst>
            <pc:docMk/>
            <pc:sldMk cId="3105057449" sldId="2145707863"/>
            <ac:picMk id="7" creationId="{73DB49D7-265C-E08B-213B-34D987F0CC2B}"/>
          </ac:picMkLst>
        </pc:picChg>
      </pc:sldChg>
      <pc:sldChg chg="modSp del mod">
        <pc:chgData name="Tim Anderson" userId="29931dd9-6a8d-4aea-9bcf-bec880f70870" providerId="ADAL" clId="{47242B60-7940-4899-938B-4523ACE5C0E4}" dt="2025-11-12T16:47:23.241" v="533" actId="47"/>
        <pc:sldMkLst>
          <pc:docMk/>
          <pc:sldMk cId="9498343" sldId="2145707916"/>
        </pc:sldMkLst>
        <pc:spChg chg="mod">
          <ac:chgData name="Tim Anderson" userId="29931dd9-6a8d-4aea-9bcf-bec880f70870" providerId="ADAL" clId="{47242B60-7940-4899-938B-4523ACE5C0E4}" dt="2025-11-12T16:28:18.538" v="285" actId="20577"/>
          <ac:spMkLst>
            <pc:docMk/>
            <pc:sldMk cId="9498343" sldId="2145707916"/>
            <ac:spMk id="2" creationId="{4F71EC29-E46A-9DB4-B21C-8E29F51BD171}"/>
          </ac:spMkLst>
        </pc:spChg>
      </pc:sldChg>
      <pc:sldChg chg="add del">
        <pc:chgData name="Tim Anderson" userId="29931dd9-6a8d-4aea-9bcf-bec880f70870" providerId="ADAL" clId="{47242B60-7940-4899-938B-4523ACE5C0E4}" dt="2025-11-12T16:19:07.725" v="12"/>
        <pc:sldMkLst>
          <pc:docMk/>
          <pc:sldMk cId="1709563265" sldId="2145707918"/>
        </pc:sldMkLst>
      </pc:sldChg>
      <pc:sldChg chg="add del">
        <pc:chgData name="Tim Anderson" userId="29931dd9-6a8d-4aea-9bcf-bec880f70870" providerId="ADAL" clId="{47242B60-7940-4899-938B-4523ACE5C0E4}" dt="2025-11-12T16:25:57.456" v="124" actId="47"/>
        <pc:sldMkLst>
          <pc:docMk/>
          <pc:sldMk cId="2189827190" sldId="2145707918"/>
        </pc:sldMkLst>
      </pc:sldChg>
      <pc:sldChg chg="del">
        <pc:chgData name="Tim Anderson" userId="29931dd9-6a8d-4aea-9bcf-bec880f70870" providerId="ADAL" clId="{47242B60-7940-4899-938B-4523ACE5C0E4}" dt="2025-11-12T16:18:48.107" v="7" actId="2696"/>
        <pc:sldMkLst>
          <pc:docMk/>
          <pc:sldMk cId="4159658126" sldId="2145707918"/>
        </pc:sldMkLst>
      </pc:sldChg>
      <pc:sldChg chg="add">
        <pc:chgData name="Tim Anderson" userId="29931dd9-6a8d-4aea-9bcf-bec880f70870" providerId="ADAL" clId="{47242B60-7940-4899-938B-4523ACE5C0E4}" dt="2025-11-12T16:19:11.085" v="13"/>
        <pc:sldMkLst>
          <pc:docMk/>
          <pc:sldMk cId="536024335" sldId="2145707919"/>
        </pc:sldMkLst>
      </pc:sldChg>
      <pc:sldChg chg="add del">
        <pc:chgData name="Tim Anderson" userId="29931dd9-6a8d-4aea-9bcf-bec880f70870" providerId="ADAL" clId="{47242B60-7940-4899-938B-4523ACE5C0E4}" dt="2025-11-12T16:19:07.725" v="12"/>
        <pc:sldMkLst>
          <pc:docMk/>
          <pc:sldMk cId="1786662467" sldId="2145707919"/>
        </pc:sldMkLst>
      </pc:sldChg>
      <pc:sldChg chg="del">
        <pc:chgData name="Tim Anderson" userId="29931dd9-6a8d-4aea-9bcf-bec880f70870" providerId="ADAL" clId="{47242B60-7940-4899-938B-4523ACE5C0E4}" dt="2025-11-12T16:18:48.107" v="7" actId="2696"/>
        <pc:sldMkLst>
          <pc:docMk/>
          <pc:sldMk cId="2459869000" sldId="2145707919"/>
        </pc:sldMkLst>
      </pc:sldChg>
      <pc:sldChg chg="del">
        <pc:chgData name="Tim Anderson" userId="29931dd9-6a8d-4aea-9bcf-bec880f70870" providerId="ADAL" clId="{47242B60-7940-4899-938B-4523ACE5C0E4}" dt="2025-11-12T16:24:34.531" v="100" actId="47"/>
        <pc:sldMkLst>
          <pc:docMk/>
          <pc:sldMk cId="2196860145" sldId="2145707920"/>
        </pc:sldMkLst>
      </pc:sldChg>
      <pc:sldChg chg="del">
        <pc:chgData name="Tim Anderson" userId="29931dd9-6a8d-4aea-9bcf-bec880f70870" providerId="ADAL" clId="{47242B60-7940-4899-938B-4523ACE5C0E4}" dt="2025-11-12T16:24:35.266" v="101" actId="47"/>
        <pc:sldMkLst>
          <pc:docMk/>
          <pc:sldMk cId="2851898130" sldId="2145707921"/>
        </pc:sldMkLst>
      </pc:sldChg>
      <pc:sldChg chg="del">
        <pc:chgData name="Tim Anderson" userId="29931dd9-6a8d-4aea-9bcf-bec880f70870" providerId="ADAL" clId="{47242B60-7940-4899-938B-4523ACE5C0E4}" dt="2025-11-12T16:25:04.750" v="107" actId="47"/>
        <pc:sldMkLst>
          <pc:docMk/>
          <pc:sldMk cId="2291328762" sldId="2145707922"/>
        </pc:sldMkLst>
      </pc:sldChg>
      <pc:sldChg chg="del">
        <pc:chgData name="Tim Anderson" userId="29931dd9-6a8d-4aea-9bcf-bec880f70870" providerId="ADAL" clId="{47242B60-7940-4899-938B-4523ACE5C0E4}" dt="2025-11-12T16:25:08.007" v="108" actId="47"/>
        <pc:sldMkLst>
          <pc:docMk/>
          <pc:sldMk cId="3002444664" sldId="2145707923"/>
        </pc:sldMkLst>
      </pc:sldChg>
      <pc:sldChg chg="del">
        <pc:chgData name="Tim Anderson" userId="29931dd9-6a8d-4aea-9bcf-bec880f70870" providerId="ADAL" clId="{47242B60-7940-4899-938B-4523ACE5C0E4}" dt="2025-11-12T16:25:09.776" v="109" actId="47"/>
        <pc:sldMkLst>
          <pc:docMk/>
          <pc:sldMk cId="1075519148" sldId="2145707924"/>
        </pc:sldMkLst>
      </pc:sldChg>
      <pc:sldChg chg="del">
        <pc:chgData name="Tim Anderson" userId="29931dd9-6a8d-4aea-9bcf-bec880f70870" providerId="ADAL" clId="{47242B60-7940-4899-938B-4523ACE5C0E4}" dt="2025-11-12T16:25:11.500" v="110" actId="47"/>
        <pc:sldMkLst>
          <pc:docMk/>
          <pc:sldMk cId="3043048127" sldId="2145707925"/>
        </pc:sldMkLst>
      </pc:sldChg>
      <pc:sldChg chg="del">
        <pc:chgData name="Tim Anderson" userId="29931dd9-6a8d-4aea-9bcf-bec880f70870" providerId="ADAL" clId="{47242B60-7940-4899-938B-4523ACE5C0E4}" dt="2025-11-12T16:25:13.196" v="111" actId="47"/>
        <pc:sldMkLst>
          <pc:docMk/>
          <pc:sldMk cId="3015264580" sldId="2145707926"/>
        </pc:sldMkLst>
      </pc:sldChg>
      <pc:sldChg chg="del">
        <pc:chgData name="Tim Anderson" userId="29931dd9-6a8d-4aea-9bcf-bec880f70870" providerId="ADAL" clId="{47242B60-7940-4899-938B-4523ACE5C0E4}" dt="2025-11-12T16:25:14.005" v="112" actId="47"/>
        <pc:sldMkLst>
          <pc:docMk/>
          <pc:sldMk cId="641856301" sldId="2145707927"/>
        </pc:sldMkLst>
      </pc:sldChg>
      <pc:sldChg chg="del">
        <pc:chgData name="Tim Anderson" userId="29931dd9-6a8d-4aea-9bcf-bec880f70870" providerId="ADAL" clId="{47242B60-7940-4899-938B-4523ACE5C0E4}" dt="2025-11-12T16:25:14.764" v="113" actId="47"/>
        <pc:sldMkLst>
          <pc:docMk/>
          <pc:sldMk cId="2003086625" sldId="2145707929"/>
        </pc:sldMkLst>
      </pc:sldChg>
      <pc:sldChg chg="del">
        <pc:chgData name="Tim Anderson" userId="29931dd9-6a8d-4aea-9bcf-bec880f70870" providerId="ADAL" clId="{47242B60-7940-4899-938B-4523ACE5C0E4}" dt="2025-11-12T16:25:15.553" v="114" actId="47"/>
        <pc:sldMkLst>
          <pc:docMk/>
          <pc:sldMk cId="3896688928" sldId="2145707930"/>
        </pc:sldMkLst>
      </pc:sldChg>
      <pc:sldChg chg="del">
        <pc:chgData name="Tim Anderson" userId="29931dd9-6a8d-4aea-9bcf-bec880f70870" providerId="ADAL" clId="{47242B60-7940-4899-938B-4523ACE5C0E4}" dt="2025-11-12T16:25:16.513" v="115" actId="47"/>
        <pc:sldMkLst>
          <pc:docMk/>
          <pc:sldMk cId="968912799" sldId="2145707931"/>
        </pc:sldMkLst>
      </pc:sldChg>
      <pc:sldChg chg="del">
        <pc:chgData name="Tim Anderson" userId="29931dd9-6a8d-4aea-9bcf-bec880f70870" providerId="ADAL" clId="{47242B60-7940-4899-938B-4523ACE5C0E4}" dt="2025-11-12T16:25:17.261" v="116" actId="47"/>
        <pc:sldMkLst>
          <pc:docMk/>
          <pc:sldMk cId="319235367" sldId="2145707932"/>
        </pc:sldMkLst>
      </pc:sldChg>
      <pc:sldChg chg="del">
        <pc:chgData name="Tim Anderson" userId="29931dd9-6a8d-4aea-9bcf-bec880f70870" providerId="ADAL" clId="{47242B60-7940-4899-938B-4523ACE5C0E4}" dt="2025-11-12T16:25:17.981" v="117" actId="47"/>
        <pc:sldMkLst>
          <pc:docMk/>
          <pc:sldMk cId="3018291642" sldId="2145707933"/>
        </pc:sldMkLst>
      </pc:sldChg>
      <pc:sldChg chg="del">
        <pc:chgData name="Tim Anderson" userId="29931dd9-6a8d-4aea-9bcf-bec880f70870" providerId="ADAL" clId="{47242B60-7940-4899-938B-4523ACE5C0E4}" dt="2025-11-12T16:25:18.726" v="118" actId="47"/>
        <pc:sldMkLst>
          <pc:docMk/>
          <pc:sldMk cId="3282208288" sldId="2145707934"/>
        </pc:sldMkLst>
      </pc:sldChg>
      <pc:sldChg chg="del">
        <pc:chgData name="Tim Anderson" userId="29931dd9-6a8d-4aea-9bcf-bec880f70870" providerId="ADAL" clId="{47242B60-7940-4899-938B-4523ACE5C0E4}" dt="2025-11-12T16:25:19.468" v="119" actId="47"/>
        <pc:sldMkLst>
          <pc:docMk/>
          <pc:sldMk cId="2569857132" sldId="2145707935"/>
        </pc:sldMkLst>
      </pc:sldChg>
      <pc:sldChg chg="del">
        <pc:chgData name="Tim Anderson" userId="29931dd9-6a8d-4aea-9bcf-bec880f70870" providerId="ADAL" clId="{47242B60-7940-4899-938B-4523ACE5C0E4}" dt="2025-11-12T16:25:20.613" v="120" actId="47"/>
        <pc:sldMkLst>
          <pc:docMk/>
          <pc:sldMk cId="1330350489" sldId="2145707936"/>
        </pc:sldMkLst>
      </pc:sldChg>
      <pc:sldChg chg="del">
        <pc:chgData name="Tim Anderson" userId="29931dd9-6a8d-4aea-9bcf-bec880f70870" providerId="ADAL" clId="{47242B60-7940-4899-938B-4523ACE5C0E4}" dt="2025-11-12T16:26:48.696" v="130" actId="47"/>
        <pc:sldMkLst>
          <pc:docMk/>
          <pc:sldMk cId="1342922904" sldId="2145707940"/>
        </pc:sldMkLst>
      </pc:sldChg>
      <pc:sldChg chg="del">
        <pc:chgData name="Tim Anderson" userId="29931dd9-6a8d-4aea-9bcf-bec880f70870" providerId="ADAL" clId="{47242B60-7940-4899-938B-4523ACE5C0E4}" dt="2025-11-12T16:26:49.524" v="131" actId="47"/>
        <pc:sldMkLst>
          <pc:docMk/>
          <pc:sldMk cId="2574034833" sldId="2145707941"/>
        </pc:sldMkLst>
      </pc:sldChg>
      <pc:sldChg chg="del">
        <pc:chgData name="Tim Anderson" userId="29931dd9-6a8d-4aea-9bcf-bec880f70870" providerId="ADAL" clId="{47242B60-7940-4899-938B-4523ACE5C0E4}" dt="2025-11-12T16:26:50.097" v="132" actId="47"/>
        <pc:sldMkLst>
          <pc:docMk/>
          <pc:sldMk cId="77210081" sldId="2145707942"/>
        </pc:sldMkLst>
      </pc:sldChg>
      <pc:sldChg chg="add">
        <pc:chgData name="Tim Anderson" userId="29931dd9-6a8d-4aea-9bcf-bec880f70870" providerId="ADAL" clId="{47242B60-7940-4899-938B-4523ACE5C0E4}" dt="2025-11-12T16:41:32.375" v="487"/>
        <pc:sldMkLst>
          <pc:docMk/>
          <pc:sldMk cId="764040" sldId="2145707944"/>
        </pc:sldMkLst>
      </pc:sldChg>
      <pc:sldChg chg="modSp add del mod">
        <pc:chgData name="Tim Anderson" userId="29931dd9-6a8d-4aea-9bcf-bec880f70870" providerId="ADAL" clId="{47242B60-7940-4899-938B-4523ACE5C0E4}" dt="2025-11-12T16:41:24.388" v="486" actId="2696"/>
        <pc:sldMkLst>
          <pc:docMk/>
          <pc:sldMk cId="1909654773" sldId="2145707944"/>
        </pc:sldMkLst>
        <pc:picChg chg="mod">
          <ac:chgData name="Tim Anderson" userId="29931dd9-6a8d-4aea-9bcf-bec880f70870" providerId="ADAL" clId="{47242B60-7940-4899-938B-4523ACE5C0E4}" dt="2025-11-12T16:30:24.413" v="310" actId="14100"/>
          <ac:picMkLst>
            <pc:docMk/>
            <pc:sldMk cId="1909654773" sldId="2145707944"/>
            <ac:picMk id="7" creationId="{079DAA27-C435-1831-632B-0F54DEFBF910}"/>
          </ac:picMkLst>
        </pc:picChg>
      </pc:sldChg>
      <pc:sldChg chg="modSp add mod">
        <pc:chgData name="Tim Anderson" userId="29931dd9-6a8d-4aea-9bcf-bec880f70870" providerId="ADAL" clId="{47242B60-7940-4899-938B-4523ACE5C0E4}" dt="2025-11-12T16:30:50.117" v="318" actId="14100"/>
        <pc:sldMkLst>
          <pc:docMk/>
          <pc:sldMk cId="3987256561" sldId="2145707945"/>
        </pc:sldMkLst>
        <pc:picChg chg="mod">
          <ac:chgData name="Tim Anderson" userId="29931dd9-6a8d-4aea-9bcf-bec880f70870" providerId="ADAL" clId="{47242B60-7940-4899-938B-4523ACE5C0E4}" dt="2025-11-12T16:30:50.117" v="318" actId="14100"/>
          <ac:picMkLst>
            <pc:docMk/>
            <pc:sldMk cId="3987256561" sldId="2145707945"/>
            <ac:picMk id="7" creationId="{3619D1A9-8579-4CDB-4714-BD9172824DC2}"/>
          </ac:picMkLst>
        </pc:picChg>
      </pc:sldChg>
      <pc:sldChg chg="add">
        <pc:chgData name="Tim Anderson" userId="29931dd9-6a8d-4aea-9bcf-bec880f70870" providerId="ADAL" clId="{47242B60-7940-4899-938B-4523ACE5C0E4}" dt="2025-11-12T16:17:15.223" v="0"/>
        <pc:sldMkLst>
          <pc:docMk/>
          <pc:sldMk cId="443061111" sldId="2145707946"/>
        </pc:sldMkLst>
      </pc:sldChg>
      <pc:sldChg chg="modSp add mod">
        <pc:chgData name="Tim Anderson" userId="29931dd9-6a8d-4aea-9bcf-bec880f70870" providerId="ADAL" clId="{47242B60-7940-4899-938B-4523ACE5C0E4}" dt="2025-11-12T16:31:17.150" v="324" actId="14100"/>
        <pc:sldMkLst>
          <pc:docMk/>
          <pc:sldMk cId="35617226" sldId="2145707947"/>
        </pc:sldMkLst>
        <pc:picChg chg="mod">
          <ac:chgData name="Tim Anderson" userId="29931dd9-6a8d-4aea-9bcf-bec880f70870" providerId="ADAL" clId="{47242B60-7940-4899-938B-4523ACE5C0E4}" dt="2025-11-12T16:31:17.150" v="324" actId="14100"/>
          <ac:picMkLst>
            <pc:docMk/>
            <pc:sldMk cId="35617226" sldId="2145707947"/>
            <ac:picMk id="7" creationId="{E253AA8F-2B3F-2CD2-C9F4-2B48F2521B77}"/>
          </ac:picMkLst>
        </pc:picChg>
      </pc:sldChg>
      <pc:sldChg chg="modSp add del mod">
        <pc:chgData name="Tim Anderson" userId="29931dd9-6a8d-4aea-9bcf-bec880f70870" providerId="ADAL" clId="{47242B60-7940-4899-938B-4523ACE5C0E4}" dt="2025-11-12T16:48:19.530" v="535" actId="47"/>
        <pc:sldMkLst>
          <pc:docMk/>
          <pc:sldMk cId="1004717027" sldId="2145707948"/>
        </pc:sldMkLst>
        <pc:picChg chg="mod">
          <ac:chgData name="Tim Anderson" userId="29931dd9-6a8d-4aea-9bcf-bec880f70870" providerId="ADAL" clId="{47242B60-7940-4899-938B-4523ACE5C0E4}" dt="2025-11-12T16:31:23.612" v="326" actId="14100"/>
          <ac:picMkLst>
            <pc:docMk/>
            <pc:sldMk cId="1004717027" sldId="2145707948"/>
            <ac:picMk id="7" creationId="{00000000-0000-0000-0000-000000000000}"/>
          </ac:picMkLst>
        </pc:picChg>
      </pc:sldChg>
      <pc:sldChg chg="modSp add mod setBg">
        <pc:chgData name="Tim Anderson" userId="29931dd9-6a8d-4aea-9bcf-bec880f70870" providerId="ADAL" clId="{47242B60-7940-4899-938B-4523ACE5C0E4}" dt="2025-11-12T16:33:15.941" v="357" actId="14100"/>
        <pc:sldMkLst>
          <pc:docMk/>
          <pc:sldMk cId="177844307" sldId="2145707949"/>
        </pc:sldMkLst>
        <pc:picChg chg="mod">
          <ac:chgData name="Tim Anderson" userId="29931dd9-6a8d-4aea-9bcf-bec880f70870" providerId="ADAL" clId="{47242B60-7940-4899-938B-4523ACE5C0E4}" dt="2025-11-12T16:33:15.941" v="357" actId="14100"/>
          <ac:picMkLst>
            <pc:docMk/>
            <pc:sldMk cId="177844307" sldId="2145707949"/>
            <ac:picMk id="7" creationId="{CBB7933F-8F2A-6FEF-BFB1-01725E4C4515}"/>
          </ac:picMkLst>
        </pc:picChg>
      </pc:sldChg>
      <pc:sldChg chg="modSp add mod">
        <pc:chgData name="Tim Anderson" userId="29931dd9-6a8d-4aea-9bcf-bec880f70870" providerId="ADAL" clId="{47242B60-7940-4899-938B-4523ACE5C0E4}" dt="2025-11-12T16:33:22.228" v="359" actId="14100"/>
        <pc:sldMkLst>
          <pc:docMk/>
          <pc:sldMk cId="4163829224" sldId="2145707950"/>
        </pc:sldMkLst>
        <pc:picChg chg="mod">
          <ac:chgData name="Tim Anderson" userId="29931dd9-6a8d-4aea-9bcf-bec880f70870" providerId="ADAL" clId="{47242B60-7940-4899-938B-4523ACE5C0E4}" dt="2025-11-12T16:33:22.228" v="359" actId="14100"/>
          <ac:picMkLst>
            <pc:docMk/>
            <pc:sldMk cId="4163829224" sldId="2145707950"/>
            <ac:picMk id="7" creationId="{1C6073AB-5F9E-798B-90DC-AEC1CAA14C6A}"/>
          </ac:picMkLst>
        </pc:picChg>
      </pc:sldChg>
      <pc:sldChg chg="modSp add mod">
        <pc:chgData name="Tim Anderson" userId="29931dd9-6a8d-4aea-9bcf-bec880f70870" providerId="ADAL" clId="{47242B60-7940-4899-938B-4523ACE5C0E4}" dt="2025-11-12T16:35:53.737" v="483" actId="20577"/>
        <pc:sldMkLst>
          <pc:docMk/>
          <pc:sldMk cId="984722311" sldId="2145707951"/>
        </pc:sldMkLst>
        <pc:spChg chg="mod">
          <ac:chgData name="Tim Anderson" userId="29931dd9-6a8d-4aea-9bcf-bec880f70870" providerId="ADAL" clId="{47242B60-7940-4899-938B-4523ACE5C0E4}" dt="2025-11-12T16:35:53.737" v="483" actId="20577"/>
          <ac:spMkLst>
            <pc:docMk/>
            <pc:sldMk cId="984722311" sldId="2145707951"/>
            <ac:spMk id="2" creationId="{78E3EF9F-AFBB-9065-08F7-8497B47D149B}"/>
          </ac:spMkLst>
        </pc:spChg>
        <pc:picChg chg="mod">
          <ac:chgData name="Tim Anderson" userId="29931dd9-6a8d-4aea-9bcf-bec880f70870" providerId="ADAL" clId="{47242B60-7940-4899-938B-4523ACE5C0E4}" dt="2025-11-12T16:34:38.729" v="377" actId="14100"/>
          <ac:picMkLst>
            <pc:docMk/>
            <pc:sldMk cId="984722311" sldId="2145707951"/>
            <ac:picMk id="7" creationId="{18FAAC6E-040E-A5FB-BD53-25F36BF482FF}"/>
          </ac:picMkLst>
        </pc:picChg>
      </pc:sldChg>
      <pc:sldChg chg="modSp add mod">
        <pc:chgData name="Tim Anderson" userId="29931dd9-6a8d-4aea-9bcf-bec880f70870" providerId="ADAL" clId="{47242B60-7940-4899-938B-4523ACE5C0E4}" dt="2025-11-12T16:34:23.296" v="373" actId="14100"/>
        <pc:sldMkLst>
          <pc:docMk/>
          <pc:sldMk cId="2944254477" sldId="2145707952"/>
        </pc:sldMkLst>
        <pc:picChg chg="mod">
          <ac:chgData name="Tim Anderson" userId="29931dd9-6a8d-4aea-9bcf-bec880f70870" providerId="ADAL" clId="{47242B60-7940-4899-938B-4523ACE5C0E4}" dt="2025-11-12T16:34:23.296" v="373" actId="14100"/>
          <ac:picMkLst>
            <pc:docMk/>
            <pc:sldMk cId="2944254477" sldId="2145707952"/>
            <ac:picMk id="7" creationId="{00000000-0000-0000-0000-000000000000}"/>
          </ac:picMkLst>
        </pc:picChg>
      </pc:sldChg>
      <pc:sldChg chg="modSp add mod">
        <pc:chgData name="Tim Anderson" userId="29931dd9-6a8d-4aea-9bcf-bec880f70870" providerId="ADAL" clId="{47242B60-7940-4899-938B-4523ACE5C0E4}" dt="2025-11-12T16:34:16.098" v="371" actId="14100"/>
        <pc:sldMkLst>
          <pc:docMk/>
          <pc:sldMk cId="3095092264" sldId="2145707953"/>
        </pc:sldMkLst>
        <pc:picChg chg="mod">
          <ac:chgData name="Tim Anderson" userId="29931dd9-6a8d-4aea-9bcf-bec880f70870" providerId="ADAL" clId="{47242B60-7940-4899-938B-4523ACE5C0E4}" dt="2025-11-12T16:34:16.098" v="371" actId="14100"/>
          <ac:picMkLst>
            <pc:docMk/>
            <pc:sldMk cId="3095092264" sldId="2145707953"/>
            <ac:picMk id="7" creationId="{AE1ED5DE-3390-3F54-E8B0-3E2AEED5E34C}"/>
          </ac:picMkLst>
        </pc:picChg>
      </pc:sldChg>
      <pc:sldChg chg="modSp add mod">
        <pc:chgData name="Tim Anderson" userId="29931dd9-6a8d-4aea-9bcf-bec880f70870" providerId="ADAL" clId="{47242B60-7940-4899-938B-4523ACE5C0E4}" dt="2025-11-12T16:34:09.582" v="369" actId="14100"/>
        <pc:sldMkLst>
          <pc:docMk/>
          <pc:sldMk cId="4061213929" sldId="2145707954"/>
        </pc:sldMkLst>
        <pc:picChg chg="mod">
          <ac:chgData name="Tim Anderson" userId="29931dd9-6a8d-4aea-9bcf-bec880f70870" providerId="ADAL" clId="{47242B60-7940-4899-938B-4523ACE5C0E4}" dt="2025-11-12T16:34:09.582" v="369" actId="14100"/>
          <ac:picMkLst>
            <pc:docMk/>
            <pc:sldMk cId="4061213929" sldId="2145707954"/>
            <ac:picMk id="7" creationId="{40482929-DBD8-25E6-4425-93D0AE211381}"/>
          </ac:picMkLst>
        </pc:picChg>
      </pc:sldChg>
      <pc:sldChg chg="modSp add mod">
        <pc:chgData name="Tim Anderson" userId="29931dd9-6a8d-4aea-9bcf-bec880f70870" providerId="ADAL" clId="{47242B60-7940-4899-938B-4523ACE5C0E4}" dt="2025-11-12T16:34:03.295" v="367" actId="14100"/>
        <pc:sldMkLst>
          <pc:docMk/>
          <pc:sldMk cId="3988788070" sldId="2145707955"/>
        </pc:sldMkLst>
        <pc:picChg chg="mod">
          <ac:chgData name="Tim Anderson" userId="29931dd9-6a8d-4aea-9bcf-bec880f70870" providerId="ADAL" clId="{47242B60-7940-4899-938B-4523ACE5C0E4}" dt="2025-11-12T16:34:03.295" v="367" actId="14100"/>
          <ac:picMkLst>
            <pc:docMk/>
            <pc:sldMk cId="3988788070" sldId="2145707955"/>
            <ac:picMk id="7" creationId="{31798F36-0CAE-7D73-CD0F-2CA8C03C7D39}"/>
          </ac:picMkLst>
        </pc:picChg>
      </pc:sldChg>
      <pc:sldChg chg="add">
        <pc:chgData name="Tim Anderson" userId="29931dd9-6a8d-4aea-9bcf-bec880f70870" providerId="ADAL" clId="{47242B60-7940-4899-938B-4523ACE5C0E4}" dt="2025-11-12T16:40:47.014" v="484"/>
        <pc:sldMkLst>
          <pc:docMk/>
          <pc:sldMk cId="0" sldId="2145707956"/>
        </pc:sldMkLst>
      </pc:sldChg>
      <pc:sldChg chg="add">
        <pc:chgData name="Tim Anderson" userId="29931dd9-6a8d-4aea-9bcf-bec880f70870" providerId="ADAL" clId="{47242B60-7940-4899-938B-4523ACE5C0E4}" dt="2025-11-12T16:40:47.014" v="484"/>
        <pc:sldMkLst>
          <pc:docMk/>
          <pc:sldMk cId="0" sldId="2145707957"/>
        </pc:sldMkLst>
      </pc:sldChg>
      <pc:sldChg chg="modSp new del mod">
        <pc:chgData name="Tim Anderson" userId="29931dd9-6a8d-4aea-9bcf-bec880f70870" providerId="ADAL" clId="{47242B60-7940-4899-938B-4523ACE5C0E4}" dt="2025-11-12T16:43:12.010" v="492" actId="47"/>
        <pc:sldMkLst>
          <pc:docMk/>
          <pc:sldMk cId="3980304061" sldId="2145707958"/>
        </pc:sldMkLst>
        <pc:spChg chg="mod">
          <ac:chgData name="Tim Anderson" userId="29931dd9-6a8d-4aea-9bcf-bec880f70870" providerId="ADAL" clId="{47242B60-7940-4899-938B-4523ACE5C0E4}" dt="2025-11-12T16:43:00.179" v="490"/>
          <ac:spMkLst>
            <pc:docMk/>
            <pc:sldMk cId="3980304061" sldId="2145707958"/>
            <ac:spMk id="3" creationId="{82AA9A57-7380-98A9-C07E-DA72047A36BD}"/>
          </ac:spMkLst>
        </pc:spChg>
      </pc:sldChg>
      <pc:sldChg chg="addSp delSp modSp add mod">
        <pc:chgData name="Tim Anderson" userId="29931dd9-6a8d-4aea-9bcf-bec880f70870" providerId="ADAL" clId="{47242B60-7940-4899-938B-4523ACE5C0E4}" dt="2025-11-12T16:45:06.982" v="531" actId="255"/>
        <pc:sldMkLst>
          <pc:docMk/>
          <pc:sldMk cId="136624568" sldId="2145707959"/>
        </pc:sldMkLst>
        <pc:spChg chg="add del mod">
          <ac:chgData name="Tim Anderson" userId="29931dd9-6a8d-4aea-9bcf-bec880f70870" providerId="ADAL" clId="{47242B60-7940-4899-938B-4523ACE5C0E4}" dt="2025-11-12T16:44:17.562" v="520" actId="22"/>
          <ac:spMkLst>
            <pc:docMk/>
            <pc:sldMk cId="136624568" sldId="2145707959"/>
            <ac:spMk id="54" creationId="{BA3A8E68-EBA6-D160-2C58-791C5FDAD09E}"/>
          </ac:spMkLst>
        </pc:spChg>
        <pc:spChg chg="add del">
          <ac:chgData name="Tim Anderson" userId="29931dd9-6a8d-4aea-9bcf-bec880f70870" providerId="ADAL" clId="{47242B60-7940-4899-938B-4523ACE5C0E4}" dt="2025-11-12T16:44:14.460" v="519" actId="22"/>
          <ac:spMkLst>
            <pc:docMk/>
            <pc:sldMk cId="136624568" sldId="2145707959"/>
            <ac:spMk id="56" creationId="{7A9E959A-0AA7-F4DC-178A-33DA496D854F}"/>
          </ac:spMkLst>
        </pc:spChg>
        <pc:spChg chg="add mod">
          <ac:chgData name="Tim Anderson" userId="29931dd9-6a8d-4aea-9bcf-bec880f70870" providerId="ADAL" clId="{47242B60-7940-4899-938B-4523ACE5C0E4}" dt="2025-11-12T16:45:06.982" v="531" actId="255"/>
          <ac:spMkLst>
            <pc:docMk/>
            <pc:sldMk cId="136624568" sldId="2145707959"/>
            <ac:spMk id="58" creationId="{F8A425F2-79CF-2CDA-1BEE-C646D2097BB8}"/>
          </ac:spMkLst>
        </pc:spChg>
        <pc:grpChg chg="add del mod">
          <ac:chgData name="Tim Anderson" userId="29931dd9-6a8d-4aea-9bcf-bec880f70870" providerId="ADAL" clId="{47242B60-7940-4899-938B-4523ACE5C0E4}" dt="2025-11-12T16:43:32.811" v="506" actId="1076"/>
          <ac:grpSpMkLst>
            <pc:docMk/>
            <pc:sldMk cId="136624568" sldId="2145707959"/>
            <ac:grpSpMk id="2" creationId="{69CE29C7-3B24-2DAD-5260-9F51916A8A51}"/>
          </ac:grpSpMkLst>
        </pc:grpChg>
        <pc:picChg chg="del">
          <ac:chgData name="Tim Anderson" userId="29931dd9-6a8d-4aea-9bcf-bec880f70870" providerId="ADAL" clId="{47242B60-7940-4899-938B-4523ACE5C0E4}" dt="2025-11-12T16:43:32.167" v="505" actId="478"/>
          <ac:picMkLst>
            <pc:docMk/>
            <pc:sldMk cId="136624568" sldId="2145707959"/>
            <ac:picMk id="6" creationId="{6C2425E0-C357-91FC-5B2A-C7099F173433}"/>
          </ac:picMkLst>
        </pc:picChg>
        <pc:picChg chg="del">
          <ac:chgData name="Tim Anderson" userId="29931dd9-6a8d-4aea-9bcf-bec880f70870" providerId="ADAL" clId="{47242B60-7940-4899-938B-4523ACE5C0E4}" dt="2025-11-12T16:43:33.144" v="507" actId="478"/>
          <ac:picMkLst>
            <pc:docMk/>
            <pc:sldMk cId="136624568" sldId="2145707959"/>
            <ac:picMk id="9" creationId="{3FBE81F9-2E53-0065-51A6-06203CB3C0D7}"/>
          </ac:picMkLst>
        </pc:picChg>
        <pc:picChg chg="del">
          <ac:chgData name="Tim Anderson" userId="29931dd9-6a8d-4aea-9bcf-bec880f70870" providerId="ADAL" clId="{47242B60-7940-4899-938B-4523ACE5C0E4}" dt="2025-11-12T16:43:42.011" v="514" actId="478"/>
          <ac:picMkLst>
            <pc:docMk/>
            <pc:sldMk cId="136624568" sldId="2145707959"/>
            <ac:picMk id="11" creationId="{A3570518-212A-F804-5B7F-46356E6DC190}"/>
          </ac:picMkLst>
        </pc:picChg>
        <pc:picChg chg="del">
          <ac:chgData name="Tim Anderson" userId="29931dd9-6a8d-4aea-9bcf-bec880f70870" providerId="ADAL" clId="{47242B60-7940-4899-938B-4523ACE5C0E4}" dt="2025-11-12T16:43:35.409" v="509" actId="478"/>
          <ac:picMkLst>
            <pc:docMk/>
            <pc:sldMk cId="136624568" sldId="2145707959"/>
            <ac:picMk id="12" creationId="{B46E70C7-7C3E-903B-AE27-7AEA73B60CD2}"/>
          </ac:picMkLst>
        </pc:picChg>
        <pc:picChg chg="del">
          <ac:chgData name="Tim Anderson" userId="29931dd9-6a8d-4aea-9bcf-bec880f70870" providerId="ADAL" clId="{47242B60-7940-4899-938B-4523ACE5C0E4}" dt="2025-11-12T16:43:33.925" v="508" actId="478"/>
          <ac:picMkLst>
            <pc:docMk/>
            <pc:sldMk cId="136624568" sldId="2145707959"/>
            <ac:picMk id="15" creationId="{31CDE4A8-DB73-9B17-087D-D85719705975}"/>
          </ac:picMkLst>
        </pc:picChg>
        <pc:picChg chg="del">
          <ac:chgData name="Tim Anderson" userId="29931dd9-6a8d-4aea-9bcf-bec880f70870" providerId="ADAL" clId="{47242B60-7940-4899-938B-4523ACE5C0E4}" dt="2025-11-12T16:43:36.408" v="510" actId="478"/>
          <ac:picMkLst>
            <pc:docMk/>
            <pc:sldMk cId="136624568" sldId="2145707959"/>
            <ac:picMk id="18" creationId="{72A7A158-DACA-AF86-F01F-15A093797BCE}"/>
          </ac:picMkLst>
        </pc:picChg>
        <pc:picChg chg="del">
          <ac:chgData name="Tim Anderson" userId="29931dd9-6a8d-4aea-9bcf-bec880f70870" providerId="ADAL" clId="{47242B60-7940-4899-938B-4523ACE5C0E4}" dt="2025-11-12T16:43:37.158" v="511" actId="478"/>
          <ac:picMkLst>
            <pc:docMk/>
            <pc:sldMk cId="136624568" sldId="2145707959"/>
            <ac:picMk id="21" creationId="{1D1C570E-1118-2A1D-4A5E-66E83FCB4857}"/>
          </ac:picMkLst>
        </pc:picChg>
        <pc:picChg chg="del">
          <ac:chgData name="Tim Anderson" userId="29931dd9-6a8d-4aea-9bcf-bec880f70870" providerId="ADAL" clId="{47242B60-7940-4899-938B-4523ACE5C0E4}" dt="2025-11-12T16:43:38.007" v="512" actId="478"/>
          <ac:picMkLst>
            <pc:docMk/>
            <pc:sldMk cId="136624568" sldId="2145707959"/>
            <ac:picMk id="24" creationId="{2E72B936-E7EC-58E7-BB59-FD4481CC34AB}"/>
          </ac:picMkLst>
        </pc:picChg>
        <pc:picChg chg="del">
          <ac:chgData name="Tim Anderson" userId="29931dd9-6a8d-4aea-9bcf-bec880f70870" providerId="ADAL" clId="{47242B60-7940-4899-938B-4523ACE5C0E4}" dt="2025-11-12T16:43:38.885" v="513" actId="478"/>
          <ac:picMkLst>
            <pc:docMk/>
            <pc:sldMk cId="136624568" sldId="2145707959"/>
            <ac:picMk id="27" creationId="{119463CB-8FA8-3330-E6EA-8220D89B7DB4}"/>
          </ac:picMkLst>
        </pc:picChg>
        <pc:picChg chg="del">
          <ac:chgData name="Tim Anderson" userId="29931dd9-6a8d-4aea-9bcf-bec880f70870" providerId="ADAL" clId="{47242B60-7940-4899-938B-4523ACE5C0E4}" dt="2025-11-12T16:43:15.768" v="493" actId="478"/>
          <ac:picMkLst>
            <pc:docMk/>
            <pc:sldMk cId="136624568" sldId="2145707959"/>
            <ac:picMk id="30" creationId="{F76EC535-7F4B-EF3A-07E5-88E1B22BE27E}"/>
          </ac:picMkLst>
        </pc:picChg>
        <pc:picChg chg="del">
          <ac:chgData name="Tim Anderson" userId="29931dd9-6a8d-4aea-9bcf-bec880f70870" providerId="ADAL" clId="{47242B60-7940-4899-938B-4523ACE5C0E4}" dt="2025-11-12T16:43:31.361" v="504" actId="478"/>
          <ac:picMkLst>
            <pc:docMk/>
            <pc:sldMk cId="136624568" sldId="2145707959"/>
            <ac:picMk id="33" creationId="{4E33ABB6-3E16-3B72-71D5-1D2C3E000661}"/>
          </ac:picMkLst>
        </pc:picChg>
        <pc:picChg chg="del">
          <ac:chgData name="Tim Anderson" userId="29931dd9-6a8d-4aea-9bcf-bec880f70870" providerId="ADAL" clId="{47242B60-7940-4899-938B-4523ACE5C0E4}" dt="2025-11-12T16:43:20.875" v="496" actId="478"/>
          <ac:picMkLst>
            <pc:docMk/>
            <pc:sldMk cId="136624568" sldId="2145707959"/>
            <ac:picMk id="36" creationId="{88D9BC04-6E23-4C92-4C1F-F249833EB5A6}"/>
          </ac:picMkLst>
        </pc:picChg>
        <pc:picChg chg="del">
          <ac:chgData name="Tim Anderson" userId="29931dd9-6a8d-4aea-9bcf-bec880f70870" providerId="ADAL" clId="{47242B60-7940-4899-938B-4523ACE5C0E4}" dt="2025-11-12T16:43:30.442" v="503" actId="478"/>
          <ac:picMkLst>
            <pc:docMk/>
            <pc:sldMk cId="136624568" sldId="2145707959"/>
            <ac:picMk id="39" creationId="{848B18CB-0DD3-EC46-698C-62FAF8187EA1}"/>
          </ac:picMkLst>
        </pc:picChg>
        <pc:picChg chg="del">
          <ac:chgData name="Tim Anderson" userId="29931dd9-6a8d-4aea-9bcf-bec880f70870" providerId="ADAL" clId="{47242B60-7940-4899-938B-4523ACE5C0E4}" dt="2025-11-12T16:43:24.706" v="499" actId="478"/>
          <ac:picMkLst>
            <pc:docMk/>
            <pc:sldMk cId="136624568" sldId="2145707959"/>
            <ac:picMk id="42" creationId="{C3B08036-1E52-F814-82EB-C6F2ACF8DA13}"/>
          </ac:picMkLst>
        </pc:picChg>
        <pc:picChg chg="del">
          <ac:chgData name="Tim Anderson" userId="29931dd9-6a8d-4aea-9bcf-bec880f70870" providerId="ADAL" clId="{47242B60-7940-4899-938B-4523ACE5C0E4}" dt="2025-11-12T16:43:26.769" v="500" actId="478"/>
          <ac:picMkLst>
            <pc:docMk/>
            <pc:sldMk cId="136624568" sldId="2145707959"/>
            <ac:picMk id="45" creationId="{087F570F-0F8A-C5D2-89CC-7B8B9BB46D8D}"/>
          </ac:picMkLst>
        </pc:picChg>
        <pc:picChg chg="del">
          <ac:chgData name="Tim Anderson" userId="29931dd9-6a8d-4aea-9bcf-bec880f70870" providerId="ADAL" clId="{47242B60-7940-4899-938B-4523ACE5C0E4}" dt="2025-11-12T16:43:28.224" v="501" actId="478"/>
          <ac:picMkLst>
            <pc:docMk/>
            <pc:sldMk cId="136624568" sldId="2145707959"/>
            <ac:picMk id="48" creationId="{0BDD0B5F-BB9E-C3DB-3B60-95C53474A471}"/>
          </ac:picMkLst>
        </pc:picChg>
        <pc:picChg chg="del">
          <ac:chgData name="Tim Anderson" userId="29931dd9-6a8d-4aea-9bcf-bec880f70870" providerId="ADAL" clId="{47242B60-7940-4899-938B-4523ACE5C0E4}" dt="2025-11-12T16:43:29.582" v="502" actId="478"/>
          <ac:picMkLst>
            <pc:docMk/>
            <pc:sldMk cId="136624568" sldId="2145707959"/>
            <ac:picMk id="51" creationId="{9C639219-BF79-C29E-C768-172D0FB5B994}"/>
          </ac:picMkLst>
        </pc:picChg>
      </pc:sldChg>
      <pc:sldMasterChg chg="del delSldLayout">
        <pc:chgData name="Tim Anderson" userId="29931dd9-6a8d-4aea-9bcf-bec880f70870" providerId="ADAL" clId="{47242B60-7940-4899-938B-4523ACE5C0E4}" dt="2025-11-12T16:18:48.107" v="7" actId="2696"/>
        <pc:sldMasterMkLst>
          <pc:docMk/>
          <pc:sldMasterMk cId="2706684935" sldId="2147483886"/>
        </pc:sldMasterMkLst>
        <pc:sldLayoutChg chg="del">
          <pc:chgData name="Tim Anderson" userId="29931dd9-6a8d-4aea-9bcf-bec880f70870" providerId="ADAL" clId="{47242B60-7940-4899-938B-4523ACE5C0E4}" dt="2025-11-12T16:18:48.107" v="7" actId="2696"/>
          <pc:sldLayoutMkLst>
            <pc:docMk/>
            <pc:sldMasterMk cId="2706684935" sldId="2147483886"/>
            <pc:sldLayoutMk cId="352644222" sldId="2147483887"/>
          </pc:sldLayoutMkLst>
        </pc:sldLayoutChg>
        <pc:sldLayoutChg chg="del">
          <pc:chgData name="Tim Anderson" userId="29931dd9-6a8d-4aea-9bcf-bec880f70870" providerId="ADAL" clId="{47242B60-7940-4899-938B-4523ACE5C0E4}" dt="2025-11-12T16:18:48.107" v="7" actId="2696"/>
          <pc:sldLayoutMkLst>
            <pc:docMk/>
            <pc:sldMasterMk cId="2706684935" sldId="2147483886"/>
            <pc:sldLayoutMk cId="2032078683" sldId="2147483888"/>
          </pc:sldLayoutMkLst>
        </pc:sldLayoutChg>
        <pc:sldLayoutChg chg="del">
          <pc:chgData name="Tim Anderson" userId="29931dd9-6a8d-4aea-9bcf-bec880f70870" providerId="ADAL" clId="{47242B60-7940-4899-938B-4523ACE5C0E4}" dt="2025-11-12T16:18:48.107" v="7" actId="2696"/>
          <pc:sldLayoutMkLst>
            <pc:docMk/>
            <pc:sldMasterMk cId="2706684935" sldId="2147483886"/>
            <pc:sldLayoutMk cId="430386048" sldId="2147483889"/>
          </pc:sldLayoutMkLst>
        </pc:sldLayoutChg>
        <pc:sldLayoutChg chg="del">
          <pc:chgData name="Tim Anderson" userId="29931dd9-6a8d-4aea-9bcf-bec880f70870" providerId="ADAL" clId="{47242B60-7940-4899-938B-4523ACE5C0E4}" dt="2025-11-12T16:18:48.107" v="7" actId="2696"/>
          <pc:sldLayoutMkLst>
            <pc:docMk/>
            <pc:sldMasterMk cId="2706684935" sldId="2147483886"/>
            <pc:sldLayoutMk cId="2017353977" sldId="2147483890"/>
          </pc:sldLayoutMkLst>
        </pc:sldLayoutChg>
        <pc:sldLayoutChg chg="del">
          <pc:chgData name="Tim Anderson" userId="29931dd9-6a8d-4aea-9bcf-bec880f70870" providerId="ADAL" clId="{47242B60-7940-4899-938B-4523ACE5C0E4}" dt="2025-11-12T16:18:48.107" v="7" actId="2696"/>
          <pc:sldLayoutMkLst>
            <pc:docMk/>
            <pc:sldMasterMk cId="2706684935" sldId="2147483886"/>
            <pc:sldLayoutMk cId="2588134457" sldId="2147483891"/>
          </pc:sldLayoutMkLst>
        </pc:sldLayoutChg>
        <pc:sldLayoutChg chg="del">
          <pc:chgData name="Tim Anderson" userId="29931dd9-6a8d-4aea-9bcf-bec880f70870" providerId="ADAL" clId="{47242B60-7940-4899-938B-4523ACE5C0E4}" dt="2025-11-12T16:18:48.107" v="7" actId="2696"/>
          <pc:sldLayoutMkLst>
            <pc:docMk/>
            <pc:sldMasterMk cId="2706684935" sldId="2147483886"/>
            <pc:sldLayoutMk cId="3067865753" sldId="2147483892"/>
          </pc:sldLayoutMkLst>
        </pc:sldLayoutChg>
        <pc:sldLayoutChg chg="del">
          <pc:chgData name="Tim Anderson" userId="29931dd9-6a8d-4aea-9bcf-bec880f70870" providerId="ADAL" clId="{47242B60-7940-4899-938B-4523ACE5C0E4}" dt="2025-11-12T16:18:48.107" v="7" actId="2696"/>
          <pc:sldLayoutMkLst>
            <pc:docMk/>
            <pc:sldMasterMk cId="2706684935" sldId="2147483886"/>
            <pc:sldLayoutMk cId="4212423869" sldId="2147483893"/>
          </pc:sldLayoutMkLst>
        </pc:sldLayoutChg>
        <pc:sldLayoutChg chg="del">
          <pc:chgData name="Tim Anderson" userId="29931dd9-6a8d-4aea-9bcf-bec880f70870" providerId="ADAL" clId="{47242B60-7940-4899-938B-4523ACE5C0E4}" dt="2025-11-12T16:18:48.107" v="7" actId="2696"/>
          <pc:sldLayoutMkLst>
            <pc:docMk/>
            <pc:sldMasterMk cId="2706684935" sldId="2147483886"/>
            <pc:sldLayoutMk cId="2621477140" sldId="2147483894"/>
          </pc:sldLayoutMkLst>
        </pc:sldLayoutChg>
        <pc:sldLayoutChg chg="del">
          <pc:chgData name="Tim Anderson" userId="29931dd9-6a8d-4aea-9bcf-bec880f70870" providerId="ADAL" clId="{47242B60-7940-4899-938B-4523ACE5C0E4}" dt="2025-11-12T16:18:48.107" v="7" actId="2696"/>
          <pc:sldLayoutMkLst>
            <pc:docMk/>
            <pc:sldMasterMk cId="2706684935" sldId="2147483886"/>
            <pc:sldLayoutMk cId="2386195166" sldId="2147483895"/>
          </pc:sldLayoutMkLst>
        </pc:sldLayoutChg>
        <pc:sldLayoutChg chg="del">
          <pc:chgData name="Tim Anderson" userId="29931dd9-6a8d-4aea-9bcf-bec880f70870" providerId="ADAL" clId="{47242B60-7940-4899-938B-4523ACE5C0E4}" dt="2025-11-12T16:18:48.107" v="7" actId="2696"/>
          <pc:sldLayoutMkLst>
            <pc:docMk/>
            <pc:sldMasterMk cId="2706684935" sldId="2147483886"/>
            <pc:sldLayoutMk cId="2624766848" sldId="2147483896"/>
          </pc:sldLayoutMkLst>
        </pc:sldLayoutChg>
        <pc:sldLayoutChg chg="del">
          <pc:chgData name="Tim Anderson" userId="29931dd9-6a8d-4aea-9bcf-bec880f70870" providerId="ADAL" clId="{47242B60-7940-4899-938B-4523ACE5C0E4}" dt="2025-11-12T16:18:48.107" v="7" actId="2696"/>
          <pc:sldLayoutMkLst>
            <pc:docMk/>
            <pc:sldMasterMk cId="2706684935" sldId="2147483886"/>
            <pc:sldLayoutMk cId="484690075" sldId="2147483897"/>
          </pc:sldLayoutMkLst>
        </pc:sldLayoutChg>
      </pc:sldMasterChg>
      <pc:sldMasterChg chg="del delSldLayout">
        <pc:chgData name="Tim Anderson" userId="29931dd9-6a8d-4aea-9bcf-bec880f70870" providerId="ADAL" clId="{47242B60-7940-4899-938B-4523ACE5C0E4}" dt="2025-11-12T16:18:04.739" v="6" actId="47"/>
        <pc:sldMasterMkLst>
          <pc:docMk/>
          <pc:sldMasterMk cId="1457000325" sldId="2147483898"/>
        </pc:sldMasterMkLst>
        <pc:sldLayoutChg chg="del">
          <pc:chgData name="Tim Anderson" userId="29931dd9-6a8d-4aea-9bcf-bec880f70870" providerId="ADAL" clId="{47242B60-7940-4899-938B-4523ACE5C0E4}" dt="2025-11-12T16:18:04.739" v="6" actId="47"/>
          <pc:sldLayoutMkLst>
            <pc:docMk/>
            <pc:sldMasterMk cId="1457000325" sldId="2147483898"/>
            <pc:sldLayoutMk cId="775086373" sldId="2147483899"/>
          </pc:sldLayoutMkLst>
        </pc:sldLayoutChg>
        <pc:sldLayoutChg chg="del">
          <pc:chgData name="Tim Anderson" userId="29931dd9-6a8d-4aea-9bcf-bec880f70870" providerId="ADAL" clId="{47242B60-7940-4899-938B-4523ACE5C0E4}" dt="2025-11-12T16:18:04.739" v="6" actId="47"/>
          <pc:sldLayoutMkLst>
            <pc:docMk/>
            <pc:sldMasterMk cId="1457000325" sldId="2147483898"/>
            <pc:sldLayoutMk cId="3750840790" sldId="2147483900"/>
          </pc:sldLayoutMkLst>
        </pc:sldLayoutChg>
        <pc:sldLayoutChg chg="del">
          <pc:chgData name="Tim Anderson" userId="29931dd9-6a8d-4aea-9bcf-bec880f70870" providerId="ADAL" clId="{47242B60-7940-4899-938B-4523ACE5C0E4}" dt="2025-11-12T16:18:04.739" v="6" actId="47"/>
          <pc:sldLayoutMkLst>
            <pc:docMk/>
            <pc:sldMasterMk cId="1457000325" sldId="2147483898"/>
            <pc:sldLayoutMk cId="663842807" sldId="2147483901"/>
          </pc:sldLayoutMkLst>
        </pc:sldLayoutChg>
        <pc:sldLayoutChg chg="del">
          <pc:chgData name="Tim Anderson" userId="29931dd9-6a8d-4aea-9bcf-bec880f70870" providerId="ADAL" clId="{47242B60-7940-4899-938B-4523ACE5C0E4}" dt="2025-11-12T16:18:04.739" v="6" actId="47"/>
          <pc:sldLayoutMkLst>
            <pc:docMk/>
            <pc:sldMasterMk cId="1457000325" sldId="2147483898"/>
            <pc:sldLayoutMk cId="2443315910" sldId="2147483902"/>
          </pc:sldLayoutMkLst>
        </pc:sldLayoutChg>
        <pc:sldLayoutChg chg="del">
          <pc:chgData name="Tim Anderson" userId="29931dd9-6a8d-4aea-9bcf-bec880f70870" providerId="ADAL" clId="{47242B60-7940-4899-938B-4523ACE5C0E4}" dt="2025-11-12T16:18:04.739" v="6" actId="47"/>
          <pc:sldLayoutMkLst>
            <pc:docMk/>
            <pc:sldMasterMk cId="1457000325" sldId="2147483898"/>
            <pc:sldLayoutMk cId="878356530" sldId="2147483903"/>
          </pc:sldLayoutMkLst>
        </pc:sldLayoutChg>
        <pc:sldLayoutChg chg="del">
          <pc:chgData name="Tim Anderson" userId="29931dd9-6a8d-4aea-9bcf-bec880f70870" providerId="ADAL" clId="{47242B60-7940-4899-938B-4523ACE5C0E4}" dt="2025-11-12T16:18:04.739" v="6" actId="47"/>
          <pc:sldLayoutMkLst>
            <pc:docMk/>
            <pc:sldMasterMk cId="1457000325" sldId="2147483898"/>
            <pc:sldLayoutMk cId="2775072373" sldId="2147483904"/>
          </pc:sldLayoutMkLst>
        </pc:sldLayoutChg>
        <pc:sldLayoutChg chg="del">
          <pc:chgData name="Tim Anderson" userId="29931dd9-6a8d-4aea-9bcf-bec880f70870" providerId="ADAL" clId="{47242B60-7940-4899-938B-4523ACE5C0E4}" dt="2025-11-12T16:18:04.739" v="6" actId="47"/>
          <pc:sldLayoutMkLst>
            <pc:docMk/>
            <pc:sldMasterMk cId="1457000325" sldId="2147483898"/>
            <pc:sldLayoutMk cId="2049441857" sldId="2147483905"/>
          </pc:sldLayoutMkLst>
        </pc:sldLayoutChg>
        <pc:sldLayoutChg chg="del">
          <pc:chgData name="Tim Anderson" userId="29931dd9-6a8d-4aea-9bcf-bec880f70870" providerId="ADAL" clId="{47242B60-7940-4899-938B-4523ACE5C0E4}" dt="2025-11-12T16:18:04.739" v="6" actId="47"/>
          <pc:sldLayoutMkLst>
            <pc:docMk/>
            <pc:sldMasterMk cId="1457000325" sldId="2147483898"/>
            <pc:sldLayoutMk cId="1320981237" sldId="2147483906"/>
          </pc:sldLayoutMkLst>
        </pc:sldLayoutChg>
        <pc:sldLayoutChg chg="del">
          <pc:chgData name="Tim Anderson" userId="29931dd9-6a8d-4aea-9bcf-bec880f70870" providerId="ADAL" clId="{47242B60-7940-4899-938B-4523ACE5C0E4}" dt="2025-11-12T16:18:04.739" v="6" actId="47"/>
          <pc:sldLayoutMkLst>
            <pc:docMk/>
            <pc:sldMasterMk cId="1457000325" sldId="2147483898"/>
            <pc:sldLayoutMk cId="679729001" sldId="2147483907"/>
          </pc:sldLayoutMkLst>
        </pc:sldLayoutChg>
        <pc:sldLayoutChg chg="del">
          <pc:chgData name="Tim Anderson" userId="29931dd9-6a8d-4aea-9bcf-bec880f70870" providerId="ADAL" clId="{47242B60-7940-4899-938B-4523ACE5C0E4}" dt="2025-11-12T16:18:04.739" v="6" actId="47"/>
          <pc:sldLayoutMkLst>
            <pc:docMk/>
            <pc:sldMasterMk cId="1457000325" sldId="2147483898"/>
            <pc:sldLayoutMk cId="537207994" sldId="2147483908"/>
          </pc:sldLayoutMkLst>
        </pc:sldLayoutChg>
        <pc:sldLayoutChg chg="del">
          <pc:chgData name="Tim Anderson" userId="29931dd9-6a8d-4aea-9bcf-bec880f70870" providerId="ADAL" clId="{47242B60-7940-4899-938B-4523ACE5C0E4}" dt="2025-11-12T16:18:04.739" v="6" actId="47"/>
          <pc:sldLayoutMkLst>
            <pc:docMk/>
            <pc:sldMasterMk cId="1457000325" sldId="2147483898"/>
            <pc:sldLayoutMk cId="1916986403" sldId="2147483909"/>
          </pc:sldLayoutMkLst>
        </pc:sldLayoutChg>
        <pc:sldLayoutChg chg="del">
          <pc:chgData name="Tim Anderson" userId="29931dd9-6a8d-4aea-9bcf-bec880f70870" providerId="ADAL" clId="{47242B60-7940-4899-938B-4523ACE5C0E4}" dt="2025-11-12T16:18:04.739" v="6" actId="47"/>
          <pc:sldLayoutMkLst>
            <pc:docMk/>
            <pc:sldMasterMk cId="1457000325" sldId="2147483898"/>
            <pc:sldLayoutMk cId="1446334997" sldId="214748391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rgbClr val="FF0000"/>
              </a:solidFill>
              <a:latin typeface="Arial Narrow" pitchFamily="34" charset="0"/>
            </a:rPr>
            <a:t>Dedra Douglas</a:t>
          </a:r>
        </a:p>
        <a:p>
          <a:r>
            <a:rPr lang="en-US" sz="1400" b="1" i="1" dirty="0">
              <a:solidFill>
                <a:srgbClr val="FF0000"/>
              </a:solidFill>
              <a:latin typeface="Arial Narrow" pitchFamily="34" charset="0"/>
            </a:rPr>
            <a:t>Administrative Assistant</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spcAft>
              <a:spcPct val="35000"/>
            </a:spcAft>
            <a:buClrTx/>
            <a:buSzTx/>
            <a:buFontTx/>
            <a:buNone/>
            <a:tabLst/>
          </a:pPr>
          <a:endParaRPr kumimoji="0" lang="en-US" sz="14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John Mosby</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Asst. Chief Scout Executive &amp; EVP</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(BSA)</a:t>
          </a:r>
        </a:p>
        <a:p>
          <a:pPr marR="0" rtl="0" eaLnBrk="0" fontAlgn="base" latinLnBrk="0" hangingPunct="0">
            <a:spcAft>
              <a:spcPts val="0"/>
            </a:spcAft>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spcAft>
              <a:spcPct val="35000"/>
            </a:spcAft>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2" custScaleX="71898" custScaleY="62229" custLinFactNeighborX="16444" custLinFactNeighborY="25350">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65275" custScaleY="56952" custLinFactX="5305" custLinFactNeighborX="100000" custLinFactNeighborY="8642">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58793" custScaleY="56343" custLinFactNeighborX="-85801" custLinFactNeighborY="8642">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2" custScaleX="49789" custScaleY="63140" custLinFactX="-69499" custLinFactNeighborX="-100000" custLinFactNeighborY="4100">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Lst>
  <dgm:cxnLst>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8A9306C7-AB18-406B-962D-1765E13B6B02}" type="presOf" srcId="{116F11D4-D278-48DE-9BCE-CC80073CF620}" destId="{91993678-E076-4176-938B-A86222054178}"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5209084" y="1865840"/>
          <a:ext cx="525680" cy="1602605"/>
        </a:xfrm>
        <a:custGeom>
          <a:avLst/>
          <a:gdLst/>
          <a:ahLst/>
          <a:cxnLst/>
          <a:rect l="0" t="0" r="0" b="0"/>
          <a:pathLst>
            <a:path>
              <a:moveTo>
                <a:pt x="525680" y="0"/>
              </a:moveTo>
              <a:lnTo>
                <a:pt x="525680" y="1602605"/>
              </a:lnTo>
              <a:lnTo>
                <a:pt x="0"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5734764" y="1865840"/>
          <a:ext cx="557076" cy="1602605"/>
        </a:xfrm>
        <a:custGeom>
          <a:avLst/>
          <a:gdLst/>
          <a:ahLst/>
          <a:cxnLst/>
          <a:rect l="0" t="0" r="0" b="0"/>
          <a:pathLst>
            <a:path>
              <a:moveTo>
                <a:pt x="0" y="0"/>
              </a:moveTo>
              <a:lnTo>
                <a:pt x="0" y="1602605"/>
              </a:lnTo>
              <a:lnTo>
                <a:pt x="557076"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4204401" y="541283"/>
          <a:ext cx="3060727" cy="132455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4204401" y="541283"/>
        <a:ext cx="3060727" cy="1324557"/>
      </dsp:txXfrm>
    </dsp:sp>
    <dsp:sp modelId="{5CB7C62A-6393-453D-A839-67512367AA48}">
      <dsp:nvSpPr>
        <dsp:cNvPr id="0" name=""/>
        <dsp:cNvSpPr/>
      </dsp:nvSpPr>
      <dsp:spPr>
        <a:xfrm>
          <a:off x="6291841" y="2862329"/>
          <a:ext cx="2778783" cy="1212235"/>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latin typeface="Arial Narrow" pitchFamily="34" charset="0"/>
            </a:rPr>
            <a:t>Dedra Douglas</a:t>
          </a:r>
        </a:p>
        <a:p>
          <a:pPr marL="0" lvl="0" indent="0" algn="ctr" defTabSz="622300">
            <a:lnSpc>
              <a:spcPct val="90000"/>
            </a:lnSpc>
            <a:spcBef>
              <a:spcPct val="0"/>
            </a:spcBef>
            <a:spcAft>
              <a:spcPct val="35000"/>
            </a:spcAft>
            <a:buNone/>
          </a:pPr>
          <a:r>
            <a:rPr lang="en-US" sz="1400" b="1" i="1" kern="1200" dirty="0">
              <a:solidFill>
                <a:srgbClr val="FF0000"/>
              </a:solidFill>
              <a:latin typeface="Arial Narrow" pitchFamily="34" charset="0"/>
            </a:rPr>
            <a:t>Administrative Assistant</a:t>
          </a:r>
        </a:p>
      </dsp:txBody>
      <dsp:txXfrm>
        <a:off x="6291841" y="2862329"/>
        <a:ext cx="2778783" cy="1212235"/>
      </dsp:txXfrm>
    </dsp:sp>
    <dsp:sp modelId="{3C6C0BC6-1B23-47DA-90FC-5BAE7CCCB76A}">
      <dsp:nvSpPr>
        <dsp:cNvPr id="0" name=""/>
        <dsp:cNvSpPr/>
      </dsp:nvSpPr>
      <dsp:spPr>
        <a:xfrm>
          <a:off x="2706241" y="2868810"/>
          <a:ext cx="2502842" cy="1199272"/>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2706241" y="2868810"/>
        <a:ext cx="2502842" cy="1199272"/>
      </dsp:txXfrm>
    </dsp:sp>
    <dsp:sp modelId="{2A805936-6D65-44FB-B027-BAB888DB7CFC}">
      <dsp:nvSpPr>
        <dsp:cNvPr id="0" name=""/>
        <dsp:cNvSpPr/>
      </dsp:nvSpPr>
      <dsp:spPr>
        <a:xfrm>
          <a:off x="243436" y="88973"/>
          <a:ext cx="2119538" cy="134394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14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John Mosby</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Asst. Chief Scout Executive &amp; EVP</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ts val="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243436" y="88973"/>
        <a:ext cx="2119538" cy="134394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11/12/2025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67228-1BEF-4EE8-898A-B77493CC73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1981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47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331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452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7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3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14753-E083-92C6-4AF5-004558EC1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2CDB6-02E0-E784-D54F-383D19CEC3D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8C44AC6-A152-C9B6-3298-63DBF8DCA817}"/>
              </a:ext>
            </a:extLst>
          </p:cNvPr>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a:extLst>
              <a:ext uri="{FF2B5EF4-FFF2-40B4-BE49-F238E27FC236}">
                <a16:creationId xmlns:a16="http://schemas.microsoft.com/office/drawing/2014/main" id="{A92BBA1D-1347-FC7C-6876-690F0BA0EF5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752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F0AD3-91B1-4149-BD06-7D6A0A24F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0D6B4-97C3-00E9-DA73-BDB24411EB36}"/>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5F2D3FBB-49D8-29FD-4F67-346BFB7770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E95B58-B44A-D15D-AE1D-5E362DEAD8A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913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149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150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FFA28-2190-98CF-E7E3-A61FE26A9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3DD2A-F03D-C5A2-BFF5-CF23F036D07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351A51B-EEF0-8A41-4A79-E647E8B74E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1C5E7B-C987-B65E-AAE2-0E97952C243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508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172</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67228-1BEF-4EE8-898A-B77493CC73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1981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47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331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4520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8BA42-F1AB-AA26-511F-A0B58C395A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CFE8FC-B6EF-C440-DCEB-1993A543D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84034-1522-A527-9C46-8CFA2AA369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AD4EE0-CD40-80A6-D7F2-A855B9E96194}"/>
              </a:ext>
            </a:extLst>
          </p:cNvPr>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2697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FF1A3-023E-BEAE-E55C-C465E057C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EBC3E-3DB9-399B-23D0-6E199E955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014B1-712A-66D0-FB40-34F074F319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538D8C-B0FB-1489-A23E-E8AF1D513035}"/>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041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5ED67-135F-DF74-F9ED-CFAA1F469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BA27B-BCAF-8520-80D6-002EAFCE1FB9}"/>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C01F01AA-81EC-697E-FDA3-9805FDCEE2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2EAC93-3393-8ADE-6C41-F5F2642690A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073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04101-141A-29D0-5661-E378B6A329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E7F9F-F088-FF7B-3230-934FFDC41986}"/>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EA44FFCA-CD45-A4D8-5C26-8D6C3C0100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F22C27-E9AD-179B-DC29-5B189FCBD1E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472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23A31-EF17-447D-9AF9-7B6FD551DD82}" type="slidenum">
              <a:rPr lang="en-US" smtClean="0"/>
              <a:t>20</a:t>
            </a:fld>
            <a:endParaRPr lang="en-US"/>
          </a:p>
        </p:txBody>
      </p:sp>
    </p:spTree>
    <p:extLst>
      <p:ext uri="{BB962C8B-B14F-4D97-AF65-F5344CB8AC3E}">
        <p14:creationId xmlns:p14="http://schemas.microsoft.com/office/powerpoint/2010/main" val="3536372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45285-88DB-BA27-5C58-363AF0211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5B824-41C5-937F-F1B4-065A77ECB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4893F-E692-6182-06C4-37FE22ADFA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A1F241-AB99-EC44-75E9-CEB63C1F1558}"/>
              </a:ext>
            </a:extLst>
          </p:cNvPr>
          <p:cNvSpPr>
            <a:spLocks noGrp="1"/>
          </p:cNvSpPr>
          <p:nvPr>
            <p:ph type="sldNum" sz="quarter" idx="10"/>
          </p:nvPr>
        </p:nvSpPr>
        <p:spPr/>
        <p:txBody>
          <a:bodyPr/>
          <a:lstStyle/>
          <a:p>
            <a:fld id="{30E833B1-2A20-4C4C-BE33-B00584E2333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12059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11/12/2025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11/12/2025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544B97-D90B-4251-B303-F42BABF433D9}"/>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8C4E32-D95D-40CE-A7DE-EC9E74C9D0A4}"/>
              </a:ext>
            </a:extLst>
          </p:cNvPr>
          <p:cNvSpPr>
            <a:spLocks noGrp="1"/>
          </p:cNvSpPr>
          <p:nvPr>
            <p:ph type="dt" sz="half" idx="10"/>
          </p:nvPr>
        </p:nvSpPr>
        <p:spPr>
          <a:xfrm>
            <a:off x="838200" y="6356352"/>
            <a:ext cx="2743200" cy="365125"/>
          </a:xfrm>
          <a:prstGeom prst="rect">
            <a:avLst/>
          </a:prstGeom>
        </p:spPr>
        <p:txBody>
          <a:bodyPr/>
          <a:lstStyle/>
          <a:p>
            <a:fld id="{BF8B219C-0363-4EAC-B355-C16BC5F10A50}" type="datetimeFigureOut">
              <a:rPr lang="en-US" smtClean="0"/>
              <a:t>11/12/2025</a:t>
            </a:fld>
            <a:endParaRPr lang="en-US"/>
          </a:p>
        </p:txBody>
      </p:sp>
      <p:sp>
        <p:nvSpPr>
          <p:cNvPr id="5" name="Footer Placeholder 4">
            <a:extLst>
              <a:ext uri="{FF2B5EF4-FFF2-40B4-BE49-F238E27FC236}">
                <a16:creationId xmlns:a16="http://schemas.microsoft.com/office/drawing/2014/main" id="{CB5B6717-C5A9-4E32-B8EC-5887317D2FC5}"/>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22FD96-2ED5-4776-B90F-FC4761E221B7}"/>
              </a:ext>
            </a:extLst>
          </p:cNvPr>
          <p:cNvSpPr>
            <a:spLocks noGrp="1"/>
          </p:cNvSpPr>
          <p:nvPr>
            <p:ph type="sldNum" sz="quarter" idx="12"/>
          </p:nvPr>
        </p:nvSpPr>
        <p:spPr>
          <a:xfrm>
            <a:off x="8610600" y="6356352"/>
            <a:ext cx="2743200" cy="365125"/>
          </a:xfrm>
          <a:prstGeom prst="rect">
            <a:avLst/>
          </a:prstGeom>
        </p:spPr>
        <p:txBody>
          <a:bodyPr/>
          <a:lstStyle/>
          <a:p>
            <a:fld id="{5575102F-CC77-4CA7-8712-F041898EE779}" type="slidenum">
              <a:rPr lang="en-US" smtClean="0"/>
              <a:t>‹#›</a:t>
            </a:fld>
            <a:endParaRPr lang="en-US"/>
          </a:p>
        </p:txBody>
      </p:sp>
      <p:pic>
        <p:nvPicPr>
          <p:cNvPr id="7" name="Picture 6" descr="A pixelated eagle and fleur-de-lis&#10;&#10;Description automatically generated">
            <a:extLst>
              <a:ext uri="{FF2B5EF4-FFF2-40B4-BE49-F238E27FC236}">
                <a16:creationId xmlns:a16="http://schemas.microsoft.com/office/drawing/2014/main" id="{C82D88EB-31C6-B7FF-FC1D-120633A2D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604353"/>
            <a:ext cx="10509251" cy="1624824"/>
          </a:xfrm>
          <a:prstGeom prst="rect">
            <a:avLst/>
          </a:prstGeom>
        </p:spPr>
      </p:pic>
    </p:spTree>
    <p:extLst>
      <p:ext uri="{BB962C8B-B14F-4D97-AF65-F5344CB8AC3E}">
        <p14:creationId xmlns:p14="http://schemas.microsoft.com/office/powerpoint/2010/main" val="2517208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11/12/2025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11/12/2025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11/12/2025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11/12/2025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11/12/2025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11/12/2025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C1FC-56F8-E3CB-8EBF-B508158A1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8067E3-9056-23DB-DDDC-C0AAA3817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EAD422-6330-8ECC-AE35-D259A4091AC9}"/>
              </a:ext>
            </a:extLst>
          </p:cNvPr>
          <p:cNvSpPr>
            <a:spLocks noGrp="1"/>
          </p:cNvSpPr>
          <p:nvPr>
            <p:ph type="dt" sz="half" idx="10"/>
          </p:nvPr>
        </p:nvSpPr>
        <p:spPr/>
        <p:txBody>
          <a:bodyPr/>
          <a:lstStyle/>
          <a:p>
            <a:fld id="{3B8E2E91-24B8-4D20-9521-FF3232087948}" type="datetimeFigureOut">
              <a:rPr lang="en-US" smtClean="0"/>
              <a:t>11/12/2025</a:t>
            </a:fld>
            <a:endParaRPr lang="en-US"/>
          </a:p>
        </p:txBody>
      </p:sp>
      <p:sp>
        <p:nvSpPr>
          <p:cNvPr id="5" name="Footer Placeholder 4">
            <a:extLst>
              <a:ext uri="{FF2B5EF4-FFF2-40B4-BE49-F238E27FC236}">
                <a16:creationId xmlns:a16="http://schemas.microsoft.com/office/drawing/2014/main" id="{57057C8C-B98A-6640-6D7E-C86CEDE13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8C3CA-90EA-E48F-EE90-0032A76DC9C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13723755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67B2-5765-B0C5-CE78-0DDC6D68B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CBC75-D08A-4B2C-7F1A-D87566580E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D6D52-A8C5-1B5B-6CB8-38469FE8592E}"/>
              </a:ext>
            </a:extLst>
          </p:cNvPr>
          <p:cNvSpPr>
            <a:spLocks noGrp="1"/>
          </p:cNvSpPr>
          <p:nvPr>
            <p:ph type="dt" sz="half" idx="10"/>
          </p:nvPr>
        </p:nvSpPr>
        <p:spPr/>
        <p:txBody>
          <a:bodyPr/>
          <a:lstStyle/>
          <a:p>
            <a:fld id="{3B8E2E91-24B8-4D20-9521-FF3232087948}" type="datetimeFigureOut">
              <a:rPr lang="en-US" smtClean="0"/>
              <a:t>11/12/2025</a:t>
            </a:fld>
            <a:endParaRPr lang="en-US"/>
          </a:p>
        </p:txBody>
      </p:sp>
      <p:sp>
        <p:nvSpPr>
          <p:cNvPr id="5" name="Footer Placeholder 4">
            <a:extLst>
              <a:ext uri="{FF2B5EF4-FFF2-40B4-BE49-F238E27FC236}">
                <a16:creationId xmlns:a16="http://schemas.microsoft.com/office/drawing/2014/main" id="{08FC3366-0D5F-3C74-8FE8-986869081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B126F-AD29-0DD6-CEC6-FC76C89595F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106288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B0A-DAF1-23AF-6986-0C1B122775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B4274-E9D8-B7CB-9EF9-44B672CA2E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CE6B14-4ECE-3B61-B0E0-EFBE56188D10}"/>
              </a:ext>
            </a:extLst>
          </p:cNvPr>
          <p:cNvSpPr>
            <a:spLocks noGrp="1"/>
          </p:cNvSpPr>
          <p:nvPr>
            <p:ph type="dt" sz="half" idx="10"/>
          </p:nvPr>
        </p:nvSpPr>
        <p:spPr/>
        <p:txBody>
          <a:bodyPr/>
          <a:lstStyle/>
          <a:p>
            <a:fld id="{3B8E2E91-24B8-4D20-9521-FF3232087948}" type="datetimeFigureOut">
              <a:rPr lang="en-US" smtClean="0"/>
              <a:t>11/12/2025</a:t>
            </a:fld>
            <a:endParaRPr lang="en-US"/>
          </a:p>
        </p:txBody>
      </p:sp>
      <p:sp>
        <p:nvSpPr>
          <p:cNvPr id="5" name="Footer Placeholder 4">
            <a:extLst>
              <a:ext uri="{FF2B5EF4-FFF2-40B4-BE49-F238E27FC236}">
                <a16:creationId xmlns:a16="http://schemas.microsoft.com/office/drawing/2014/main" id="{D37D27D7-1C0C-AE4A-66DF-B5BBA33A8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4455C-FAF8-43B4-F727-55961535791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8869639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60AC-FF52-EFF6-02DE-DDA3BABDB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633538-DC2F-749B-7F80-BD82176B85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7DC30D-D18F-FD81-1283-F8F4157B89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7653C-749B-E0C7-72CA-C8DB082CB4FE}"/>
              </a:ext>
            </a:extLst>
          </p:cNvPr>
          <p:cNvSpPr>
            <a:spLocks noGrp="1"/>
          </p:cNvSpPr>
          <p:nvPr>
            <p:ph type="dt" sz="half" idx="10"/>
          </p:nvPr>
        </p:nvSpPr>
        <p:spPr/>
        <p:txBody>
          <a:bodyPr/>
          <a:lstStyle/>
          <a:p>
            <a:fld id="{3B8E2E91-24B8-4D20-9521-FF3232087948}" type="datetimeFigureOut">
              <a:rPr lang="en-US" smtClean="0"/>
              <a:t>11/12/2025</a:t>
            </a:fld>
            <a:endParaRPr lang="en-US"/>
          </a:p>
        </p:txBody>
      </p:sp>
      <p:sp>
        <p:nvSpPr>
          <p:cNvPr id="6" name="Footer Placeholder 5">
            <a:extLst>
              <a:ext uri="{FF2B5EF4-FFF2-40B4-BE49-F238E27FC236}">
                <a16:creationId xmlns:a16="http://schemas.microsoft.com/office/drawing/2014/main" id="{9F7694F0-5BAB-CF5A-B5DB-699DE7B38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F57AB-D2E1-FBDA-B9BE-40F90C1E91DF}"/>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19714244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8FCF-D410-7609-D750-6FD3D24CAD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669E63-0457-40F1-9EDC-8BE1A4199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B304C-FC14-AAA7-ADC6-F8409C8E7B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AC791B-793E-29D9-2534-9530474299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0C9D4E-D7B2-EEFA-F543-DCD029A426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DA11BF-0142-D7F5-213C-C9F20A0438CB}"/>
              </a:ext>
            </a:extLst>
          </p:cNvPr>
          <p:cNvSpPr>
            <a:spLocks noGrp="1"/>
          </p:cNvSpPr>
          <p:nvPr>
            <p:ph type="dt" sz="half" idx="10"/>
          </p:nvPr>
        </p:nvSpPr>
        <p:spPr/>
        <p:txBody>
          <a:bodyPr/>
          <a:lstStyle/>
          <a:p>
            <a:fld id="{3B8E2E91-24B8-4D20-9521-FF3232087948}" type="datetimeFigureOut">
              <a:rPr lang="en-US" smtClean="0"/>
              <a:t>11/12/2025</a:t>
            </a:fld>
            <a:endParaRPr lang="en-US"/>
          </a:p>
        </p:txBody>
      </p:sp>
      <p:sp>
        <p:nvSpPr>
          <p:cNvPr id="8" name="Footer Placeholder 7">
            <a:extLst>
              <a:ext uri="{FF2B5EF4-FFF2-40B4-BE49-F238E27FC236}">
                <a16:creationId xmlns:a16="http://schemas.microsoft.com/office/drawing/2014/main" id="{3965CA18-9EF1-DD3C-6258-BF30141DD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6FD5D-4D99-8CA3-1231-A18EBC8AE16D}"/>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437960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4460-05F0-6EA0-F587-D0DC3E4D6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E15A7C-D6C1-78BA-FEBE-81AF64946895}"/>
              </a:ext>
            </a:extLst>
          </p:cNvPr>
          <p:cNvSpPr>
            <a:spLocks noGrp="1"/>
          </p:cNvSpPr>
          <p:nvPr>
            <p:ph type="dt" sz="half" idx="10"/>
          </p:nvPr>
        </p:nvSpPr>
        <p:spPr/>
        <p:txBody>
          <a:bodyPr/>
          <a:lstStyle/>
          <a:p>
            <a:fld id="{3B8E2E91-24B8-4D20-9521-FF3232087948}" type="datetimeFigureOut">
              <a:rPr lang="en-US" smtClean="0"/>
              <a:t>11/12/2025</a:t>
            </a:fld>
            <a:endParaRPr lang="en-US"/>
          </a:p>
        </p:txBody>
      </p:sp>
      <p:sp>
        <p:nvSpPr>
          <p:cNvPr id="4" name="Footer Placeholder 3">
            <a:extLst>
              <a:ext uri="{FF2B5EF4-FFF2-40B4-BE49-F238E27FC236}">
                <a16:creationId xmlns:a16="http://schemas.microsoft.com/office/drawing/2014/main" id="{3DEB9772-35D9-0F5D-1070-423F42FAF7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5FACE4-1FFF-5BB5-8AE6-D9D12F2073D4}"/>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4986539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0093E-9927-DD6B-0608-21EC387F7A0A}"/>
              </a:ext>
            </a:extLst>
          </p:cNvPr>
          <p:cNvSpPr>
            <a:spLocks noGrp="1"/>
          </p:cNvSpPr>
          <p:nvPr>
            <p:ph type="dt" sz="half" idx="10"/>
          </p:nvPr>
        </p:nvSpPr>
        <p:spPr/>
        <p:txBody>
          <a:bodyPr/>
          <a:lstStyle/>
          <a:p>
            <a:fld id="{3B8E2E91-24B8-4D20-9521-FF3232087948}" type="datetimeFigureOut">
              <a:rPr lang="en-US" smtClean="0"/>
              <a:t>11/12/2025</a:t>
            </a:fld>
            <a:endParaRPr lang="en-US"/>
          </a:p>
        </p:txBody>
      </p:sp>
      <p:sp>
        <p:nvSpPr>
          <p:cNvPr id="3" name="Footer Placeholder 2">
            <a:extLst>
              <a:ext uri="{FF2B5EF4-FFF2-40B4-BE49-F238E27FC236}">
                <a16:creationId xmlns:a16="http://schemas.microsoft.com/office/drawing/2014/main" id="{DA4B7724-67E3-B6FE-B34B-F1CAC1C712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136EA6-A521-D113-7A1F-AA5B3BB1A199}"/>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8149321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9706-FBE0-8B4D-E64B-AB88DAF8D6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4ADE14-1ABB-6C8F-E1B8-E99DA02925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FFBF0F-A2F5-3066-5E09-48668C15F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19AA6-BB43-9709-F61D-E5657C364425}"/>
              </a:ext>
            </a:extLst>
          </p:cNvPr>
          <p:cNvSpPr>
            <a:spLocks noGrp="1"/>
          </p:cNvSpPr>
          <p:nvPr>
            <p:ph type="dt" sz="half" idx="10"/>
          </p:nvPr>
        </p:nvSpPr>
        <p:spPr/>
        <p:txBody>
          <a:bodyPr/>
          <a:lstStyle/>
          <a:p>
            <a:fld id="{3B8E2E91-24B8-4D20-9521-FF3232087948}" type="datetimeFigureOut">
              <a:rPr lang="en-US" smtClean="0"/>
              <a:t>11/12/2025</a:t>
            </a:fld>
            <a:endParaRPr lang="en-US"/>
          </a:p>
        </p:txBody>
      </p:sp>
      <p:sp>
        <p:nvSpPr>
          <p:cNvPr id="6" name="Footer Placeholder 5">
            <a:extLst>
              <a:ext uri="{FF2B5EF4-FFF2-40B4-BE49-F238E27FC236}">
                <a16:creationId xmlns:a16="http://schemas.microsoft.com/office/drawing/2014/main" id="{0E7BDC6E-DFBA-9752-0675-E664F1E139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BB964-3F15-CBDB-BEEC-17BF65758F4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804201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FC3A-D1D9-0A9A-CD74-A6B7130E1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6FA534-2E46-EDC0-9DF1-29F429FC0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4833A-4C2F-2312-63FC-BC32FBF0C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4CAA1-6895-AFD0-3887-F8DFCA617B60}"/>
              </a:ext>
            </a:extLst>
          </p:cNvPr>
          <p:cNvSpPr>
            <a:spLocks noGrp="1"/>
          </p:cNvSpPr>
          <p:nvPr>
            <p:ph type="dt" sz="half" idx="10"/>
          </p:nvPr>
        </p:nvSpPr>
        <p:spPr/>
        <p:txBody>
          <a:bodyPr/>
          <a:lstStyle/>
          <a:p>
            <a:fld id="{3B8E2E91-24B8-4D20-9521-FF3232087948}" type="datetimeFigureOut">
              <a:rPr lang="en-US" smtClean="0"/>
              <a:t>11/12/2025</a:t>
            </a:fld>
            <a:endParaRPr lang="en-US"/>
          </a:p>
        </p:txBody>
      </p:sp>
      <p:sp>
        <p:nvSpPr>
          <p:cNvPr id="6" name="Footer Placeholder 5">
            <a:extLst>
              <a:ext uri="{FF2B5EF4-FFF2-40B4-BE49-F238E27FC236}">
                <a16:creationId xmlns:a16="http://schemas.microsoft.com/office/drawing/2014/main" id="{E0FCA16A-0562-B733-0D41-78AB91BCBA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A16EB-ED55-2C9D-60C1-EBF473FCEB6A}"/>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9317251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3189-B1E3-7687-41BC-2292D0F0A8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CCF02-5F3B-DD8A-4533-633C046B6B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B3F3A-E087-D601-8FCE-0C0F9404BFC3}"/>
              </a:ext>
            </a:extLst>
          </p:cNvPr>
          <p:cNvSpPr>
            <a:spLocks noGrp="1"/>
          </p:cNvSpPr>
          <p:nvPr>
            <p:ph type="dt" sz="half" idx="10"/>
          </p:nvPr>
        </p:nvSpPr>
        <p:spPr/>
        <p:txBody>
          <a:bodyPr/>
          <a:lstStyle/>
          <a:p>
            <a:fld id="{3B8E2E91-24B8-4D20-9521-FF3232087948}" type="datetimeFigureOut">
              <a:rPr lang="en-US" smtClean="0"/>
              <a:t>11/12/2025</a:t>
            </a:fld>
            <a:endParaRPr lang="en-US"/>
          </a:p>
        </p:txBody>
      </p:sp>
      <p:sp>
        <p:nvSpPr>
          <p:cNvPr id="5" name="Footer Placeholder 4">
            <a:extLst>
              <a:ext uri="{FF2B5EF4-FFF2-40B4-BE49-F238E27FC236}">
                <a16:creationId xmlns:a16="http://schemas.microsoft.com/office/drawing/2014/main" id="{D7DC8976-4566-841E-2395-3B6399F43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E3383-B824-C113-8401-F8A267379F9B}"/>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5114783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0D297-B736-67D8-4C87-A27553739A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FF49A8-7836-6A85-3E9A-B8FD051620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506F1-5279-8AA5-CC23-F2E43FA489C8}"/>
              </a:ext>
            </a:extLst>
          </p:cNvPr>
          <p:cNvSpPr>
            <a:spLocks noGrp="1"/>
          </p:cNvSpPr>
          <p:nvPr>
            <p:ph type="dt" sz="half" idx="10"/>
          </p:nvPr>
        </p:nvSpPr>
        <p:spPr/>
        <p:txBody>
          <a:bodyPr/>
          <a:lstStyle/>
          <a:p>
            <a:fld id="{3B8E2E91-24B8-4D20-9521-FF3232087948}" type="datetimeFigureOut">
              <a:rPr lang="en-US" smtClean="0"/>
              <a:t>11/12/2025</a:t>
            </a:fld>
            <a:endParaRPr lang="en-US"/>
          </a:p>
        </p:txBody>
      </p:sp>
      <p:sp>
        <p:nvSpPr>
          <p:cNvPr id="5" name="Footer Placeholder 4">
            <a:extLst>
              <a:ext uri="{FF2B5EF4-FFF2-40B4-BE49-F238E27FC236}">
                <a16:creationId xmlns:a16="http://schemas.microsoft.com/office/drawing/2014/main" id="{0F672791-0D62-3C73-7B9D-033D485AB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E4F0C-7A1D-EC2A-E4ED-28BDA4F4E832}"/>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12280433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400" b="1" i="0">
                <a:solidFill>
                  <a:srgbClr val="404040"/>
                </a:solidFill>
                <a:latin typeface="Rockwell Extra Bold"/>
                <a:cs typeface="Rockwell Extra Bold"/>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21471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404040"/>
                </a:solidFill>
                <a:latin typeface="Rockwell Extra Bold"/>
                <a:cs typeface="Rockwell Extra Bol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055909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404040"/>
                </a:solidFill>
                <a:latin typeface="Rockwell Extra Bold"/>
                <a:cs typeface="Rockwell Extra Bold"/>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08893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404040"/>
                </a:solidFill>
                <a:latin typeface="Rockwell Extra Bold"/>
                <a:cs typeface="Rockwell Extra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734460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90665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11/12/2025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11/12/2025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11/12/2025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11/12/2025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11/12/2025</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11/12/2025</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11/12/2025</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11/12/2025</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11/12/2025</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11/12/2025</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11/12/2025</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11/12/2025</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11/12/2025</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11/12/2025</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11/12/2025</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0.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1.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4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theme" Target="../theme/theme12.xml"/><Relationship Id="rId5" Type="http://schemas.openxmlformats.org/officeDocument/2006/relationships/slideLayout" Target="../slideLayouts/slideLayout143.xml"/><Relationship Id="rId4"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2.jp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7.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8.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9.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11/12/2025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1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11/12/2025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F6D4C-0641-2B9F-193D-AC83A3ECF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7C37E2-4E55-6AC5-361A-96F6533A5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8C5C2-E37E-B925-69DA-21D37B231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8E2E91-24B8-4D20-9521-FF3232087948}" type="datetimeFigureOut">
              <a:rPr lang="en-US" smtClean="0"/>
              <a:t>11/12/2025</a:t>
            </a:fld>
            <a:endParaRPr lang="en-US"/>
          </a:p>
        </p:txBody>
      </p:sp>
      <p:sp>
        <p:nvSpPr>
          <p:cNvPr id="5" name="Footer Placeholder 4">
            <a:extLst>
              <a:ext uri="{FF2B5EF4-FFF2-40B4-BE49-F238E27FC236}">
                <a16:creationId xmlns:a16="http://schemas.microsoft.com/office/drawing/2014/main" id="{D419003D-A67E-D6A0-ED8B-8E604AEF49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8B2367B-00FB-1DD3-9019-C447833B0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27A7E8-376B-47D8-9A40-9F6221CF8E7A}" type="slidenum">
              <a:rPr lang="en-US" smtClean="0"/>
              <a:t>‹#›</a:t>
            </a:fld>
            <a:endParaRPr lang="en-US"/>
          </a:p>
        </p:txBody>
      </p:sp>
    </p:spTree>
    <p:extLst>
      <p:ext uri="{BB962C8B-B14F-4D97-AF65-F5344CB8AC3E}">
        <p14:creationId xmlns:p14="http://schemas.microsoft.com/office/powerpoint/2010/main" val="376208547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7058" y="1627123"/>
            <a:ext cx="4422775" cy="391160"/>
          </a:xfrm>
          <a:prstGeom prst="rect">
            <a:avLst/>
          </a:prstGeom>
        </p:spPr>
        <p:txBody>
          <a:bodyPr wrap="square" lIns="0" tIns="0" rIns="0" bIns="0">
            <a:spAutoFit/>
          </a:bodyPr>
          <a:lstStyle>
            <a:lvl1pPr>
              <a:defRPr sz="2400" b="1" i="0">
                <a:solidFill>
                  <a:srgbClr val="404040"/>
                </a:solidFill>
                <a:latin typeface="Rockwell Extra Bold"/>
                <a:cs typeface="Rockwell Extra Bold"/>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11/12/2025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6615049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11/12/2025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11/12/2025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11/12/2025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11/12/2025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11/12/2025</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11/12/2025</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11/12/2025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11/12/2025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106.xml"/></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mailto:exploring@lflmail.org" TargetMode="External"/><Relationship Id="rId2" Type="http://schemas.openxmlformats.org/officeDocument/2006/relationships/image" Target="../media/image6.jpg"/><Relationship Id="rId1" Type="http://schemas.openxmlformats.org/officeDocument/2006/relationships/slideLayout" Target="../slideLayouts/slideLayout1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0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reservations.scouting.org/profile/form/index.cfm?PKformID=0x156865abcd"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hyperlink" Target="https://drive.google.com/file/d/1Bo7U0iJ8Ti-bmyIFtxGfG0TIt3dB1xX4/view?usp=sharing"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8.jpg"/><Relationship Id="rId1" Type="http://schemas.openxmlformats.org/officeDocument/2006/relationships/slideLayout" Target="../slideLayouts/slideLayout2.xml"/><Relationship Id="rId4" Type="http://schemas.openxmlformats.org/officeDocument/2006/relationships/image" Target="../media/image129.jpg"/></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hyperlink" Target="http://filestore.scouting.org/filestore/se-packet/2020-08-10/Exploring-Participant-Policy-FINAL-2.pdf"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4.xml"/></Relationships>
</file>

<file path=ppt/slides/_rels/slide110.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6.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87.png"/></Relationships>
</file>

<file path=ppt/slides/_rels/slide1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131.jpg"/><Relationship Id="rId5" Type="http://schemas.openxmlformats.org/officeDocument/2006/relationships/image" Target="../media/image130.png"/><Relationship Id="rId4" Type="http://schemas.openxmlformats.org/officeDocument/2006/relationships/image" Target="../media/image5.png"/></Relationships>
</file>

<file path=ppt/slides/_rels/slide1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132.jpg"/><Relationship Id="rId5" Type="http://schemas.openxmlformats.org/officeDocument/2006/relationships/image" Target="../media/image130.png"/><Relationship Id="rId4" Type="http://schemas.openxmlformats.org/officeDocument/2006/relationships/image" Target="../media/image5.png"/></Relationships>
</file>

<file path=ppt/slides/_rels/slide11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6.jpg"/><Relationship Id="rId1" Type="http://schemas.openxmlformats.org/officeDocument/2006/relationships/slideLayout" Target="../slideLayouts/slideLayout73.xml"/><Relationship Id="rId4" Type="http://schemas.openxmlformats.org/officeDocument/2006/relationships/image" Target="../media/image5.png"/></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134.jpg"/></Relationships>
</file>

<file path=ppt/slides/_rels/slide1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34.jpg"/><Relationship Id="rId4" Type="http://schemas.openxmlformats.org/officeDocument/2006/relationships/image" Target="../media/image87.png"/></Relationships>
</file>

<file path=ppt/slides/_rels/slide1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85.xml"/><Relationship Id="rId5" Type="http://schemas.openxmlformats.org/officeDocument/2006/relationships/image" Target="../media/image122.png"/><Relationship Id="rId4" Type="http://schemas.openxmlformats.org/officeDocument/2006/relationships/image" Target="../media/image121.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8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6.jpg"/><Relationship Id="rId1" Type="http://schemas.openxmlformats.org/officeDocument/2006/relationships/slideLayout" Target="../slideLayouts/slideLayout95.xml"/><Relationship Id="rId4" Type="http://schemas.openxmlformats.org/officeDocument/2006/relationships/hyperlink" Target="https://my.scouting.org/"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6.jpg"/><Relationship Id="rId1" Type="http://schemas.openxmlformats.org/officeDocument/2006/relationships/slideLayout" Target="../slideLayouts/slideLayout95.xml"/><Relationship Id="rId4" Type="http://schemas.openxmlformats.org/officeDocument/2006/relationships/hyperlink" Target="https://www.scouting.org/training/youth-protection/venturing/" TargetMode="External"/></Relationships>
</file>

<file path=ppt/slides/_rels/slide122.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24.xml"/><Relationship Id="rId5" Type="http://schemas.openxmlformats.org/officeDocument/2006/relationships/image" Target="../media/image136.png"/><Relationship Id="rId4" Type="http://schemas.openxmlformats.org/officeDocument/2006/relationships/image" Target="../media/image135.jpg"/></Relationships>
</file>

<file path=ppt/slides/_rels/slide1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137.jpg"/><Relationship Id="rId4" Type="http://schemas.openxmlformats.org/officeDocument/2006/relationships/image" Target="../media/image5.png"/></Relationships>
</file>

<file path=ppt/slides/_rels/slide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24.xml"/><Relationship Id="rId4" Type="http://schemas.openxmlformats.org/officeDocument/2006/relationships/image" Target="../media/image138.jpg"/></Relationships>
</file>

<file path=ppt/slides/_rels/slide1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139.jpeg"/><Relationship Id="rId4" Type="http://schemas.openxmlformats.org/officeDocument/2006/relationships/image" Target="../media/image5.png"/></Relationships>
</file>

<file path=ppt/slides/_rels/slide1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140.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24.xml"/><Relationship Id="rId4" Type="http://schemas.openxmlformats.org/officeDocument/2006/relationships/image" Target="../media/image140.png"/></Relationships>
</file>

<file path=ppt/slides/_rels/slide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24.xml"/><Relationship Id="rId4" Type="http://schemas.openxmlformats.org/officeDocument/2006/relationships/image" Target="../media/image139.jpeg"/></Relationships>
</file>

<file path=ppt/slides/_rels/slide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17.xml"/></Relationships>
</file>

<file path=ppt/slides/_rels/slide1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141.png"/></Relationships>
</file>

<file path=ppt/slides/_rels/slide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141.png"/></Relationships>
</file>

<file path=ppt/slides/_rels/slide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6" Type="http://schemas.openxmlformats.org/officeDocument/2006/relationships/hyperlink" Target="http://www.exploringyourcareer.com/" TargetMode="External"/><Relationship Id="rId5" Type="http://schemas.openxmlformats.org/officeDocument/2006/relationships/image" Target="../media/image143.png"/><Relationship Id="rId4" Type="http://schemas.openxmlformats.org/officeDocument/2006/relationships/image" Target="../media/image14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128.xml"/><Relationship Id="rId4" Type="http://schemas.openxmlformats.org/officeDocument/2006/relationships/image" Target="../media/image14.jpeg"/></Relationships>
</file>

<file path=ppt/slides/_rels/slide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5" Type="http://schemas.openxmlformats.org/officeDocument/2006/relationships/image" Target="../media/image145.png"/><Relationship Id="rId4" Type="http://schemas.openxmlformats.org/officeDocument/2006/relationships/image" Target="../media/image144.png"/></Relationships>
</file>

<file path=ppt/slides/_rels/slide14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33.xml"/><Relationship Id="rId1" Type="http://schemas.openxmlformats.org/officeDocument/2006/relationships/slideLayout" Target="../slideLayouts/slideLayout46.xml"/><Relationship Id="rId5" Type="http://schemas.openxmlformats.org/officeDocument/2006/relationships/image" Target="../media/image130.png"/><Relationship Id="rId4" Type="http://schemas.openxmlformats.org/officeDocument/2006/relationships/image" Target="../media/image148.jpg"/></Relationships>
</file>

<file path=ppt/slides/_rels/slide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149.png"/></Relationships>
</file>

<file path=ppt/slides/_rels/slide14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4.xml"/><Relationship Id="rId1" Type="http://schemas.openxmlformats.org/officeDocument/2006/relationships/slideLayout" Target="../slideLayouts/slideLayout53.xml"/><Relationship Id="rId6" Type="http://schemas.openxmlformats.org/officeDocument/2006/relationships/image" Target="../media/image130.png"/><Relationship Id="rId5" Type="http://schemas.openxmlformats.org/officeDocument/2006/relationships/image" Target="../media/image5.png"/><Relationship Id="rId4" Type="http://schemas.openxmlformats.org/officeDocument/2006/relationships/hyperlink" Target="http://www.exploringyourcareer.org/"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152.png"/></Relationships>
</file>

<file path=ppt/slides/_rels/slide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128.xml"/><Relationship Id="rId4" Type="http://schemas.openxmlformats.org/officeDocument/2006/relationships/image" Target="../media/image3.png"/></Relationships>
</file>

<file path=ppt/slides/_rels/slide15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6.xml"/><Relationship Id="rId1" Type="http://schemas.openxmlformats.org/officeDocument/2006/relationships/slideLayout" Target="../slideLayouts/slideLayout58.xml"/><Relationship Id="rId4" Type="http://schemas.openxmlformats.org/officeDocument/2006/relationships/image" Target="../media/image155.png"/></Relationships>
</file>

<file path=ppt/slides/_rels/slide1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156.png"/></Relationships>
</file>

<file path=ppt/slides/_rels/slide1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122.png"/></Relationships>
</file>

<file path=ppt/slides/_rels/slide1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61.xml"/><Relationship Id="rId4" Type="http://schemas.openxmlformats.org/officeDocument/2006/relationships/image" Target="../media/image157.png"/></Relationships>
</file>

<file path=ppt/slides/_rels/slide1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158.wmf"/></Relationships>
</file>

<file path=ppt/slides/_rels/slide1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157.png"/></Relationships>
</file>

<file path=ppt/slides/_rels/slide1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73.xml"/><Relationship Id="rId4" Type="http://schemas.openxmlformats.org/officeDocument/2006/relationships/image" Target="../media/image159.jpg"/></Relationships>
</file>

<file path=ppt/slides/_rels/slide1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128.xml"/><Relationship Id="rId4" Type="http://schemas.openxmlformats.org/officeDocument/2006/relationships/image" Target="../media/image15.png"/></Relationships>
</file>

<file path=ppt/slides/_rels/slide1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73.xml"/><Relationship Id="rId5" Type="http://schemas.openxmlformats.org/officeDocument/2006/relationships/hyperlink" Target="http://www.joinexploring.org/" TargetMode="External"/><Relationship Id="rId4" Type="http://schemas.openxmlformats.org/officeDocument/2006/relationships/image" Target="../media/image160.png"/></Relationships>
</file>

<file path=ppt/slides/_rels/slide1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141.png"/></Relationships>
</file>

<file path=ppt/slides/_rels/slide1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161.png"/></Relationships>
</file>

<file path=ppt/slides/_rels/slide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162.jpeg"/></Relationships>
</file>

<file path=ppt/slides/_rels/slide1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6.jpg"/><Relationship Id="rId1" Type="http://schemas.openxmlformats.org/officeDocument/2006/relationships/slideLayout" Target="../slideLayouts/slideLayout73.xml"/><Relationship Id="rId4" Type="http://schemas.openxmlformats.org/officeDocument/2006/relationships/image" Target="../media/image5.png"/></Relationships>
</file>

<file path=ppt/slides/_rels/slide16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85.xml"/><Relationship Id="rId5" Type="http://schemas.openxmlformats.org/officeDocument/2006/relationships/image" Target="../media/image122.png"/><Relationship Id="rId4" Type="http://schemas.openxmlformats.org/officeDocument/2006/relationships/image" Target="../media/image121.png"/></Relationships>
</file>

<file path=ppt/slides/_rels/slide16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34.jpg"/><Relationship Id="rId4" Type="http://schemas.openxmlformats.org/officeDocument/2006/relationships/image" Target="../media/image87.png"/></Relationships>
</file>

<file path=ppt/slides/_rels/slide1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141.png"/></Relationships>
</file>

<file path=ppt/slides/_rels/slide168.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163.pn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165.jpg"/></Relationships>
</file>

<file path=ppt/slides/_rels/slide1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166.png"/></Relationships>
</file>

<file path=ppt/slides/_rels/slide17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1.xml"/><Relationship Id="rId1" Type="http://schemas.openxmlformats.org/officeDocument/2006/relationships/slideLayout" Target="../slideLayouts/slideLayout35.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1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141.png"/></Relationships>
</file>

<file path=ppt/slides/_rels/slide1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5" Type="http://schemas.openxmlformats.org/officeDocument/2006/relationships/image" Target="../media/image172.jpeg"/><Relationship Id="rId4" Type="http://schemas.openxmlformats.org/officeDocument/2006/relationships/image" Target="../media/image171.jpg"/></Relationships>
</file>

<file path=ppt/slides/_rels/slide1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173.png"/></Relationships>
</file>

<file path=ppt/slides/_rels/slide17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g"/></Relationships>
</file>

<file path=ppt/slides/_rels/slide17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g"/></Relationships>
</file>

<file path=ppt/slides/_rels/slide1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6.jp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8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g"/></Relationships>
</file>

<file path=ppt/slides/_rels/slide182.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s://advancements.scouting.org/login" TargetMode="External"/></Relationships>
</file>

<file path=ppt/slides/_rels/slide18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5.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s>
</file>

<file path=ppt/slides/_rels/slide18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Exploring@lflmail.or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5.png"/></Relationships>
</file>

<file path=ppt/slides/_rels/slide19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5.png"/></Relationships>
</file>

<file path=ppt/slides/_rels/slide20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20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1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3.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143.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png"/><Relationship Id="rId18" Type="http://schemas.openxmlformats.org/officeDocument/2006/relationships/image" Target="../media/image41.jpg"/><Relationship Id="rId26" Type="http://schemas.openxmlformats.org/officeDocument/2006/relationships/image" Target="../media/image49.jpg"/><Relationship Id="rId3" Type="http://schemas.openxmlformats.org/officeDocument/2006/relationships/image" Target="../media/image26.png"/><Relationship Id="rId21" Type="http://schemas.openxmlformats.org/officeDocument/2006/relationships/image" Target="../media/image44.jpg"/><Relationship Id="rId7" Type="http://schemas.openxmlformats.org/officeDocument/2006/relationships/image" Target="../media/image30.png"/><Relationship Id="rId12" Type="http://schemas.openxmlformats.org/officeDocument/2006/relationships/image" Target="../media/image35.jpg"/><Relationship Id="rId17" Type="http://schemas.openxmlformats.org/officeDocument/2006/relationships/image" Target="../media/image40.jpg"/><Relationship Id="rId25" Type="http://schemas.openxmlformats.org/officeDocument/2006/relationships/image" Target="../media/image48.jpg"/><Relationship Id="rId2" Type="http://schemas.openxmlformats.org/officeDocument/2006/relationships/image" Target="../media/image25.png"/><Relationship Id="rId16" Type="http://schemas.openxmlformats.org/officeDocument/2006/relationships/image" Target="../media/image39.jpg"/><Relationship Id="rId20" Type="http://schemas.openxmlformats.org/officeDocument/2006/relationships/image" Target="../media/image43.png"/><Relationship Id="rId1" Type="http://schemas.openxmlformats.org/officeDocument/2006/relationships/slideLayout" Target="../slideLayouts/slideLayout143.xml"/><Relationship Id="rId6" Type="http://schemas.openxmlformats.org/officeDocument/2006/relationships/image" Target="../media/image29.jpg"/><Relationship Id="rId11" Type="http://schemas.openxmlformats.org/officeDocument/2006/relationships/image" Target="../media/image34.png"/><Relationship Id="rId24" Type="http://schemas.openxmlformats.org/officeDocument/2006/relationships/image" Target="../media/image47.jp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jpg"/><Relationship Id="rId28" Type="http://schemas.openxmlformats.org/officeDocument/2006/relationships/image" Target="../media/image51.jpg"/><Relationship Id="rId10" Type="http://schemas.openxmlformats.org/officeDocument/2006/relationships/image" Target="../media/image33.jpg"/><Relationship Id="rId19" Type="http://schemas.openxmlformats.org/officeDocument/2006/relationships/image" Target="../media/image42.jpg"/><Relationship Id="rId4" Type="http://schemas.openxmlformats.org/officeDocument/2006/relationships/image" Target="../media/image27.jpg"/><Relationship Id="rId9" Type="http://schemas.openxmlformats.org/officeDocument/2006/relationships/image" Target="../media/image32.png"/><Relationship Id="rId14" Type="http://schemas.openxmlformats.org/officeDocument/2006/relationships/image" Target="../media/image37.jpg"/><Relationship Id="rId22" Type="http://schemas.openxmlformats.org/officeDocument/2006/relationships/image" Target="../media/image45.png"/><Relationship Id="rId27"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image" Target="../media/image52.png"/><Relationship Id="rId1" Type="http://schemas.openxmlformats.org/officeDocument/2006/relationships/slideLayout" Target="../slideLayouts/slideLayout140.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140.xml"/><Relationship Id="rId6" Type="http://schemas.openxmlformats.org/officeDocument/2006/relationships/image" Target="../media/image62.jp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jpg"/><Relationship Id="rId4" Type="http://schemas.openxmlformats.org/officeDocument/2006/relationships/image" Target="../media/image60.jp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6.png"/><Relationship Id="rId7" Type="http://schemas.openxmlformats.org/officeDocument/2006/relationships/image" Target="../media/image36.png"/><Relationship Id="rId12" Type="http://schemas.openxmlformats.org/officeDocument/2006/relationships/hyperlink" Target="https://www.bsawinterfest.org/" TargetMode="External"/><Relationship Id="rId2" Type="http://schemas.openxmlformats.org/officeDocument/2006/relationships/image" Target="../media/image25.png"/><Relationship Id="rId1" Type="http://schemas.openxmlformats.org/officeDocument/2006/relationships/slideLayout" Target="../slideLayouts/slideLayout143.xml"/><Relationship Id="rId6" Type="http://schemas.openxmlformats.org/officeDocument/2006/relationships/image" Target="../media/image34.png"/><Relationship Id="rId11" Type="http://schemas.openxmlformats.org/officeDocument/2006/relationships/image" Target="../media/image50.png"/><Relationship Id="rId5" Type="http://schemas.openxmlformats.org/officeDocument/2006/relationships/image" Target="../media/image32.png"/><Relationship Id="rId10" Type="http://schemas.openxmlformats.org/officeDocument/2006/relationships/image" Target="../media/image45.png"/><Relationship Id="rId4" Type="http://schemas.openxmlformats.org/officeDocument/2006/relationships/image" Target="../media/image2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hyperlink" Target="http://www.exploring.org/about-us"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www.scouting.org/training/youth-protectio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hyperlink" Target="mailto:Ryan.moon@scouting.org" TargetMode="Externa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hyperlink" Target="http://www.exploring.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hyperlink" Target="https://health.alaska.gov/dph/Emergency/Documents/ems/documents/Alaska%20DHSS%20EMS%20Cold%20Injuries%20Guidelines%20June%202014.pdf" TargetMode="External"/><Relationship Id="rId5" Type="http://schemas.openxmlformats.org/officeDocument/2006/relationships/hyperlink" Target="https://orthoinfo.aaos.org/en/diseases--conditions/frostbite/" TargetMode="External"/><Relationship Id="rId4" Type="http://schemas.openxmlformats.org/officeDocument/2006/relationships/hyperlink" Target="https://www.mayoclinic.org/diseases-conditions/frostbite/symptoms-causes/syc-20372656"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g"/></Relationships>
</file>

<file path=ppt/slides/_rels/slide7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g"/></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6.jpg"/></Relationships>
</file>

<file path=ppt/slides/_rels/slide7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g"/></Relationships>
</file>

<file path=ppt/slides/_rels/slide76.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advancements.scouting.org/login"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5.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9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6.jpg"/><Relationship Id="rId1" Type="http://schemas.openxmlformats.org/officeDocument/2006/relationships/slideLayout" Target="../slideLayouts/slideLayout117.xml"/><Relationship Id="rId4" Type="http://schemas.openxmlformats.org/officeDocument/2006/relationships/hyperlink" Target="https://my.scouting.org/"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6.jpg"/><Relationship Id="rId1" Type="http://schemas.openxmlformats.org/officeDocument/2006/relationships/slideLayout" Target="../slideLayouts/slideLayout117.xml"/><Relationship Id="rId4" Type="http://schemas.openxmlformats.org/officeDocument/2006/relationships/hyperlink" Target="https://www.scouting.org/training/youth-protection/ventur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799142" y="5168090"/>
            <a:ext cx="6216317"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C00000"/>
                </a:solidFill>
              </a:rPr>
              <a:t>November 12</a:t>
            </a:r>
            <a:r>
              <a:rPr lang="en-US" sz="5400" b="1" baseline="30000" dirty="0">
                <a:ln w="22225">
                  <a:solidFill>
                    <a:schemeClr val="accent2"/>
                  </a:solidFill>
                  <a:prstDash val="solid"/>
                </a:ln>
                <a:solidFill>
                  <a:srgbClr val="C00000"/>
                </a:solidFill>
              </a:rPr>
              <a:t>th</a:t>
            </a:r>
            <a:r>
              <a:rPr lang="en-US" sz="5400" b="1" dirty="0">
                <a:ln w="22225">
                  <a:solidFill>
                    <a:schemeClr val="accent2"/>
                  </a:solidFill>
                  <a:prstDash val="solid"/>
                </a:ln>
                <a:solidFill>
                  <a:srgbClr val="C00000"/>
                </a:solidFill>
              </a:rPr>
              <a:t>, 2025</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31E3-5456-394E-F266-E3365F3CE5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15F7715-1128-EE52-A700-B8F9BA01703D}"/>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EF262B7-49D0-FFA4-763A-57214B9A4566}"/>
              </a:ext>
            </a:extLst>
          </p:cNvPr>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FA6B7B6D-01CC-0DCD-27EF-D921CCC40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4984704F-10F6-621D-03A9-1CEF8870937F}"/>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6DB57598-7052-C12A-E791-839F7EF77629}"/>
              </a:ext>
            </a:extLst>
          </p:cNvPr>
          <p:cNvSpPr txBox="1"/>
          <p:nvPr/>
        </p:nvSpPr>
        <p:spPr>
          <a:xfrm>
            <a:off x="669533" y="1677953"/>
            <a:ext cx="10852933" cy="1846659"/>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49432CF-058D-7274-96C7-530B1AD0A2DE}"/>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1385325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7435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0AF709C-1557-4749-B8BA-43008FE0CFB9}"/>
              </a:ext>
            </a:extLst>
          </p:cNvPr>
          <p:cNvSpPr txBox="1"/>
          <p:nvPr/>
        </p:nvSpPr>
        <p:spPr>
          <a:xfrm>
            <a:off x="2065105" y="308225"/>
            <a:ext cx="8065213" cy="55784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2025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algn="ctr" defTabSz="914400">
              <a:defRPr/>
            </a:pPr>
            <a:r>
              <a:rPr lang="en-US" sz="1800" b="1" u="sng" spc="-20" dirty="0">
                <a:solidFill>
                  <a:srgbClr val="0563C1"/>
                </a:solidFill>
                <a:effectLst/>
                <a:latin typeface="Aptos" panose="020B0004020202020204" pitchFamily="34" charset="0"/>
                <a:ea typeface="Aptos" panose="020B0004020202020204" pitchFamily="34" charset="0"/>
                <a:hlinkClick r:id="rId4"/>
              </a:rPr>
              <a:t>https://reservations.scouting.org/profile/form/index.cfm?PKformID=0x156865abcd</a:t>
            </a:r>
            <a:endParaRPr lang="en-US" sz="1800" dirty="0">
              <a:effectLst/>
              <a:latin typeface="Calibri" panose="020F0502020204030204" pitchFamily="34" charset="0"/>
              <a:ea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Bold"/>
                <a:ea typeface="+mn-ea"/>
                <a:cs typeface="+mn-cs"/>
              </a:rPr>
              <a:t> </a:t>
            </a:r>
          </a:p>
        </p:txBody>
      </p:sp>
    </p:spTree>
    <p:extLst>
      <p:ext uri="{BB962C8B-B14F-4D97-AF65-F5344CB8AC3E}">
        <p14:creationId xmlns:p14="http://schemas.microsoft.com/office/powerpoint/2010/main" val="4133137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After the Live Hour Discussions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(Open Dialogue)</a:t>
            </a:r>
          </a:p>
        </p:txBody>
      </p:sp>
    </p:spTree>
    <p:extLst>
      <p:ext uri="{BB962C8B-B14F-4D97-AF65-F5344CB8AC3E}">
        <p14:creationId xmlns:p14="http://schemas.microsoft.com/office/powerpoint/2010/main" val="167518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50015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1143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1892466"/>
            <a:ext cx="7634959" cy="29930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OF NOVEMBER 2025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EXPLORING LIVE HOUR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446036-F9D1-8C73-526E-1A6EECCD7A09}"/>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55E1BC4-6E3A-2467-8A01-9D39A470C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8E84079-CCAA-FB74-A06D-F3B6CC6C9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24FD3149-C2FF-C854-032F-8D4441E8E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9D5CE8F2-048F-45EE-B145-1E7DD48D20DF}"/>
              </a:ext>
            </a:extLst>
          </p:cNvPr>
          <p:cNvSpPr>
            <a:spLocks noGrp="1"/>
          </p:cNvSpPr>
          <p:nvPr>
            <p:ph type="title"/>
          </p:nvPr>
        </p:nvSpPr>
        <p:spPr>
          <a:xfrm>
            <a:off x="804672" y="640080"/>
            <a:ext cx="3282696" cy="5257800"/>
          </a:xfrm>
        </p:spPr>
        <p:txBody>
          <a:bodyPr>
            <a:normAutofit/>
          </a:bodyPr>
          <a:lstStyle/>
          <a:p>
            <a:r>
              <a:rPr lang="en-US" b="1" u="sng" dirty="0">
                <a:solidFill>
                  <a:schemeClr val="bg1"/>
                </a:solidFill>
              </a:rPr>
              <a:t>A little about each program</a:t>
            </a:r>
          </a:p>
        </p:txBody>
      </p:sp>
      <p:sp>
        <p:nvSpPr>
          <p:cNvPr id="3" name="Content Placeholder 2">
            <a:extLst>
              <a:ext uri="{FF2B5EF4-FFF2-40B4-BE49-F238E27FC236}">
                <a16:creationId xmlns:a16="http://schemas.microsoft.com/office/drawing/2014/main" id="{A9F0A157-8A84-F7FC-097D-C29E3D37938B}"/>
              </a:ext>
            </a:extLst>
          </p:cNvPr>
          <p:cNvSpPr>
            <a:spLocks noGrp="1"/>
          </p:cNvSpPr>
          <p:nvPr>
            <p:ph idx="1"/>
          </p:nvPr>
        </p:nvSpPr>
        <p:spPr>
          <a:xfrm>
            <a:off x="5130800" y="640080"/>
            <a:ext cx="6878320" cy="6116319"/>
          </a:xfrm>
        </p:spPr>
        <p:txBody>
          <a:bodyPr anchor="ctr">
            <a:normAutofit lnSpcReduction="10000"/>
          </a:bodyPr>
          <a:lstStyle/>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lang="en-US" sz="2000" dirty="0">
                <a:effectLst/>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and Champions for students with special needs</a:t>
            </a:r>
            <a:r>
              <a:rPr lang="en-US" sz="2000" dirty="0">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Learning for Life uses these interactive lessons to help youth make informed decisions while becoming better students and citizens. </a:t>
            </a:r>
          </a:p>
          <a:p>
            <a:pPr marL="342900" marR="0" lvl="0" indent="-342900">
              <a:spcBef>
                <a:spcPts val="0"/>
              </a:spcBef>
              <a:spcAft>
                <a:spcPts val="800"/>
              </a:spcAft>
              <a:buFont typeface="Arial" panose="020B0604020202020204" pitchFamily="34" charset="0"/>
              <a:buChar char="•"/>
              <a:tabLst>
                <a:tab pos="4572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Exploring</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pic>
        <p:nvPicPr>
          <p:cNvPr id="2" name="Picture 1">
            <a:extLst>
              <a:ext uri="{FF2B5EF4-FFF2-40B4-BE49-F238E27FC236}">
                <a16:creationId xmlns:a16="http://schemas.microsoft.com/office/drawing/2014/main" id="{95F36C07-C5FC-16F4-E535-E096FE4B7C46}"/>
              </a:ext>
            </a:extLst>
          </p:cNvPr>
          <p:cNvPicPr>
            <a:picLocks noChangeAspect="1"/>
          </p:cNvPicPr>
          <p:nvPr/>
        </p:nvPicPr>
        <p:blipFill>
          <a:blip r:embed="rId2"/>
          <a:stretch>
            <a:fillRect/>
          </a:stretch>
        </p:blipFill>
        <p:spPr>
          <a:xfrm>
            <a:off x="271944" y="1257160"/>
            <a:ext cx="4162410" cy="834530"/>
          </a:xfrm>
          <a:prstGeom prst="rect">
            <a:avLst/>
          </a:prstGeom>
        </p:spPr>
      </p:pic>
      <p:pic>
        <p:nvPicPr>
          <p:cNvPr id="7" name="Picture 6" descr="exploring_wht_transparent-01.png">
            <a:extLst>
              <a:ext uri="{FF2B5EF4-FFF2-40B4-BE49-F238E27FC236}">
                <a16:creationId xmlns:a16="http://schemas.microsoft.com/office/drawing/2014/main" id="{6F68C4D3-D154-B9A8-65FB-8C4804F3E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91" y="4046639"/>
            <a:ext cx="4274058" cy="1554201"/>
          </a:xfrm>
          <a:prstGeom prst="rect">
            <a:avLst/>
          </a:prstGeom>
        </p:spPr>
      </p:pic>
    </p:spTree>
    <p:extLst>
      <p:ext uri="{BB962C8B-B14F-4D97-AF65-F5344CB8AC3E}">
        <p14:creationId xmlns:p14="http://schemas.microsoft.com/office/powerpoint/2010/main" val="32079988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44C4-D0E6-61E4-578A-0C1BDC5A1D42}"/>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238CF12-CEEA-B7BD-4041-8AAF6EAB2ABA}"/>
              </a:ext>
            </a:extLst>
          </p:cNvPr>
          <p:cNvGraphicFramePr/>
          <p:nvPr>
            <p:extLst>
              <p:ext uri="{D42A27DB-BD31-4B8C-83A1-F6EECF244321}">
                <p14:modId xmlns:p14="http://schemas.microsoft.com/office/powerpoint/2010/main" val="237945729"/>
              </p:ext>
            </p:extLst>
          </p:nvPr>
        </p:nvGraphicFramePr>
        <p:xfrm>
          <a:off x="378668" y="1887778"/>
          <a:ext cx="10648453" cy="435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7BE80589-EB43-09B9-1293-E31D5894A8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617" y="624009"/>
            <a:ext cx="3617881" cy="787215"/>
          </a:xfrm>
          <a:prstGeom prst="rect">
            <a:avLst/>
          </a:prstGeom>
        </p:spPr>
      </p:pic>
      <p:sp>
        <p:nvSpPr>
          <p:cNvPr id="7" name="TextBox 6">
            <a:extLst>
              <a:ext uri="{FF2B5EF4-FFF2-40B4-BE49-F238E27FC236}">
                <a16:creationId xmlns:a16="http://schemas.microsoft.com/office/drawing/2014/main" id="{237F1369-84A0-6E3F-B290-20638A2DA6C4}"/>
              </a:ext>
            </a:extLst>
          </p:cNvPr>
          <p:cNvSpPr txBox="1"/>
          <p:nvPr/>
        </p:nvSpPr>
        <p:spPr>
          <a:xfrm>
            <a:off x="2175013" y="1501776"/>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spTree>
    <p:extLst>
      <p:ext uri="{BB962C8B-B14F-4D97-AF65-F5344CB8AC3E}">
        <p14:creationId xmlns:p14="http://schemas.microsoft.com/office/powerpoint/2010/main" val="30185426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Safeguarding Youth</a:t>
            </a: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79569-DB3B-E97A-F9FD-560CC4827EFD}"/>
            </a:ext>
          </a:extLst>
        </p:cNvPr>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7283253-4DED-DC47-CE30-8178291B17F9}"/>
              </a:ext>
            </a:extLst>
          </p:cNvPr>
          <p:cNvSpPr/>
          <p:nvPr/>
        </p:nvSpPr>
        <p:spPr>
          <a:xfrm>
            <a:off x="2736312" y="2164681"/>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Bernard “Bernie” Lockard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p:txBody>
      </p:sp>
      <p:sp>
        <p:nvSpPr>
          <p:cNvPr id="73" name="Rounded Rectangle 72">
            <a:extLst>
              <a:ext uri="{FF2B5EF4-FFF2-40B4-BE49-F238E27FC236}">
                <a16:creationId xmlns:a16="http://schemas.microsoft.com/office/drawing/2014/main" id="{748664B4-1C9C-93F4-0768-E6C876D1CF2B}"/>
              </a:ext>
            </a:extLst>
          </p:cNvPr>
          <p:cNvSpPr/>
          <p:nvPr/>
        </p:nvSpPr>
        <p:spPr>
          <a:xfrm>
            <a:off x="9570035" y="2132095"/>
            <a:ext cx="2475039"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 Based 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Dr. Helen Stiff-Williams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a:extLst>
              <a:ext uri="{FF2B5EF4-FFF2-40B4-BE49-F238E27FC236}">
                <a16:creationId xmlns:a16="http://schemas.microsoft.com/office/drawing/2014/main" id="{BC02E899-3AE8-80AB-53A0-20832B153F31}"/>
              </a:ext>
            </a:extLst>
          </p:cNvPr>
          <p:cNvSpPr/>
          <p:nvPr/>
        </p:nvSpPr>
        <p:spPr>
          <a:xfrm>
            <a:off x="9459211" y="173267"/>
            <a:ext cx="2645435" cy="4616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a:extLst>
              <a:ext uri="{FF2B5EF4-FFF2-40B4-BE49-F238E27FC236}">
                <a16:creationId xmlns:a16="http://schemas.microsoft.com/office/drawing/2014/main" id="{4154D10D-7CEE-746B-FB80-5442249CA4E4}"/>
              </a:ext>
            </a:extLst>
          </p:cNvPr>
          <p:cNvSpPr/>
          <p:nvPr/>
        </p:nvSpPr>
        <p:spPr>
          <a:xfrm>
            <a:off x="6247111" y="5733543"/>
            <a:ext cx="2137161"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Technology/Website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a:t>
            </a:r>
          </a:p>
        </p:txBody>
      </p:sp>
      <p:sp>
        <p:nvSpPr>
          <p:cNvPr id="33" name="Rounded Rectangle 32">
            <a:extLst>
              <a:ext uri="{FF2B5EF4-FFF2-40B4-BE49-F238E27FC236}">
                <a16:creationId xmlns:a16="http://schemas.microsoft.com/office/drawing/2014/main" id="{3D424657-564A-A425-4F14-92C4F4E39DA6}"/>
              </a:ext>
            </a:extLst>
          </p:cNvPr>
          <p:cNvSpPr/>
          <p:nvPr/>
        </p:nvSpPr>
        <p:spPr>
          <a:xfrm>
            <a:off x="737342" y="5719845"/>
            <a:ext cx="2460837"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Partnerships &amp; Relationships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pic>
        <p:nvPicPr>
          <p:cNvPr id="30" name="Picture 29">
            <a:extLst>
              <a:ext uri="{FF2B5EF4-FFF2-40B4-BE49-F238E27FC236}">
                <a16:creationId xmlns:a16="http://schemas.microsoft.com/office/drawing/2014/main" id="{1ADA15DE-6CA5-961E-4FD3-351E29841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35" y="-15555"/>
            <a:ext cx="6611037" cy="1137329"/>
          </a:xfrm>
          <a:prstGeom prst="rect">
            <a:avLst/>
          </a:prstGeom>
        </p:spPr>
      </p:pic>
      <p:sp>
        <p:nvSpPr>
          <p:cNvPr id="43" name="TextBox 42">
            <a:extLst>
              <a:ext uri="{FF2B5EF4-FFF2-40B4-BE49-F238E27FC236}">
                <a16:creationId xmlns:a16="http://schemas.microsoft.com/office/drawing/2014/main" id="{CBFAE3A1-1821-6FC7-986A-09D9F619B4E6}"/>
              </a:ext>
            </a:extLst>
          </p:cNvPr>
          <p:cNvSpPr txBox="1"/>
          <p:nvPr/>
        </p:nvSpPr>
        <p:spPr>
          <a:xfrm>
            <a:off x="1920759" y="1557795"/>
            <a:ext cx="77654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EXECUTIVE BOARD</a:t>
            </a:r>
          </a:p>
        </p:txBody>
      </p:sp>
      <p:cxnSp>
        <p:nvCxnSpPr>
          <p:cNvPr id="48" name="Straight Connector 47">
            <a:extLst>
              <a:ext uri="{FF2B5EF4-FFF2-40B4-BE49-F238E27FC236}">
                <a16:creationId xmlns:a16="http://schemas.microsoft.com/office/drawing/2014/main" id="{B178F6F6-EB66-4979-6A64-03DF8A1C434C}"/>
              </a:ext>
            </a:extLst>
          </p:cNvPr>
          <p:cNvCxnSpPr>
            <a:cxnSpLocks/>
            <a:stCxn id="24" idx="1"/>
            <a:endCxn id="24" idx="1"/>
          </p:cNvCxnSpPr>
          <p:nvPr/>
        </p:nvCxnSpPr>
        <p:spPr>
          <a:xfrm>
            <a:off x="9459211" y="4041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a:extLst>
              <a:ext uri="{FF2B5EF4-FFF2-40B4-BE49-F238E27FC236}">
                <a16:creationId xmlns:a16="http://schemas.microsoft.com/office/drawing/2014/main" id="{11F1BB73-60F7-00B9-E5F7-0E3E493D956C}"/>
              </a:ext>
            </a:extLst>
          </p:cNvPr>
          <p:cNvSpPr/>
          <p:nvPr/>
        </p:nvSpPr>
        <p:spPr>
          <a:xfrm>
            <a:off x="9461920" y="1246047"/>
            <a:ext cx="2642726" cy="49081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a:extLst>
              <a:ext uri="{FF2B5EF4-FFF2-40B4-BE49-F238E27FC236}">
                <a16:creationId xmlns:a16="http://schemas.microsoft.com/office/drawing/2014/main" id="{3DF59EDF-69A0-36FA-F19C-8EF62BF481F6}"/>
              </a:ext>
            </a:extLst>
          </p:cNvPr>
          <p:cNvSpPr/>
          <p:nvPr/>
        </p:nvSpPr>
        <p:spPr>
          <a:xfrm>
            <a:off x="105396" y="4367577"/>
            <a:ext cx="2346882"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Fundraising &amp;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7" name="Straight Connector 56">
            <a:extLst>
              <a:ext uri="{FF2B5EF4-FFF2-40B4-BE49-F238E27FC236}">
                <a16:creationId xmlns:a16="http://schemas.microsoft.com/office/drawing/2014/main" id="{0FC24A27-31AB-5CAD-0AE9-6A973E70C048}"/>
              </a:ext>
            </a:extLst>
          </p:cNvPr>
          <p:cNvCxnSpPr>
            <a:cxnSpLocks/>
            <a:stCxn id="44" idx="3"/>
          </p:cNvCxnSpPr>
          <p:nvPr/>
        </p:nvCxnSpPr>
        <p:spPr>
          <a:xfrm flipV="1">
            <a:off x="2533473" y="2639289"/>
            <a:ext cx="202839" cy="2613"/>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BC307370-9900-ECFB-92AA-89017791BCB2}"/>
              </a:ext>
            </a:extLst>
          </p:cNvPr>
          <p:cNvSpPr/>
          <p:nvPr/>
        </p:nvSpPr>
        <p:spPr>
          <a:xfrm>
            <a:off x="9477721" y="700561"/>
            <a:ext cx="2645436" cy="47985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E482CFC7-07B9-CAED-3771-AD06AF682B05}"/>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7428609-1128-FC55-13FD-4D34150D48D0}"/>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2BF1477A-551E-2C31-3C77-43FDEF502D46}"/>
              </a:ext>
            </a:extLst>
          </p:cNvPr>
          <p:cNvSpPr/>
          <p:nvPr/>
        </p:nvSpPr>
        <p:spPr>
          <a:xfrm>
            <a:off x="105396" y="2160795"/>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p:txBody>
      </p:sp>
      <p:sp>
        <p:nvSpPr>
          <p:cNvPr id="39" name="Rounded Rectangle 23">
            <a:extLst>
              <a:ext uri="{FF2B5EF4-FFF2-40B4-BE49-F238E27FC236}">
                <a16:creationId xmlns:a16="http://schemas.microsoft.com/office/drawing/2014/main" id="{23AEEC6C-D3DA-3672-173E-5482EBDA7404}"/>
              </a:ext>
            </a:extLst>
          </p:cNvPr>
          <p:cNvSpPr/>
          <p:nvPr/>
        </p:nvSpPr>
        <p:spPr>
          <a:xfrm>
            <a:off x="262050" y="330835"/>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Employee/Professional</a:t>
            </a:r>
          </a:p>
        </p:txBody>
      </p:sp>
      <p:sp>
        <p:nvSpPr>
          <p:cNvPr id="40" name="Rounded Rectangle 72">
            <a:extLst>
              <a:ext uri="{FF2B5EF4-FFF2-40B4-BE49-F238E27FC236}">
                <a16:creationId xmlns:a16="http://schemas.microsoft.com/office/drawing/2014/main" id="{248DEAE0-228B-4A0D-F914-42DF28789675}"/>
              </a:ext>
            </a:extLst>
          </p:cNvPr>
          <p:cNvSpPr/>
          <p:nvPr/>
        </p:nvSpPr>
        <p:spPr>
          <a:xfrm>
            <a:off x="91867" y="3253884"/>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E41AE929-66ED-46C1-323B-96984DA1EC24}"/>
              </a:ext>
            </a:extLst>
          </p:cNvPr>
          <p:cNvCxnSpPr>
            <a:cxnSpLocks/>
            <a:stCxn id="40" idx="3"/>
          </p:cNvCxnSpPr>
          <p:nvPr/>
        </p:nvCxnSpPr>
        <p:spPr>
          <a:xfrm flipV="1">
            <a:off x="2519944" y="3427625"/>
            <a:ext cx="242149" cy="30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F8BAE08-7180-473B-DE84-93FD8D3FE42E}"/>
              </a:ext>
            </a:extLst>
          </p:cNvPr>
          <p:cNvCxnSpPr>
            <a:cxnSpLocks/>
            <a:stCxn id="13" idx="0"/>
          </p:cNvCxnSpPr>
          <p:nvPr/>
        </p:nvCxnSpPr>
        <p:spPr>
          <a:xfrm flipV="1">
            <a:off x="4765668" y="4296367"/>
            <a:ext cx="0" cy="1442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8B1CDF-4C6A-9E6E-082B-291D9F692BA2}"/>
              </a:ext>
            </a:extLst>
          </p:cNvPr>
          <p:cNvCxnSpPr>
            <a:cxnSpLocks/>
            <a:stCxn id="50" idx="3"/>
          </p:cNvCxnSpPr>
          <p:nvPr/>
        </p:nvCxnSpPr>
        <p:spPr>
          <a:xfrm flipV="1">
            <a:off x="2452278" y="4232271"/>
            <a:ext cx="376032" cy="642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BDA56AE-22F1-7F1C-72FE-B2196B87E320}"/>
              </a:ext>
            </a:extLst>
          </p:cNvPr>
          <p:cNvCxnSpPr>
            <a:cxnSpLocks/>
          </p:cNvCxnSpPr>
          <p:nvPr/>
        </p:nvCxnSpPr>
        <p:spPr>
          <a:xfrm flipV="1">
            <a:off x="7342447" y="4359403"/>
            <a:ext cx="0" cy="1410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A164606-6C3D-071F-D4FE-8A5C53523E14}"/>
              </a:ext>
            </a:extLst>
          </p:cNvPr>
          <p:cNvCxnSpPr>
            <a:cxnSpLocks/>
            <a:stCxn id="73" idx="1"/>
          </p:cNvCxnSpPr>
          <p:nvPr/>
        </p:nvCxnSpPr>
        <p:spPr>
          <a:xfrm flipH="1">
            <a:off x="9247682" y="2639289"/>
            <a:ext cx="322353" cy="8766"/>
          </a:xfrm>
          <a:prstGeom prst="line">
            <a:avLst/>
          </a:prstGeom>
        </p:spPr>
        <p:style>
          <a:lnRef idx="1">
            <a:schemeClr val="accent1"/>
          </a:lnRef>
          <a:fillRef idx="0">
            <a:schemeClr val="accent1"/>
          </a:fillRef>
          <a:effectRef idx="0">
            <a:schemeClr val="accent1"/>
          </a:effectRef>
          <a:fontRef idx="minor">
            <a:schemeClr val="tx1"/>
          </a:fontRef>
        </p:style>
      </p:cxnSp>
      <p:sp>
        <p:nvSpPr>
          <p:cNvPr id="36" name="Rounded Rectangle 49">
            <a:extLst>
              <a:ext uri="{FF2B5EF4-FFF2-40B4-BE49-F238E27FC236}">
                <a16:creationId xmlns:a16="http://schemas.microsoft.com/office/drawing/2014/main" id="{7913FC7A-60B4-A5BD-276B-02AC332DCA69}"/>
              </a:ext>
            </a:extLst>
          </p:cNvPr>
          <p:cNvSpPr/>
          <p:nvPr/>
        </p:nvSpPr>
        <p:spPr>
          <a:xfrm>
            <a:off x="9525951" y="3281980"/>
            <a:ext cx="2548081"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Based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8" name="Straight Connector 57">
            <a:extLst>
              <a:ext uri="{FF2B5EF4-FFF2-40B4-BE49-F238E27FC236}">
                <a16:creationId xmlns:a16="http://schemas.microsoft.com/office/drawing/2014/main" id="{AA26D141-FE13-4291-BF96-58AAB830647C}"/>
              </a:ext>
            </a:extLst>
          </p:cNvPr>
          <p:cNvCxnSpPr>
            <a:cxnSpLocks/>
            <a:endCxn id="36" idx="1"/>
          </p:cNvCxnSpPr>
          <p:nvPr/>
        </p:nvCxnSpPr>
        <p:spPr>
          <a:xfrm>
            <a:off x="9247682" y="3519366"/>
            <a:ext cx="278269" cy="269808"/>
          </a:xfrm>
          <a:prstGeom prst="line">
            <a:avLst/>
          </a:prstGeom>
        </p:spPr>
        <p:style>
          <a:lnRef idx="1">
            <a:schemeClr val="accent1"/>
          </a:lnRef>
          <a:fillRef idx="0">
            <a:schemeClr val="accent1"/>
          </a:fillRef>
          <a:effectRef idx="0">
            <a:schemeClr val="accent1"/>
          </a:effectRef>
          <a:fontRef idx="minor">
            <a:schemeClr val="tx1"/>
          </a:fontRef>
        </p:style>
      </p:cxnSp>
      <p:sp>
        <p:nvSpPr>
          <p:cNvPr id="25" name="Rounded Rectangle 49">
            <a:extLst>
              <a:ext uri="{FF2B5EF4-FFF2-40B4-BE49-F238E27FC236}">
                <a16:creationId xmlns:a16="http://schemas.microsoft.com/office/drawing/2014/main" id="{3E54B172-5570-87BE-543E-C27196E9A1B6}"/>
              </a:ext>
            </a:extLst>
          </p:cNvPr>
          <p:cNvSpPr/>
          <p:nvPr/>
        </p:nvSpPr>
        <p:spPr>
          <a:xfrm>
            <a:off x="9570035" y="4406108"/>
            <a:ext cx="2456978"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Membership &amp; Retention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26" name="Straight Connector 25">
            <a:extLst>
              <a:ext uri="{FF2B5EF4-FFF2-40B4-BE49-F238E27FC236}">
                <a16:creationId xmlns:a16="http://schemas.microsoft.com/office/drawing/2014/main" id="{7F56031D-9150-F23A-0833-2710C044DC34}"/>
              </a:ext>
            </a:extLst>
          </p:cNvPr>
          <p:cNvCxnSpPr>
            <a:cxnSpLocks/>
            <a:stCxn id="25" idx="1"/>
          </p:cNvCxnSpPr>
          <p:nvPr/>
        </p:nvCxnSpPr>
        <p:spPr>
          <a:xfrm flipH="1" flipV="1">
            <a:off x="9164538" y="4172146"/>
            <a:ext cx="405497" cy="7411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Rounded Rectangle 32">
            <a:extLst>
              <a:ext uri="{FF2B5EF4-FFF2-40B4-BE49-F238E27FC236}">
                <a16:creationId xmlns:a16="http://schemas.microsoft.com/office/drawing/2014/main" id="{17694131-C74C-CB2B-376F-19E34E7A5DDA}"/>
              </a:ext>
            </a:extLst>
          </p:cNvPr>
          <p:cNvSpPr/>
          <p:nvPr/>
        </p:nvSpPr>
        <p:spPr>
          <a:xfrm>
            <a:off x="3537895" y="5739208"/>
            <a:ext cx="2455546"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Safeguarding Youth/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Health &amp; Safety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17" name="Straight Connector 16">
            <a:extLst>
              <a:ext uri="{FF2B5EF4-FFF2-40B4-BE49-F238E27FC236}">
                <a16:creationId xmlns:a16="http://schemas.microsoft.com/office/drawing/2014/main" id="{334BC78D-23D1-04CD-17DC-BE26DFB9ACB1}"/>
              </a:ext>
            </a:extLst>
          </p:cNvPr>
          <p:cNvCxnSpPr>
            <a:cxnSpLocks/>
          </p:cNvCxnSpPr>
          <p:nvPr/>
        </p:nvCxnSpPr>
        <p:spPr>
          <a:xfrm flipV="1">
            <a:off x="2413959" y="4304881"/>
            <a:ext cx="1093638" cy="1410509"/>
          </a:xfrm>
          <a:prstGeom prst="line">
            <a:avLst/>
          </a:prstGeom>
        </p:spPr>
        <p:style>
          <a:lnRef idx="1">
            <a:schemeClr val="accent1"/>
          </a:lnRef>
          <a:fillRef idx="0">
            <a:schemeClr val="accent1"/>
          </a:fillRef>
          <a:effectRef idx="0">
            <a:schemeClr val="accent1"/>
          </a:effectRef>
          <a:fontRef idx="minor">
            <a:schemeClr val="tx1"/>
          </a:fontRef>
        </p:style>
      </p:cxnSp>
      <p:sp>
        <p:nvSpPr>
          <p:cNvPr id="59" name="Rounded Rectangle 31">
            <a:extLst>
              <a:ext uri="{FF2B5EF4-FFF2-40B4-BE49-F238E27FC236}">
                <a16:creationId xmlns:a16="http://schemas.microsoft.com/office/drawing/2014/main" id="{5F2696D1-1B20-2D40-5F26-96DBC1D02934}"/>
              </a:ext>
            </a:extLst>
          </p:cNvPr>
          <p:cNvSpPr/>
          <p:nvPr/>
        </p:nvSpPr>
        <p:spPr>
          <a:xfrm>
            <a:off x="8788703" y="5769912"/>
            <a:ext cx="2296240"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Marketing &amp; Social Media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60" name="Straight Connector 59">
            <a:extLst>
              <a:ext uri="{FF2B5EF4-FFF2-40B4-BE49-F238E27FC236}">
                <a16:creationId xmlns:a16="http://schemas.microsoft.com/office/drawing/2014/main" id="{1F529D36-C542-EE7F-9C9A-D1F926573FFA}"/>
              </a:ext>
            </a:extLst>
          </p:cNvPr>
          <p:cNvCxnSpPr>
            <a:cxnSpLocks/>
          </p:cNvCxnSpPr>
          <p:nvPr/>
        </p:nvCxnSpPr>
        <p:spPr>
          <a:xfrm flipH="1" flipV="1">
            <a:off x="8422305" y="4314582"/>
            <a:ext cx="925637" cy="14553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5629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Starting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16023440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21493239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29205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415395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C37CD-97D3-CA75-3991-AE032D0EEEF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7279294-578B-4408-6B79-A41742E47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a:extLst>
              <a:ext uri="{FF2B5EF4-FFF2-40B4-BE49-F238E27FC236}">
                <a16:creationId xmlns:a16="http://schemas.microsoft.com/office/drawing/2014/main" id="{009DAA9C-3701-299C-B73A-235B85167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8913BE2-C90F-EC4D-2732-3C3B748B012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0F671C1-D507-09E7-4396-A6D166A142EF}"/>
              </a:ext>
            </a:extLst>
          </p:cNvPr>
          <p:cNvSpPr/>
          <p:nvPr/>
        </p:nvSpPr>
        <p:spPr>
          <a:xfrm>
            <a:off x="1832845" y="1879181"/>
            <a:ext cx="3834432" cy="4185761"/>
          </a:xfrm>
          <a:prstGeom prst="rect">
            <a:avLst/>
          </a:prstGeom>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(1972)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Order of the Arrow Vigil Honor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Cubmaster</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Pack Committee Chairman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Assistant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Scoutmaster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Wood Badge Course Director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NYLT Course Director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District Chairman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Laurel Highlands Council’s Board of Directors (2013 - 2014)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2019 World Jamboree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Chair, National Venturing Committee (2020 - 2022)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2023 &amp; 2017 National Jamboree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Eagle Scout Association Scholarship Committee (2013 - Present)             </a:t>
            </a:r>
          </a:p>
        </p:txBody>
      </p:sp>
      <p:sp>
        <p:nvSpPr>
          <p:cNvPr id="3" name="TextBox 2">
            <a:extLst>
              <a:ext uri="{FF2B5EF4-FFF2-40B4-BE49-F238E27FC236}">
                <a16:creationId xmlns:a16="http://schemas.microsoft.com/office/drawing/2014/main" id="{A4232FD9-0822-1904-DB68-90F8C7A6F5D1}"/>
              </a:ext>
            </a:extLst>
          </p:cNvPr>
          <p:cNvSpPr txBox="1"/>
          <p:nvPr/>
        </p:nvSpPr>
        <p:spPr>
          <a:xfrm>
            <a:off x="5821868" y="2111794"/>
            <a:ext cx="4683947" cy="2031325"/>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BSA Recognition…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Award of Merit – 1998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Beaver – 2001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Distinguished Citizen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Rockefeller Award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Antelope – 2014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Outstanding Eagle Scout Award - 2015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Venturing Leadership Award – 2022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Buffalo - 2024 </a:t>
            </a:r>
          </a:p>
        </p:txBody>
      </p:sp>
      <p:sp>
        <p:nvSpPr>
          <p:cNvPr id="4" name="TextBox 3">
            <a:extLst>
              <a:ext uri="{FF2B5EF4-FFF2-40B4-BE49-F238E27FC236}">
                <a16:creationId xmlns:a16="http://schemas.microsoft.com/office/drawing/2014/main" id="{99D1BAEF-A89E-9B07-0FBA-5A8E476D724A}"/>
              </a:ext>
            </a:extLst>
          </p:cNvPr>
          <p:cNvSpPr txBox="1"/>
          <p:nvPr/>
        </p:nvSpPr>
        <p:spPr>
          <a:xfrm>
            <a:off x="5821869" y="4249060"/>
            <a:ext cx="4683947" cy="1815882"/>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Personal…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Married to Robyn L. </a:t>
            </a: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Ashbridge</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father of five and grandfather of seven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The Lockard Company, Indiana, PA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03466FCA-62A6-EB38-87FC-8C5B657D0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8E7B19-1661-9ED0-045A-B00EA4314A49}"/>
              </a:ext>
            </a:extLst>
          </p:cNvPr>
          <p:cNvSpPr txBox="1"/>
          <p:nvPr/>
        </p:nvSpPr>
        <p:spPr>
          <a:xfrm>
            <a:off x="1706859" y="791177"/>
            <a:ext cx="6887591" cy="5001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196B24">
                    <a:lumMod val="60000"/>
                    <a:lumOff val="40000"/>
                  </a:srgbClr>
                </a:solidFill>
                <a:effectLst/>
                <a:uLnTx/>
                <a:uFillTx/>
                <a:latin typeface="Calibri"/>
                <a:ea typeface="+mn-ea"/>
                <a:cs typeface="+mn-cs"/>
              </a:rPr>
              <a:t>National Learning for Life Executive Board Chair</a:t>
            </a:r>
          </a:p>
        </p:txBody>
      </p:sp>
      <p:sp>
        <p:nvSpPr>
          <p:cNvPr id="8" name="TextBox 7">
            <a:extLst>
              <a:ext uri="{FF2B5EF4-FFF2-40B4-BE49-F238E27FC236}">
                <a16:creationId xmlns:a16="http://schemas.microsoft.com/office/drawing/2014/main" id="{EDC8294F-2DA4-5298-37B5-4EC58393562E}"/>
              </a:ext>
            </a:extLst>
          </p:cNvPr>
          <p:cNvSpPr txBox="1"/>
          <p:nvPr/>
        </p:nvSpPr>
        <p:spPr>
          <a:xfrm>
            <a:off x="8628510" y="1717051"/>
            <a:ext cx="16008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Bernie Lockard</a:t>
            </a:r>
          </a:p>
        </p:txBody>
      </p:sp>
    </p:spTree>
    <p:extLst>
      <p:ext uri="{BB962C8B-B14F-4D97-AF65-F5344CB8AC3E}">
        <p14:creationId xmlns:p14="http://schemas.microsoft.com/office/powerpoint/2010/main" val="244293120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2886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3126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427551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4228825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51892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6537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2794157433"/>
      </p:ext>
    </p:extLst>
  </p:cSld>
  <p:clrMapOvr>
    <a:masterClrMapping/>
  </p:clrMapOvr>
  <p:transition spd="slow"/>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05580457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5313792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149</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983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975F-4120-1F95-C34A-3D548EEF544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76BE154-EA7A-35A2-BF98-EFD88032B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a:extLst>
              <a:ext uri="{FF2B5EF4-FFF2-40B4-BE49-F238E27FC236}">
                <a16:creationId xmlns:a16="http://schemas.microsoft.com/office/drawing/2014/main" id="{A8AB6467-3655-39A0-255E-35CBDF2EEFB7}"/>
              </a:ext>
            </a:extLst>
          </p:cNvPr>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a:extLst>
              <a:ext uri="{FF2B5EF4-FFF2-40B4-BE49-F238E27FC236}">
                <a16:creationId xmlns:a16="http://schemas.microsoft.com/office/drawing/2014/main" id="{657F9BC4-70C5-AA45-6B5D-DEE1E023AF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49F7DA5C-5433-114A-4019-A05714B71FD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A9C4D68-6C2D-F8EC-084D-13AEDCD25855}"/>
              </a:ext>
            </a:extLst>
          </p:cNvPr>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612551D4-E82A-F3E0-D9A0-C5AA702DF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11098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150</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677299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21230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37783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01100896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126283146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467325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421148124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737125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1F43E-CA1F-7933-BF1F-A56046DDB12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9E169995-269E-3AE6-3D4E-5F41C12F2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a:extLst>
              <a:ext uri="{FF2B5EF4-FFF2-40B4-BE49-F238E27FC236}">
                <a16:creationId xmlns:a16="http://schemas.microsoft.com/office/drawing/2014/main" id="{A31D266C-8219-567C-4D1E-F950C86433E6}"/>
              </a:ext>
            </a:extLst>
          </p:cNvPr>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a:extLst>
              <a:ext uri="{FF2B5EF4-FFF2-40B4-BE49-F238E27FC236}">
                <a16:creationId xmlns:a16="http://schemas.microsoft.com/office/drawing/2014/main" id="{A8C9F064-8F51-FD5E-DD66-EBDFBC0DD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5014451F-5C8D-7AFC-6A84-D9E309B476F6}"/>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FD49838-EC35-7A58-E839-E4ABDBA42115}"/>
              </a:ext>
            </a:extLst>
          </p:cNvPr>
          <p:cNvSpPr/>
          <p:nvPr/>
        </p:nvSpPr>
        <p:spPr>
          <a:xfrm>
            <a:off x="1686184" y="650326"/>
            <a:ext cx="8409746" cy="75097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Richard (Dick) Davies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Richard.davies.nyc@gmail.com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(914) 327-7430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Interim Scout Executive for two years Greater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New York Councils ~ 2021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Stepped down as Council Commissioner to take role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Formerly VP – Membership, VP – Scoutreach and Manhattan Borough President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from Wisconsin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Nov 2022 –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Commissioner, National LFL Executive Board ~ Nov 2022 -TBD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Area and Northeast Regional Exploring Chair and Board Member ~ 2018 – 2021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 ~ 1976 – 1979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Explorer President ~ 1976-77; Youth Member of National Executive Board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Since 2016, angel investor and advisory board member for start-up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Consultant to investment management industry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Most of career on business side of investment management industry (business unit management, client and product development) with Alliance Bernstein and Russell investments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Last ten years through 2016 working with largest 401k and other defined contribution plans around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814C198B-8F1B-FA0C-FDB9-89B8768EAEDA}"/>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299454242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1696778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59629-2215-FE41-84FD-21DB59D91D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54821-308E-6BAB-11E8-40F9D21A1CEC}"/>
              </a:ext>
            </a:extLst>
          </p:cNvPr>
          <p:cNvSpPr>
            <a:spLocks noGrp="1"/>
          </p:cNvSpPr>
          <p:nvPr>
            <p:ph type="title"/>
          </p:nvPr>
        </p:nvSpPr>
        <p:spPr>
          <a:xfrm>
            <a:off x="6860079" y="2931281"/>
            <a:ext cx="4804576" cy="497719"/>
          </a:xfrm>
        </p:spPr>
        <p:txBody>
          <a:bodyPr>
            <a:noAutofit/>
          </a:bodyPr>
          <a:lstStyle/>
          <a:p>
            <a:pPr marL="0" marR="0">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Helen Stiff-Williams, Ed. D. </a:t>
            </a:r>
            <a:br>
              <a:rPr lang="en-US" sz="2400" dirty="0">
                <a:solidFill>
                  <a:srgbClr val="000000"/>
                </a:solidFill>
                <a:effectLst/>
                <a:latin typeface="Times New Roman" panose="02020603050405020304" pitchFamily="18" charset="0"/>
                <a:ea typeface="Calibri" panose="020F0502020204030204" pitchFamily="34" charset="0"/>
              </a:rPr>
            </a:br>
            <a:r>
              <a:rPr lang="en-US" sz="2400" b="1" dirty="0">
                <a:solidFill>
                  <a:srgbClr val="000000"/>
                </a:solidFill>
                <a:effectLst/>
                <a:latin typeface="Times New Roman" panose="02020603050405020304" pitchFamily="18" charset="0"/>
                <a:ea typeface="Calibri" panose="020F0502020204030204" pitchFamily="34" charset="0"/>
              </a:rPr>
              <a:t>Consultant and Adjunct Professor</a:t>
            </a:r>
            <a:endParaRPr lang="en-US" sz="2400" dirty="0"/>
          </a:p>
        </p:txBody>
      </p:sp>
      <p:sp>
        <p:nvSpPr>
          <p:cNvPr id="3" name="Content Placeholder 2">
            <a:extLst>
              <a:ext uri="{FF2B5EF4-FFF2-40B4-BE49-F238E27FC236}">
                <a16:creationId xmlns:a16="http://schemas.microsoft.com/office/drawing/2014/main" id="{3242452E-E87C-7CF8-9F1A-310C7F8BDAFE}"/>
              </a:ext>
            </a:extLst>
          </p:cNvPr>
          <p:cNvSpPr>
            <a:spLocks noGrp="1"/>
          </p:cNvSpPr>
          <p:nvPr>
            <p:ph idx="1"/>
          </p:nvPr>
        </p:nvSpPr>
        <p:spPr>
          <a:xfrm>
            <a:off x="207036" y="1151308"/>
            <a:ext cx="6035614" cy="5613476"/>
          </a:xfrm>
        </p:spPr>
        <p:txBody>
          <a:bodyPr>
            <a:normAutofit fontScale="25000" lnSpcReduction="20000"/>
          </a:bodyPr>
          <a:lstStyle/>
          <a:p>
            <a:pPr marL="0" marR="0">
              <a:spcBef>
                <a:spcPts val="0"/>
              </a:spcBef>
              <a:spcAft>
                <a:spcPts val="0"/>
              </a:spcAft>
            </a:pPr>
            <a:endParaRPr lang="en-US" sz="5500" dirty="0">
              <a:solidFill>
                <a:srgbClr val="FF0000"/>
              </a:solidFill>
              <a:effectLst/>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6400" b="1" dirty="0">
                <a:solidFill>
                  <a:srgbClr val="FF0000"/>
                </a:solidFill>
                <a:effectLst/>
                <a:latin typeface="Times New Roman" panose="02020603050405020304" pitchFamily="18" charset="0"/>
                <a:ea typeface="Calibri" panose="020F0502020204030204" pitchFamily="34" charset="0"/>
              </a:rPr>
              <a:t>PROFESSIONAL POSITIONS HELD</a:t>
            </a:r>
          </a:p>
          <a:p>
            <a:pPr marL="0" marR="0" indent="0" algn="ctr">
              <a:spcBef>
                <a:spcPts val="0"/>
              </a:spcBef>
              <a:spcAft>
                <a:spcPts val="0"/>
              </a:spcAft>
              <a:buNone/>
            </a:pPr>
            <a:endParaRPr lang="en-US" sz="4800" dirty="0">
              <a:solidFill>
                <a:srgbClr val="FF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Consultant, National Teacher Training,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Professor, Regent University</a:t>
            </a:r>
            <a:r>
              <a:rPr lang="en-US" sz="5600" dirty="0">
                <a:solidFill>
                  <a:srgbClr val="000000"/>
                </a:solidFill>
                <a:effectLst/>
                <a:latin typeface="Times New Roman" panose="02020603050405020304" pitchFamily="18" charset="0"/>
                <a:ea typeface="Calibri" panose="020F0502020204030204" pitchFamily="34" charset="0"/>
              </a:rPr>
              <a:t>, </a:t>
            </a:r>
            <a:r>
              <a:rPr lang="en-US" sz="5600" b="1" dirty="0">
                <a:solidFill>
                  <a:srgbClr val="000000"/>
                </a:solidFill>
                <a:effectLst/>
                <a:latin typeface="Times New Roman" panose="02020603050405020304" pitchFamily="18" charset="0"/>
                <a:ea typeface="Calibri" panose="020F0502020204030204" pitchFamily="34" charset="0"/>
              </a:rPr>
              <a:t>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Organizational Leadership Coach,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Teacher Education and Interdisciplinary Studies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College of Arts and Sciences, Regent University, 2019-2021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School of Education, Regent University, Virginia Beach, VA, 1998 - 2019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Director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 Center for Character Education and Civic Development, 2006- 2012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Chairman and 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effectLst/>
                <a:latin typeface="Times New Roman" panose="02020603050405020304" pitchFamily="18" charset="0"/>
                <a:ea typeface="Calibri" panose="020F0502020204030204" pitchFamily="34" charset="0"/>
              </a:rPr>
              <a:t>	 Department of Education, Hampton University, Hampton, VA, 1995 -1998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and Educational Consultant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Division of Continuing Education, University of Virginia, 1994 - 2000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Division Chief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Virginia Department of Education, Richmond, VA, 1990 - 94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Superintendent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King George County Public Schools, Central Administration, King   </a:t>
            </a: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George,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Middle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Charlottesville City Schools, Buford Middle School, Charlottesville,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Elementary Principal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Cumberland County Schools, Cumberland,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Member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Longwood College, Department of Education,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High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Prince Edward County Public Schools,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Elementary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Prince Edward County Public Schools, Farmville, VA </a:t>
            </a:r>
          </a:p>
          <a:p>
            <a:endParaRPr lang="en-US" dirty="0"/>
          </a:p>
        </p:txBody>
      </p:sp>
      <p:sp>
        <p:nvSpPr>
          <p:cNvPr id="4" name="TextBox 3">
            <a:extLst>
              <a:ext uri="{FF2B5EF4-FFF2-40B4-BE49-F238E27FC236}">
                <a16:creationId xmlns:a16="http://schemas.microsoft.com/office/drawing/2014/main" id="{ED2A7E14-ADC3-4A6C-FD38-A7581AB73E4F}"/>
              </a:ext>
            </a:extLst>
          </p:cNvPr>
          <p:cNvSpPr txBox="1"/>
          <p:nvPr/>
        </p:nvSpPr>
        <p:spPr>
          <a:xfrm>
            <a:off x="6738150" y="3655738"/>
            <a:ext cx="5048435" cy="29909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University of Virginia, Charlottesville, VA, Doctorate of Education, Administration,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Supervision, and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Longwood University, Farmville, VA, Master of Science, Supervision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Hampton University, (formerly known as Hampton Institute) Hampton, VA, Bachelor of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Science with High Honors, History Education.</a:t>
            </a:r>
          </a:p>
        </p:txBody>
      </p:sp>
      <p:sp>
        <p:nvSpPr>
          <p:cNvPr id="6" name="TextBox 5">
            <a:extLst>
              <a:ext uri="{FF2B5EF4-FFF2-40B4-BE49-F238E27FC236}">
                <a16:creationId xmlns:a16="http://schemas.microsoft.com/office/drawing/2014/main" id="{F4B80BA5-DD5F-AEAE-DB64-7615BC018BAE}"/>
              </a:ext>
            </a:extLst>
          </p:cNvPr>
          <p:cNvSpPr txBox="1"/>
          <p:nvPr/>
        </p:nvSpPr>
        <p:spPr>
          <a:xfrm>
            <a:off x="1191884" y="36839"/>
            <a:ext cx="101015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National Learning for Life Curriculum-Based Program Chair</a:t>
            </a:r>
          </a:p>
        </p:txBody>
      </p:sp>
      <p:pic>
        <p:nvPicPr>
          <p:cNvPr id="1026" name="Picture 2">
            <a:extLst>
              <a:ext uri="{FF2B5EF4-FFF2-40B4-BE49-F238E27FC236}">
                <a16:creationId xmlns:a16="http://schemas.microsoft.com/office/drawing/2014/main" id="{F6281981-D81F-C75F-5F4D-633F7FFE6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392" y="867634"/>
            <a:ext cx="1300185" cy="195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6725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36881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7692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296983" y="256032"/>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&amp;</a:t>
            </a:r>
            <a:br>
              <a:rPr lang="en-US" sz="60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UNIT RENEWAL</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1186362027"/>
      </p:ext>
    </p:extLst>
  </p:cSld>
  <p:clrMapOvr>
    <a:overrideClrMapping bg1="dk1" tx1="lt1" bg2="dk2" tx2="lt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0" y="1709928"/>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endParaRPr lang="en-US" sz="6000" kern="1200" dirty="0">
              <a:solidFill>
                <a:srgbClr val="FF0000"/>
              </a:solidFill>
            </a:endParaRPr>
          </a:p>
        </p:txBody>
      </p:sp>
    </p:spTree>
    <p:extLst>
      <p:ext uri="{BB962C8B-B14F-4D97-AF65-F5344CB8AC3E}">
        <p14:creationId xmlns:p14="http://schemas.microsoft.com/office/powerpoint/2010/main" val="3305858842"/>
      </p:ext>
    </p:extLst>
  </p:cSld>
  <p:clrMapOvr>
    <a:overrideClrMapping bg1="dk1" tx1="lt1" bg2="dk2" tx2="lt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pic>
        <p:nvPicPr>
          <p:cNvPr id="6" name="Picture 5" descr="A close-up of a price list&#10;&#10;AI-generated content may be incorrect.">
            <a:extLst>
              <a:ext uri="{FF2B5EF4-FFF2-40B4-BE49-F238E27FC236}">
                <a16:creationId xmlns:a16="http://schemas.microsoft.com/office/drawing/2014/main" id="{6FF018CF-C8CC-5FF8-5CEF-A486651D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416" y="0"/>
            <a:ext cx="5916168" cy="6858000"/>
          </a:xfrm>
          <a:prstGeom prst="rect">
            <a:avLst/>
          </a:prstGeom>
        </p:spPr>
      </p:pic>
    </p:spTree>
    <p:extLst>
      <p:ext uri="{BB962C8B-B14F-4D97-AF65-F5344CB8AC3E}">
        <p14:creationId xmlns:p14="http://schemas.microsoft.com/office/powerpoint/2010/main" val="292711614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4"/>
          <a:stretch>
            <a:fillRect/>
          </a:stretch>
        </p:blipFill>
        <p:spPr>
          <a:xfrm>
            <a:off x="5410836" y="643235"/>
            <a:ext cx="859336" cy="85933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DF8BF2BF-EFD8-B2F7-6936-F5A920AC1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293" y="12560"/>
            <a:ext cx="7874217" cy="5938291"/>
          </a:xfrm>
          <a:prstGeom prst="rect">
            <a:avLst/>
          </a:prstGeom>
        </p:spPr>
      </p:pic>
    </p:spTree>
    <p:extLst>
      <p:ext uri="{BB962C8B-B14F-4D97-AF65-F5344CB8AC3E}">
        <p14:creationId xmlns:p14="http://schemas.microsoft.com/office/powerpoint/2010/main" val="1424060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8494C-633A-9CCF-13FA-DFB3CC16241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59075BB-16F8-F3C6-A52C-CABB6E22CF25}"/>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06064997-77D3-BF44-2BA4-433706801693}"/>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2600" b="1"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What is Exploring Explosion 3.0 ?</a:t>
            </a: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Exploring Explosion 3.0 is a nationwide Exploring membership campaign focusing on Exploring membership growth through the training, inspiration, and recognition of all professionals and interested volunteers.</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9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As part of Exploring Explosion 3.0, national coordinated trainings led by the National Director of Exploring and the National Exploring Committee will assist in the following: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Teaching the 4 Phases of organizing a new Exploring Club or Post. Participants will learn the “A to Z” of Exploring.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Sharing the most valuable resources to help both professionals and volunteers become more confident in growing Exploring.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Connecting professional and volunteers across the country to share best practices while becoming more effective in growing Exploring within their geographic areas.  This includes learning from the people who have been the most successful.</a:t>
            </a: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Offering cool and crazy incentives throughout the campaign.</a:t>
            </a: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9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All new Exploring Clubs and Posts organized from October 1, 2025, through December 31, 2026, will qualify for the incentives offered during this Exploring Explosion 3.0 campaign. </a:t>
            </a:r>
          </a:p>
        </p:txBody>
      </p:sp>
      <p:sp>
        <p:nvSpPr>
          <p:cNvPr id="10" name="Title 1">
            <a:extLst>
              <a:ext uri="{FF2B5EF4-FFF2-40B4-BE49-F238E27FC236}">
                <a16:creationId xmlns:a16="http://schemas.microsoft.com/office/drawing/2014/main" id="{04990710-238F-FCF2-AC61-37759D2451ED}"/>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9768F9E2-BB6E-73E0-0692-609A7E29D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63E16932-4F02-7AAB-B122-25D3B40B9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81774C5D-3907-022A-B8DC-7790E4B36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Tree>
    <p:extLst>
      <p:ext uri="{BB962C8B-B14F-4D97-AF65-F5344CB8AC3E}">
        <p14:creationId xmlns:p14="http://schemas.microsoft.com/office/powerpoint/2010/main" val="218982719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45403605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89445" y="1097204"/>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 UNIT</a:t>
            </a:r>
            <a:br>
              <a:rPr lang="en-US" sz="6000" b="1" dirty="0">
                <a:solidFill>
                  <a:srgbClr val="FF0000"/>
                </a:solidFill>
              </a:rPr>
            </a:br>
            <a:r>
              <a:rPr lang="en-US" sz="6000" b="1" dirty="0">
                <a:solidFill>
                  <a:srgbClr val="FF0000"/>
                </a:solidFill>
              </a:rPr>
              <a:t>RENEWAL/</a:t>
            </a:r>
            <a:br>
              <a:rPr lang="en-US" sz="6000" b="1" dirty="0">
                <a:solidFill>
                  <a:srgbClr val="FF0000"/>
                </a:solidFill>
              </a:rPr>
            </a:br>
            <a:r>
              <a:rPr lang="en-US" sz="6000" b="1" dirty="0">
                <a:solidFill>
                  <a:srgbClr val="FF0000"/>
                </a:solidFill>
              </a:rPr>
              <a:t>“RECHARTERING”</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309244214"/>
      </p:ext>
    </p:extLst>
  </p:cSld>
  <p:clrMapOvr>
    <a:overrideClrMapping bg1="dk1" tx1="lt1" bg2="dk2" tx2="lt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2307743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4480F2-E421-2F1B-F500-2E891F5B657D}"/>
              </a:ext>
            </a:extLst>
          </p:cNvPr>
          <p:cNvSpPr>
            <a:spLocks noGrp="1"/>
          </p:cNvSpPr>
          <p:nvPr>
            <p:ph type="sldNum" sz="quarter" idx="12"/>
          </p:nvPr>
        </p:nvSpPr>
        <p:spPr>
          <a:xfrm>
            <a:off x="9382723" y="5390913"/>
            <a:ext cx="574399" cy="268878"/>
          </a:xfrm>
        </p:spPr>
        <p:txBody>
          <a:bodyPr/>
          <a:lstStyle/>
          <a:p>
            <a:pPr marL="0" marR="0" lvl="0" indent="0" algn="r" defTabSz="667512"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584" b="0" i="0" u="none" strike="noStrike" kern="1200" cap="none" spc="0" normalizeH="0" baseline="0" noProof="0">
                <a:ln>
                  <a:noFill/>
                </a:ln>
                <a:solidFill>
                  <a:srgbClr val="FFFFFF"/>
                </a:solidFill>
                <a:effectLst/>
                <a:uLnTx/>
                <a:uFillTx/>
                <a:latin typeface="Calibri"/>
                <a:ea typeface="+mn-ea"/>
                <a:cs typeface="+mn-cs"/>
              </a:rPr>
              <a:pPr marL="0" marR="0" lvl="0" indent="0" algn="r" defTabSz="667512" rtl="0" eaLnBrk="1" fontAlgn="auto" latinLnBrk="0" hangingPunct="1">
                <a:lnSpc>
                  <a:spcPct val="100000"/>
                </a:lnSpc>
                <a:spcBef>
                  <a:spcPts val="0"/>
                </a:spcBef>
                <a:spcAft>
                  <a:spcPts val="600"/>
                </a:spcAft>
                <a:buClrTx/>
                <a:buSzTx/>
                <a:buFontTx/>
                <a:buNone/>
                <a:tabLst/>
                <a:defRPr/>
              </a:pPr>
              <a:t>183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BEB45B6B-E2AD-0E74-F34D-6D73F1F71405}"/>
              </a:ext>
            </a:extLst>
          </p:cNvPr>
          <p:cNvSpPr/>
          <p:nvPr/>
        </p:nvSpPr>
        <p:spPr>
          <a:xfrm>
            <a:off x="1178169" y="1846385"/>
            <a:ext cx="10040816" cy="1670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kids taking a selfie&#10;&#10;Description automatically generated with medium confidence">
            <a:extLst>
              <a:ext uri="{FF2B5EF4-FFF2-40B4-BE49-F238E27FC236}">
                <a16:creationId xmlns:a16="http://schemas.microsoft.com/office/drawing/2014/main" id="{0A5684D8-2C66-D12C-236B-C6CFC30E4D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7000" y="258240"/>
            <a:ext cx="7575338" cy="5050225"/>
          </a:xfrm>
          <a:prstGeom prst="rect">
            <a:avLst/>
          </a:prstGeom>
        </p:spPr>
      </p:pic>
      <p:sp>
        <p:nvSpPr>
          <p:cNvPr id="7" name="Rectangle 6">
            <a:extLst>
              <a:ext uri="{FF2B5EF4-FFF2-40B4-BE49-F238E27FC236}">
                <a16:creationId xmlns:a16="http://schemas.microsoft.com/office/drawing/2014/main" id="{CB9DDA4B-275A-93F1-865C-84E8DD386C63}"/>
              </a:ext>
            </a:extLst>
          </p:cNvPr>
          <p:cNvSpPr/>
          <p:nvPr/>
        </p:nvSpPr>
        <p:spPr>
          <a:xfrm>
            <a:off x="2284888" y="5131447"/>
            <a:ext cx="7827378" cy="124383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67512" rtl="0" eaLnBrk="1" fontAlgn="auto" latinLnBrk="0" hangingPunct="1">
              <a:lnSpc>
                <a:spcPct val="100000"/>
              </a:lnSpc>
              <a:spcBef>
                <a:spcPts val="0"/>
              </a:spcBef>
              <a:spcAft>
                <a:spcPts val="600"/>
              </a:spcAft>
              <a:buClrTx/>
              <a:buSzTx/>
              <a:buFontTx/>
              <a:buNone/>
              <a:tabLst/>
              <a:defRPr/>
            </a:pPr>
            <a:r>
              <a:rPr kumimoji="0" lang="en-US" sz="292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Scouting America Renewal System Overview</a:t>
            </a:r>
          </a:p>
          <a:p>
            <a:pPr marL="0" marR="0" lvl="0" indent="0" algn="ctr" defTabSz="667512" rtl="0" eaLnBrk="1" fontAlgn="auto" latinLnBrk="0" hangingPunct="1">
              <a:lnSpc>
                <a:spcPct val="100000"/>
              </a:lnSpc>
              <a:spcBef>
                <a:spcPts val="0"/>
              </a:spcBef>
              <a:spcAft>
                <a:spcPts val="60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356933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564874" y="257358"/>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Units</a:t>
            </a:r>
            <a:endParaRPr lang="en-US" sz="3200" dirty="0">
              <a:solidFill>
                <a:srgbClr val="002060"/>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AD3EAE6B-F3A0-1194-4A26-FA4E3EF3FC1A}"/>
              </a:ext>
            </a:extLst>
          </p:cNvPr>
          <p:cNvSpPr>
            <a:spLocks noGrp="1"/>
          </p:cNvSpPr>
          <p:nvPr>
            <p:ph idx="1"/>
          </p:nvPr>
        </p:nvSpPr>
        <p:spPr>
          <a:xfrm>
            <a:off x="838200" y="1063256"/>
            <a:ext cx="10515600" cy="5658219"/>
          </a:xfrm>
        </p:spPr>
        <p:txBody>
          <a:bodyPr>
            <a:normAutofit/>
          </a:bodyPr>
          <a:lstStyle/>
          <a:p>
            <a:r>
              <a:rPr lang="en-US" sz="3200" b="1" dirty="0"/>
              <a:t>For all Youth and Adult members in the BSA</a:t>
            </a:r>
          </a:p>
          <a:p>
            <a:r>
              <a:rPr lang="en-US" sz="3200" b="1" dirty="0"/>
              <a:t>All Membership Terms are for 12 months</a:t>
            </a:r>
          </a:p>
          <a:p>
            <a:r>
              <a:rPr lang="en-US" sz="3200" b="1" dirty="0"/>
              <a:t>Membership Renewal will only have a </a:t>
            </a:r>
            <a:r>
              <a:rPr lang="en-US" b="1" dirty="0"/>
              <a:t>two</a:t>
            </a:r>
            <a:r>
              <a:rPr lang="en-US" sz="3200" b="1" dirty="0"/>
              <a:t>-month lapse</a:t>
            </a:r>
          </a:p>
          <a:p>
            <a:r>
              <a:rPr lang="en-US" sz="3200" b="1" dirty="0"/>
              <a:t>New Unit Renewal will only have a </a:t>
            </a:r>
            <a:r>
              <a:rPr lang="en-US" b="1" dirty="0"/>
              <a:t>two</a:t>
            </a:r>
            <a:r>
              <a:rPr lang="en-US" sz="3200" b="1" dirty="0"/>
              <a:t>-month lapse</a:t>
            </a:r>
          </a:p>
          <a:p>
            <a:r>
              <a:rPr lang="en-US" sz="3200" b="1" dirty="0"/>
              <a:t>Parent/Guardian e-mails are needed</a:t>
            </a:r>
          </a:p>
          <a:p>
            <a:r>
              <a:rPr lang="en-US" b="1" dirty="0"/>
              <a:t>Text notice will be sent too</a:t>
            </a:r>
            <a:endParaRPr lang="en-US" sz="3200" b="1" dirty="0"/>
          </a:p>
          <a:p>
            <a:r>
              <a:rPr lang="en-US" sz="3200" b="1" dirty="0"/>
              <a:t>Parents can Opt-Out and Units can Opt-out the member too</a:t>
            </a:r>
          </a:p>
          <a:p>
            <a:endParaRPr lang="en-US" dirty="0"/>
          </a:p>
        </p:txBody>
      </p:sp>
    </p:spTree>
    <p:extLst>
      <p:ext uri="{BB962C8B-B14F-4D97-AF65-F5344CB8AC3E}">
        <p14:creationId xmlns:p14="http://schemas.microsoft.com/office/powerpoint/2010/main" val="318941248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D751271F-D525-0D9F-5D71-53AAC0720E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0819" y="958320"/>
            <a:ext cx="8310362" cy="561946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171755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3184E-849E-9251-DBCD-6AFE54885AC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112EC36-C739-905E-B228-A72A946EE066}"/>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F6531970-2594-E63A-FE1E-9A6F51CDAA1E}"/>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B3FDB37-2E17-FA4C-8599-5682C2A0B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39B83-ACBD-272D-C966-E4836D5ADB52}"/>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5CB81369-C171-772F-CE5F-3946EEFB9E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591" y="770586"/>
            <a:ext cx="8829571" cy="595089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8405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Document 23">
            <a:extLst>
              <a:ext uri="{FF2B5EF4-FFF2-40B4-BE49-F238E27FC236}">
                <a16:creationId xmlns:a16="http://schemas.microsoft.com/office/drawing/2014/main" id="{9D83D887-41F1-5F9E-2DBF-A128E4D302D3}"/>
              </a:ext>
            </a:extLst>
          </p:cNvPr>
          <p:cNvSpPr/>
          <p:nvPr/>
        </p:nvSpPr>
        <p:spPr>
          <a:xfrm rot="10800000">
            <a:off x="0" y="4785851"/>
            <a:ext cx="12192000" cy="2072147"/>
          </a:xfrm>
          <a:prstGeom prst="flowChartDocument">
            <a:avLst/>
          </a:prstGeom>
          <a:solidFill>
            <a:srgbClr val="F3F3F3"/>
          </a:solidFill>
          <a:ln>
            <a:noFill/>
          </a:ln>
          <a:effectLst>
            <a:outerShdw blurRad="152400" dist="38100" dir="16200000"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C954A2-3062-90DB-E555-004500E1878D}"/>
              </a:ext>
            </a:extLst>
          </p:cNvPr>
          <p:cNvSpPr/>
          <p:nvPr/>
        </p:nvSpPr>
        <p:spPr>
          <a:xfrm>
            <a:off x="640080" y="0"/>
            <a:ext cx="7780713" cy="1371917"/>
          </a:xfrm>
          <a:custGeom>
            <a:avLst/>
            <a:gdLst>
              <a:gd name="connsiteX0" fmla="*/ 0 w 7780713"/>
              <a:gd name="connsiteY0" fmla="*/ 0 h 1189038"/>
              <a:gd name="connsiteX1" fmla="*/ 7780713 w 7780713"/>
              <a:gd name="connsiteY1" fmla="*/ 0 h 1189038"/>
              <a:gd name="connsiteX2" fmla="*/ 7780713 w 7780713"/>
              <a:gd name="connsiteY2" fmla="*/ 1189038 h 1189038"/>
              <a:gd name="connsiteX3" fmla="*/ 0 w 7780713"/>
              <a:gd name="connsiteY3" fmla="*/ 1189038 h 1189038"/>
              <a:gd name="connsiteX4" fmla="*/ 0 w 7780713"/>
              <a:gd name="connsiteY4" fmla="*/ 0 h 1189038"/>
              <a:gd name="connsiteX0" fmla="*/ 0 w 7780713"/>
              <a:gd name="connsiteY0" fmla="*/ 0 h 1338667"/>
              <a:gd name="connsiteX1" fmla="*/ 7780713 w 7780713"/>
              <a:gd name="connsiteY1" fmla="*/ 0 h 1338667"/>
              <a:gd name="connsiteX2" fmla="*/ 7780713 w 7780713"/>
              <a:gd name="connsiteY2" fmla="*/ 1189038 h 1338667"/>
              <a:gd name="connsiteX3" fmla="*/ 0 w 7780713"/>
              <a:gd name="connsiteY3" fmla="*/ 1338667 h 1338667"/>
              <a:gd name="connsiteX4" fmla="*/ 0 w 7780713"/>
              <a:gd name="connsiteY4" fmla="*/ 0 h 1338667"/>
              <a:gd name="connsiteX0" fmla="*/ 0 w 7780713"/>
              <a:gd name="connsiteY0" fmla="*/ 0 h 1413481"/>
              <a:gd name="connsiteX1" fmla="*/ 7780713 w 7780713"/>
              <a:gd name="connsiteY1" fmla="*/ 0 h 1413481"/>
              <a:gd name="connsiteX2" fmla="*/ 7780713 w 7780713"/>
              <a:gd name="connsiteY2" fmla="*/ 1189038 h 1413481"/>
              <a:gd name="connsiteX3" fmla="*/ 8312 w 7780713"/>
              <a:gd name="connsiteY3" fmla="*/ 1413481 h 1413481"/>
              <a:gd name="connsiteX4" fmla="*/ 0 w 7780713"/>
              <a:gd name="connsiteY4" fmla="*/ 0 h 1413481"/>
              <a:gd name="connsiteX0" fmla="*/ 0 w 7780713"/>
              <a:gd name="connsiteY0" fmla="*/ 0 h 1322041"/>
              <a:gd name="connsiteX1" fmla="*/ 7780713 w 7780713"/>
              <a:gd name="connsiteY1" fmla="*/ 0 h 1322041"/>
              <a:gd name="connsiteX2" fmla="*/ 7780713 w 7780713"/>
              <a:gd name="connsiteY2" fmla="*/ 1189038 h 1322041"/>
              <a:gd name="connsiteX3" fmla="*/ 8312 w 7780713"/>
              <a:gd name="connsiteY3" fmla="*/ 1322041 h 1322041"/>
              <a:gd name="connsiteX4" fmla="*/ 0 w 7780713"/>
              <a:gd name="connsiteY4" fmla="*/ 0 h 1322041"/>
              <a:gd name="connsiteX0" fmla="*/ 0 w 7780713"/>
              <a:gd name="connsiteY0" fmla="*/ 0 h 1371917"/>
              <a:gd name="connsiteX1" fmla="*/ 7780713 w 7780713"/>
              <a:gd name="connsiteY1" fmla="*/ 0 h 1371917"/>
              <a:gd name="connsiteX2" fmla="*/ 7780713 w 7780713"/>
              <a:gd name="connsiteY2" fmla="*/ 1189038 h 1371917"/>
              <a:gd name="connsiteX3" fmla="*/ 8312 w 7780713"/>
              <a:gd name="connsiteY3" fmla="*/ 1371917 h 1371917"/>
              <a:gd name="connsiteX4" fmla="*/ 0 w 7780713"/>
              <a:gd name="connsiteY4" fmla="*/ 0 h 137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0713" h="1371917">
                <a:moveTo>
                  <a:pt x="0" y="0"/>
                </a:moveTo>
                <a:lnTo>
                  <a:pt x="7780713" y="0"/>
                </a:lnTo>
                <a:lnTo>
                  <a:pt x="7780713" y="1189038"/>
                </a:lnTo>
                <a:lnTo>
                  <a:pt x="8312" y="1371917"/>
                </a:lnTo>
                <a:cubicBezTo>
                  <a:pt x="5541" y="900757"/>
                  <a:pt x="2771" y="471160"/>
                  <a:pt x="0" y="0"/>
                </a:cubicBezTo>
                <a:close/>
              </a:path>
            </a:pathLst>
          </a:custGeom>
          <a:solidFill>
            <a:srgbClr val="003F87"/>
          </a:solidFill>
          <a:ln>
            <a:noFill/>
          </a:ln>
          <a:effectLst>
            <a:outerShdw blurRad="152400"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B551D28-0999-ECF8-C162-E30B396EFC51}"/>
              </a:ext>
            </a:extLst>
          </p:cNvPr>
          <p:cNvSpPr>
            <a:spLocks noGrp="1"/>
          </p:cNvSpPr>
          <p:nvPr>
            <p:ph type="body" idx="1"/>
          </p:nvPr>
        </p:nvSpPr>
        <p:spPr>
          <a:xfrm>
            <a:off x="690157" y="2112045"/>
            <a:ext cx="5157787" cy="733854"/>
          </a:xfrm>
          <a:solidFill>
            <a:srgbClr val="93825B"/>
          </a:solidFill>
          <a:effectLst>
            <a:outerShdw blurRad="101600" dist="12700" dir="2700000" algn="tl" rotWithShape="0">
              <a:prstClr val="black">
                <a:alpha val="40000"/>
              </a:prstClr>
            </a:outerShdw>
          </a:effectLst>
        </p:spPr>
        <p:txBody>
          <a:bodyPr anchor="ctr"/>
          <a:lstStyle/>
          <a:p>
            <a:pPr>
              <a:spcAft>
                <a:spcPts val="600"/>
              </a:spcAft>
            </a:pPr>
            <a:r>
              <a:rPr lang="en-US" sz="1400" b="1" i="1" kern="1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Auto Renewal Membership  </a:t>
            </a:r>
            <a:br>
              <a:rPr lang="en-US"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b="1" kern="100" dirty="0">
                <a:solidFill>
                  <a:schemeClr val="bg1"/>
                </a:solidFill>
                <a:latin typeface="Arial" panose="020B0604020202020204" pitchFamily="34" charset="0"/>
                <a:ea typeface="Calibri" panose="020F0502020204030204" pitchFamily="34" charset="0"/>
                <a:cs typeface="Arial" panose="020B0604020202020204" pitchFamily="34" charset="0"/>
              </a:rPr>
              <a:t>Family/Self Pay</a:t>
            </a:r>
            <a:endParaRPr lang="en-US"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ABE364D-EDEA-C1CA-CD96-0799D39A9C16}"/>
              </a:ext>
            </a:extLst>
          </p:cNvPr>
          <p:cNvSpPr>
            <a:spLocks noGrp="1"/>
          </p:cNvSpPr>
          <p:nvPr>
            <p:ph sz="half" idx="2"/>
          </p:nvPr>
        </p:nvSpPr>
        <p:spPr>
          <a:xfrm>
            <a:off x="690157" y="2845899"/>
            <a:ext cx="5157787" cy="3739578"/>
          </a:xfrm>
          <a:solidFill>
            <a:srgbClr val="D6CEBD"/>
          </a:solidFill>
          <a:effectLst>
            <a:outerShdw blurRad="177800" dist="38100" dir="2700000" algn="tl" rotWithShape="0">
              <a:prstClr val="black">
                <a:alpha val="22000"/>
              </a:prstClr>
            </a:outerShdw>
          </a:effectLst>
        </p:spPr>
        <p:txBody>
          <a:bodyPr anchor="ctr">
            <a:normAutofit lnSpcReduction="10000"/>
          </a:bodyPr>
          <a:lstStyle/>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An email notification and a renewal link will be sent 60 days before membership expires.</a:t>
            </a:r>
          </a:p>
          <a:p>
            <a:pPr>
              <a:lnSpc>
                <a:spcPct val="100000"/>
              </a:lnSpc>
              <a:spcBef>
                <a:spcPts val="18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 link provided in the email will direct individuals to a renewal form on My.Scouting</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If registered in multiple positions, select the primary position. Renewing the primary position will automatically renew multiple positions.</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individual pays with a credit card and submits the renewal.</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unit will approve the membership renewal.</a:t>
            </a:r>
          </a:p>
        </p:txBody>
      </p:sp>
      <p:sp>
        <p:nvSpPr>
          <p:cNvPr id="6" name="Content Placeholder 5">
            <a:extLst>
              <a:ext uri="{FF2B5EF4-FFF2-40B4-BE49-F238E27FC236}">
                <a16:creationId xmlns:a16="http://schemas.microsoft.com/office/drawing/2014/main" id="{C592B7CC-ECCD-F178-C522-408C449461CC}"/>
              </a:ext>
            </a:extLst>
          </p:cNvPr>
          <p:cNvSpPr>
            <a:spLocks noGrp="1"/>
          </p:cNvSpPr>
          <p:nvPr>
            <p:ph sz="quarter" idx="4"/>
          </p:nvPr>
        </p:nvSpPr>
        <p:spPr>
          <a:xfrm>
            <a:off x="6515100" y="2845898"/>
            <a:ext cx="5157787" cy="3739579"/>
          </a:xfrm>
          <a:solidFill>
            <a:srgbClr val="E9E9E4"/>
          </a:solidFill>
          <a:effectLst>
            <a:outerShdw blurRad="177800" dist="38100" dir="2700000" algn="tl" rotWithShape="0">
              <a:prstClr val="black">
                <a:alpha val="22000"/>
              </a:prstClr>
            </a:outerShdw>
          </a:effectLst>
        </p:spPr>
        <p:txBody>
          <a:bodyPr anchor="ctr">
            <a:normAutofit lnSpcReduction="10000"/>
          </a:bodyPr>
          <a:lstStyle/>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 Organization Manager, the unit selects the </a:t>
            </a:r>
            <a:br>
              <a:rPr lang="en-US" sz="18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Pay option.</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Key 3s are notified each month about which members are due to renew that month.</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Using the Roster tab, the unit selects which members they are ren</a:t>
            </a:r>
            <a:r>
              <a:rPr lang="en-US" sz="1800" b="1" kern="100" dirty="0">
                <a:latin typeface="Calibri" panose="020F0502020204030204" pitchFamily="34" charset="0"/>
                <a:ea typeface="Calibri" panose="020F0502020204030204" pitchFamily="34" charset="0"/>
                <a:cs typeface="Times New Roman" panose="02020603050405020304" pitchFamily="18" charset="0"/>
              </a:rPr>
              <a:t>ewing</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p>
          <a:p>
            <a:pPr>
              <a:spcBef>
                <a:spcPts val="1200"/>
              </a:spcBef>
            </a:pPr>
            <a:r>
              <a:rPr lang="en-US" sz="1800" b="1" kern="100" dirty="0">
                <a:effectLst/>
                <a:latin typeface="Calibri"/>
                <a:ea typeface="Calibri" panose="020F0502020204030204" pitchFamily="34" charset="0"/>
                <a:cs typeface="Times New Roman"/>
              </a:rPr>
              <a:t>The unit can choose not to renew a member </a:t>
            </a:r>
            <a:br>
              <a:rPr lang="en-US" sz="1800" b="1" kern="100" dirty="0">
                <a:latin typeface="Calibri"/>
                <a:ea typeface="Calibri" panose="020F0502020204030204" pitchFamily="34" charset="0"/>
                <a:cs typeface="Times New Roman"/>
              </a:rPr>
            </a:br>
            <a:r>
              <a:rPr lang="en-US" sz="1800" b="1" kern="100" dirty="0">
                <a:effectLst/>
                <a:latin typeface="Calibri"/>
                <a:ea typeface="Calibri" panose="020F0502020204030204" pitchFamily="34" charset="0"/>
                <a:cs typeface="Times New Roman"/>
              </a:rPr>
              <a:t>(opt-out). The unit can also change the Scout’s Life subscription settings for each person.</a:t>
            </a:r>
          </a:p>
          <a:p>
            <a:pPr>
              <a:spcBef>
                <a:spcPts val="12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unit pays with a credit card or establishes a securely stored electronic fund transfer payment (ACH) and submits the renewal.</a:t>
            </a:r>
          </a:p>
        </p:txBody>
      </p:sp>
      <p:sp>
        <p:nvSpPr>
          <p:cNvPr id="11" name="Text Placeholder 2">
            <a:extLst>
              <a:ext uri="{FF2B5EF4-FFF2-40B4-BE49-F238E27FC236}">
                <a16:creationId xmlns:a16="http://schemas.microsoft.com/office/drawing/2014/main" id="{0F4F24C9-DFAD-D248-A197-B64CFDCE1273}"/>
              </a:ext>
            </a:extLst>
          </p:cNvPr>
          <p:cNvSpPr txBox="1">
            <a:spLocks/>
          </p:cNvSpPr>
          <p:nvPr/>
        </p:nvSpPr>
        <p:spPr>
          <a:xfrm>
            <a:off x="6515100" y="2112045"/>
            <a:ext cx="5157787" cy="733854"/>
          </a:xfrm>
          <a:prstGeom prst="rect">
            <a:avLst/>
          </a:prstGeom>
          <a:solidFill>
            <a:srgbClr val="AD9D7B"/>
          </a:solidFill>
          <a:effectLst>
            <a:outerShdw blurRad="101600" dist="12700" dir="2700000" algn="tl" rotWithShape="0">
              <a:prstClr val="black">
                <a:alpha val="40000"/>
              </a:prstClr>
            </a:outerShdw>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400" b="1" i="1" u="none" strike="noStrike" kern="100" cap="none" spc="0" normalizeH="0" baseline="0" noProof="0" dirty="0">
                <a:ln>
                  <a:noFill/>
                </a:ln>
                <a:solidFill>
                  <a:srgbClr val="70AD47">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Auto Renewal Membership  </a:t>
            </a:r>
            <a:br>
              <a:rPr kumimoji="0" lang="en-US" sz="1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Unit Pay</a:t>
            </a:r>
          </a:p>
        </p:txBody>
      </p:sp>
      <p:sp>
        <p:nvSpPr>
          <p:cNvPr id="13" name="TextBox 12">
            <a:extLst>
              <a:ext uri="{FF2B5EF4-FFF2-40B4-BE49-F238E27FC236}">
                <a16:creationId xmlns:a16="http://schemas.microsoft.com/office/drawing/2014/main" id="{8E7A7BE0-7D9D-02DA-81B3-D45F5DFDD82E}"/>
              </a:ext>
            </a:extLst>
          </p:cNvPr>
          <p:cNvSpPr txBox="1"/>
          <p:nvPr/>
        </p:nvSpPr>
        <p:spPr>
          <a:xfrm>
            <a:off x="8467731" y="385806"/>
            <a:ext cx="3503751" cy="1034129"/>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600"/>
              </a:spcAft>
              <a:buClrTx/>
              <a:buSzTx/>
              <a:buFontTx/>
              <a:buNone/>
              <a:tabLst/>
              <a:defRPr/>
            </a:pP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all youth and adult</a:t>
            </a:r>
            <a:b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members of the Scouting America</a:t>
            </a:r>
          </a:p>
        </p:txBody>
      </p:sp>
      <p:sp>
        <p:nvSpPr>
          <p:cNvPr id="22" name="Arrow: Pentagon 21">
            <a:extLst>
              <a:ext uri="{FF2B5EF4-FFF2-40B4-BE49-F238E27FC236}">
                <a16:creationId xmlns:a16="http://schemas.microsoft.com/office/drawing/2014/main" id="{96A44E2D-7436-5D39-C8A3-8D827E3F2108}"/>
              </a:ext>
            </a:extLst>
          </p:cNvPr>
          <p:cNvSpPr/>
          <p:nvPr/>
        </p:nvSpPr>
        <p:spPr>
          <a:xfrm rot="5400000">
            <a:off x="4830003" y="1812476"/>
            <a:ext cx="564787" cy="1163924"/>
          </a:xfrm>
          <a:prstGeom prst="homePlate">
            <a:avLst>
              <a:gd name="adj" fmla="val 22414"/>
            </a:avLst>
          </a:prstGeom>
          <a:solidFill>
            <a:srgbClr val="AD9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Arrow: Pentagon 22">
            <a:extLst>
              <a:ext uri="{FF2B5EF4-FFF2-40B4-BE49-F238E27FC236}">
                <a16:creationId xmlns:a16="http://schemas.microsoft.com/office/drawing/2014/main" id="{C73D034C-3318-79FD-11D1-D5319C475F12}"/>
              </a:ext>
            </a:extLst>
          </p:cNvPr>
          <p:cNvSpPr/>
          <p:nvPr/>
        </p:nvSpPr>
        <p:spPr>
          <a:xfrm rot="5400000">
            <a:off x="10652700" y="1812476"/>
            <a:ext cx="564787" cy="1163924"/>
          </a:xfrm>
          <a:prstGeom prst="homePlate">
            <a:avLst>
              <a:gd name="adj" fmla="val 22414"/>
            </a:avLst>
          </a:prstGeom>
          <a:solidFill>
            <a:srgbClr val="9382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399872CE-8659-F2DA-4575-34AE955C6A85}"/>
              </a:ext>
            </a:extLst>
          </p:cNvPr>
          <p:cNvGrpSpPr/>
          <p:nvPr/>
        </p:nvGrpSpPr>
        <p:grpSpPr>
          <a:xfrm rot="-60000">
            <a:off x="1003202" y="-48752"/>
            <a:ext cx="4982896" cy="1434366"/>
            <a:chOff x="9319259" y="824211"/>
            <a:chExt cx="1861189" cy="535758"/>
          </a:xfrm>
        </p:grpSpPr>
        <p:grpSp>
          <p:nvGrpSpPr>
            <p:cNvPr id="20" name="Group 19">
              <a:extLst>
                <a:ext uri="{FF2B5EF4-FFF2-40B4-BE49-F238E27FC236}">
                  <a16:creationId xmlns:a16="http://schemas.microsoft.com/office/drawing/2014/main" id="{E6AFF905-8B13-7E8F-0B3D-52E52737C6E9}"/>
                </a:ext>
              </a:extLst>
            </p:cNvPr>
            <p:cNvGrpSpPr/>
            <p:nvPr/>
          </p:nvGrpSpPr>
          <p:grpSpPr>
            <a:xfrm>
              <a:off x="9319259" y="824211"/>
              <a:ext cx="1861189" cy="535758"/>
              <a:chOff x="9067462" y="784501"/>
              <a:chExt cx="2167275" cy="623867"/>
            </a:xfrm>
          </p:grpSpPr>
          <p:pic>
            <p:nvPicPr>
              <p:cNvPr id="15" name="Graphic 14" descr="Smart Phone with solid fill">
                <a:extLst>
                  <a:ext uri="{FF2B5EF4-FFF2-40B4-BE49-F238E27FC236}">
                    <a16:creationId xmlns:a16="http://schemas.microsoft.com/office/drawing/2014/main" id="{F00785FE-C055-10EC-B7B3-8E64CF431C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30329" y="894230"/>
                <a:ext cx="404408" cy="404408"/>
              </a:xfrm>
              <a:prstGeom prst="rect">
                <a:avLst/>
              </a:prstGeom>
            </p:spPr>
          </p:pic>
          <p:pic>
            <p:nvPicPr>
              <p:cNvPr id="16" name="Graphic 15" descr="Laptop with solid fill">
                <a:extLst>
                  <a:ext uri="{FF2B5EF4-FFF2-40B4-BE49-F238E27FC236}">
                    <a16:creationId xmlns:a16="http://schemas.microsoft.com/office/drawing/2014/main" id="{6F601486-2FE1-51BB-8C1E-3982A96B38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554120" y="784501"/>
                <a:ext cx="623867" cy="623867"/>
              </a:xfrm>
              <a:prstGeom prst="rect">
                <a:avLst/>
              </a:prstGeom>
            </p:spPr>
          </p:pic>
          <p:pic>
            <p:nvPicPr>
              <p:cNvPr id="17" name="Graphic 16" descr="Tablet with solid fill">
                <a:extLst>
                  <a:ext uri="{FF2B5EF4-FFF2-40B4-BE49-F238E27FC236}">
                    <a16:creationId xmlns:a16="http://schemas.microsoft.com/office/drawing/2014/main" id="{9F9F2DE0-1525-7FDD-5A09-5AE88C54A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206462" y="784501"/>
                <a:ext cx="623867" cy="623867"/>
              </a:xfrm>
              <a:prstGeom prst="rect">
                <a:avLst/>
              </a:prstGeom>
            </p:spPr>
          </p:pic>
          <p:pic>
            <p:nvPicPr>
              <p:cNvPr id="19" name="Graphic 18" descr="Email with solid fill">
                <a:extLst>
                  <a:ext uri="{FF2B5EF4-FFF2-40B4-BE49-F238E27FC236}">
                    <a16:creationId xmlns:a16="http://schemas.microsoft.com/office/drawing/2014/main" id="{088251A5-946F-2491-3AC9-5AC3A8D4B8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067462" y="874741"/>
                <a:ext cx="443387" cy="443387"/>
              </a:xfrm>
              <a:prstGeom prst="rect">
                <a:avLst/>
              </a:prstGeom>
            </p:spPr>
          </p:pic>
        </p:grpSp>
        <p:pic>
          <p:nvPicPr>
            <p:cNvPr id="26" name="Graphic 25" descr="Cursor with solid fill">
              <a:extLst>
                <a:ext uri="{FF2B5EF4-FFF2-40B4-BE49-F238E27FC236}">
                  <a16:creationId xmlns:a16="http://schemas.microsoft.com/office/drawing/2014/main" id="{9F29A08C-4D69-4CA5-69CF-F88812BEDB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62921" y="975425"/>
              <a:ext cx="209144" cy="209144"/>
            </a:xfrm>
            <a:prstGeom prst="rect">
              <a:avLst/>
            </a:prstGeom>
          </p:spPr>
        </p:pic>
      </p:grpSp>
      <p:sp>
        <p:nvSpPr>
          <p:cNvPr id="2" name="Title 1">
            <a:extLst>
              <a:ext uri="{FF2B5EF4-FFF2-40B4-BE49-F238E27FC236}">
                <a16:creationId xmlns:a16="http://schemas.microsoft.com/office/drawing/2014/main" id="{CF10ED77-DAD1-4FB0-FB15-84BBAFBF10D2}"/>
              </a:ext>
            </a:extLst>
          </p:cNvPr>
          <p:cNvSpPr>
            <a:spLocks noGrp="1"/>
          </p:cNvSpPr>
          <p:nvPr>
            <p:ph type="title"/>
          </p:nvPr>
        </p:nvSpPr>
        <p:spPr>
          <a:xfrm>
            <a:off x="793964" y="286424"/>
            <a:ext cx="7472939" cy="823913"/>
          </a:xfrm>
        </p:spPr>
        <p:txBody>
          <a:bodyPr/>
          <a:lstStyle/>
          <a:p>
            <a:r>
              <a:rPr lang="en-US" b="1" dirty="0">
                <a:solidFill>
                  <a:schemeClr val="bg1"/>
                </a:solidFill>
                <a:latin typeface="Arial" panose="020B0604020202020204" pitchFamily="34" charset="0"/>
                <a:cs typeface="Arial" panose="020B0604020202020204" pitchFamily="34" charset="0"/>
              </a:rPr>
              <a:t>Renewal of Membership</a:t>
            </a:r>
          </a:p>
        </p:txBody>
      </p:sp>
    </p:spTree>
    <p:extLst>
      <p:ext uri="{BB962C8B-B14F-4D97-AF65-F5344CB8AC3E}">
        <p14:creationId xmlns:p14="http://schemas.microsoft.com/office/powerpoint/2010/main" val="400072469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876458" y="961794"/>
            <a:ext cx="6603096" cy="397828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688368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62774" y="1088806"/>
            <a:ext cx="10023205" cy="468038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3926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66811-3A75-9547-4698-012DCB1E30B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9BC1FE7-B33A-4F23-B52D-1861FB78A059}"/>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70367C2D-2F74-A806-6D36-10DE0860D0FE}"/>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2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rPr>
              <a:t>Stay Tuned! —more to come on Exploring Explosion 3.0!</a:t>
            </a: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This will be a fun campaign for all professionals and volunteers!  Everyone can get involved and create an Exploring Explosion in every council across America.  Get creative and use a spark to help create ideas and innovations to grow Exploring.  You may even consider organizing a Club or Post within your own professional career to help our youth “Discover Their Future”.    </a:t>
            </a:r>
          </a:p>
        </p:txBody>
      </p:sp>
      <p:sp>
        <p:nvSpPr>
          <p:cNvPr id="10" name="Title 1">
            <a:extLst>
              <a:ext uri="{FF2B5EF4-FFF2-40B4-BE49-F238E27FC236}">
                <a16:creationId xmlns:a16="http://schemas.microsoft.com/office/drawing/2014/main" id="{D43E117E-E458-8E82-A17E-DAC2E3E04FA0}"/>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4040F88C-F232-7B56-A0B6-ACDB707D72C8}"/>
              </a:ext>
            </a:extLst>
          </p:cNvPr>
          <p:cNvSpPr/>
          <p:nvPr/>
        </p:nvSpPr>
        <p:spPr>
          <a:xfrm>
            <a:off x="2139696" y="5329671"/>
            <a:ext cx="7242048"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Life/Exploring &amp; Older Youth Programs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a:rPr>
              <a:t>Exploring@lflmail.org</a:t>
            </a: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2" name="TextBox 1">
            <a:extLst>
              <a:ext uri="{FF2B5EF4-FFF2-40B4-BE49-F238E27FC236}">
                <a16:creationId xmlns:a16="http://schemas.microsoft.com/office/drawing/2014/main" id="{826FD46D-C715-DAC3-93BE-EAF3FE74BD35}"/>
              </a:ext>
            </a:extLst>
          </p:cNvPr>
          <p:cNvSpPr txBox="1"/>
          <p:nvPr/>
        </p:nvSpPr>
        <p:spPr>
          <a:xfrm>
            <a:off x="3173781" y="1402581"/>
            <a:ext cx="5900549" cy="4770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0" i="0" u="sng" strike="noStrike" kern="1200" cap="none" spc="0" normalizeH="0" baseline="0" noProof="0" dirty="0">
                <a:ln>
                  <a:noFill/>
                </a:ln>
                <a:solidFill>
                  <a:srgbClr val="C00000"/>
                </a:solidFill>
                <a:effectLst/>
                <a:uLnTx/>
                <a:uFillTx/>
                <a:latin typeface="Aptos" panose="020B0004020202020204" pitchFamily="34" charset="0"/>
                <a:ea typeface="Aptos" panose="020B0004020202020204" pitchFamily="34" charset="0"/>
                <a:cs typeface="Aptos" panose="020B0004020202020204" pitchFamily="34" charset="0"/>
              </a:rPr>
              <a:t>Initial sign-up sent to Scout Executives</a:t>
            </a:r>
            <a:endParaRPr kumimoji="0" lang="en-US" sz="2500" b="0" i="0" u="none" strike="noStrike" kern="1200" cap="none" spc="0" normalizeH="0" baseline="0" noProof="0" dirty="0">
              <a:ln>
                <a:noFill/>
              </a:ln>
              <a:solidFill>
                <a:srgbClr val="C00000"/>
              </a:solidFill>
              <a:effectLst/>
              <a:uLnTx/>
              <a:uFillTx/>
              <a:latin typeface="Aptos" panose="020B0004020202020204" pitchFamily="34" charset="0"/>
              <a:ea typeface="Aptos" panose="020B0004020202020204" pitchFamily="34" charset="0"/>
              <a:cs typeface="Aptos" panose="020B0004020202020204" pitchFamily="34" charset="0"/>
            </a:endParaRPr>
          </a:p>
        </p:txBody>
      </p:sp>
      <p:pic>
        <p:nvPicPr>
          <p:cNvPr id="3" name="Picture 2" descr="exploring_wht_transparent-01.png">
            <a:extLst>
              <a:ext uri="{FF2B5EF4-FFF2-40B4-BE49-F238E27FC236}">
                <a16:creationId xmlns:a16="http://schemas.microsoft.com/office/drawing/2014/main" id="{87E38017-C5A5-BBCC-8457-241921B53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0594" y="-163985"/>
            <a:ext cx="4181346" cy="132343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AD5A458F-BE49-17C2-3768-ED94473E2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1542" y="311806"/>
            <a:ext cx="2522535" cy="1977472"/>
          </a:xfrm>
          <a:prstGeom prst="rect">
            <a:avLst/>
          </a:prstGeom>
        </p:spPr>
      </p:pic>
      <p:pic>
        <p:nvPicPr>
          <p:cNvPr id="11" name="Picture 10" descr="A logo with text on it&#10;&#10;AI-generated content may be incorrect.">
            <a:extLst>
              <a:ext uri="{FF2B5EF4-FFF2-40B4-BE49-F238E27FC236}">
                <a16:creationId xmlns:a16="http://schemas.microsoft.com/office/drawing/2014/main" id="{537BC5A2-D21E-9C98-CBF4-E00E983260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623" y="311806"/>
            <a:ext cx="2522535" cy="1977472"/>
          </a:xfrm>
          <a:prstGeom prst="rect">
            <a:avLst/>
          </a:prstGeom>
        </p:spPr>
      </p:pic>
    </p:spTree>
    <p:extLst>
      <p:ext uri="{BB962C8B-B14F-4D97-AF65-F5344CB8AC3E}">
        <p14:creationId xmlns:p14="http://schemas.microsoft.com/office/powerpoint/2010/main" val="53602433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97293" y="941094"/>
            <a:ext cx="7397414" cy="497581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293456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9939"/>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429168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626120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587531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87097" y="806351"/>
            <a:ext cx="9974560" cy="57019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42836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047BA152-20F3-2AC2-2789-6C6C918B9D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155317254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9314-7125-BC22-B5BA-DC897AFA3F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649B921-C8B4-628A-DE42-4EB42235BE4F}"/>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295FEE55-1CC9-3D89-6572-120868FACA4F}"/>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9D78A3E4-9B06-FB3F-87CD-6FEEEBA7B9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A07760-7470-E698-503D-5CC1D7D8B97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708552BE-4C8E-FA1A-629E-25C4249267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42563113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3CC6A-24CA-DA5D-BDD6-63678E2C6A56}"/>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AD31F03D-B51A-475C-F041-3A5AF8DF286C}"/>
              </a:ext>
            </a:extLst>
          </p:cNvPr>
          <p:cNvSpPr txBox="1">
            <a:spLocks/>
          </p:cNvSpPr>
          <p:nvPr/>
        </p:nvSpPr>
        <p:spPr>
          <a:xfrm>
            <a:off x="253246" y="6375816"/>
            <a:ext cx="7800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197</a:t>
            </a:fld>
            <a:endParaRPr kumimoji="0" lang="en-US" sz="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6" name="Title 1">
            <a:extLst>
              <a:ext uri="{FF2B5EF4-FFF2-40B4-BE49-F238E27FC236}">
                <a16:creationId xmlns:a16="http://schemas.microsoft.com/office/drawing/2014/main" id="{0DE4D4D2-0029-B755-F4ED-28399E29731D}"/>
              </a:ext>
            </a:extLst>
          </p:cNvPr>
          <p:cNvSpPr>
            <a:spLocks noGrp="1"/>
          </p:cNvSpPr>
          <p:nvPr>
            <p:ph type="title"/>
          </p:nvPr>
        </p:nvSpPr>
        <p:spPr>
          <a:xfrm>
            <a:off x="198120" y="436098"/>
            <a:ext cx="11704320" cy="1309352"/>
          </a:xfrm>
        </p:spPr>
        <p:txBody>
          <a:bodyPr>
            <a:normAutofit fontScale="90000"/>
          </a:bodyPr>
          <a:lstStyle/>
          <a:p>
            <a:pPr algn="ctr"/>
            <a:r>
              <a:rPr lang="en-US" dirty="0">
                <a:solidFill>
                  <a:srgbClr val="002060"/>
                </a:solidFill>
              </a:rPr>
              <a:t>Member Renewal Cycle – December 2025</a:t>
            </a:r>
            <a:br>
              <a:rPr lang="en-US" dirty="0">
                <a:solidFill>
                  <a:srgbClr val="002060"/>
                </a:solidFill>
              </a:rPr>
            </a:br>
            <a:r>
              <a:rPr lang="en-US" dirty="0">
                <a:solidFill>
                  <a:srgbClr val="002060"/>
                </a:solidFill>
              </a:rPr>
              <a:t>430,642 Members Renew</a:t>
            </a:r>
            <a:br>
              <a:rPr lang="en-US" dirty="0">
                <a:solidFill>
                  <a:srgbClr val="002060"/>
                </a:solidFill>
              </a:rPr>
            </a:br>
            <a:endParaRPr lang="en-US" dirty="0">
              <a:solidFill>
                <a:srgbClr val="002060"/>
              </a:solidFill>
            </a:endParaRPr>
          </a:p>
        </p:txBody>
      </p:sp>
      <p:sp>
        <p:nvSpPr>
          <p:cNvPr id="2" name="TextBox 1">
            <a:extLst>
              <a:ext uri="{FF2B5EF4-FFF2-40B4-BE49-F238E27FC236}">
                <a16:creationId xmlns:a16="http://schemas.microsoft.com/office/drawing/2014/main" id="{12C591F2-C50F-AD36-CA8F-C710FAF48559}"/>
              </a:ext>
            </a:extLst>
          </p:cNvPr>
          <p:cNvSpPr txBox="1"/>
          <p:nvPr/>
        </p:nvSpPr>
        <p:spPr>
          <a:xfrm>
            <a:off x="198120" y="1040529"/>
            <a:ext cx="79857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Emails beginning 60 days out from the expiration date – 5 emails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Texts sent beginning 45 days out – 4 texts 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48180644-8F71-4418-F096-B9FB949FB564}"/>
              </a:ext>
            </a:extLst>
          </p:cNvPr>
          <p:cNvSpPr txBox="1"/>
          <p:nvPr/>
        </p:nvSpPr>
        <p:spPr>
          <a:xfrm>
            <a:off x="198120" y="2951708"/>
            <a:ext cx="642871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Monthly Renewal Communication Sequence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30</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31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and a Text Message Sent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7</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p:txBody>
      </p:sp>
      <p:pic>
        <p:nvPicPr>
          <p:cNvPr id="7" name="Picture 6" descr="A screenshot of a cell phone&#10;&#10;AI-generated content may be incorrect.">
            <a:extLst>
              <a:ext uri="{FF2B5EF4-FFF2-40B4-BE49-F238E27FC236}">
                <a16:creationId xmlns:a16="http://schemas.microsoft.com/office/drawing/2014/main" id="{A87A881B-7649-E2F1-FD1E-27844ADAB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854" y="1376738"/>
            <a:ext cx="3193541" cy="48191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993420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Parent Guardian Relationship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BEC985ED-115D-EF30-EA11-7A873A98AB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853" y="839625"/>
            <a:ext cx="7827639" cy="5756302"/>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553365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Email Address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90D425C2-96B2-DE34-182B-A2ED8DCBFC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1478" y="784722"/>
            <a:ext cx="6492590" cy="57541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7188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Frostbite*</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dirty="0"/>
            </a:br>
            <a:r>
              <a:rPr lang="en-US" sz="1800" b="1" dirty="0">
                <a:solidFill>
                  <a:srgbClr val="1FC77F"/>
                </a:solidFill>
                <a:latin typeface="Arial Black" panose="020B0A04020102020204" pitchFamily="34" charset="0"/>
                <a:cs typeface="Arial" panose="020B0604020202020204" pitchFamily="34" charset="0"/>
              </a:rPr>
              <a:t>*</a:t>
            </a:r>
            <a:r>
              <a:rPr lang="en-US" sz="1800" dirty="0">
                <a:solidFill>
                  <a:srgbClr val="1FC77F"/>
                </a:solidFill>
              </a:rPr>
              <a:t> Scouting America’s Safety Moments = </a:t>
            </a:r>
            <a:r>
              <a:rPr lang="en-US" sz="1800" u="sng" dirty="0">
                <a:solidFill>
                  <a:srgbClr val="1FC77F"/>
                </a:solidFill>
              </a:rPr>
              <a:t>https://www.scouting.org/health-and-safety/safety-moments/frostbite/ </a:t>
            </a:r>
            <a:br>
              <a:rPr lang="en-US" sz="3200" dirty="0"/>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450119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0" y="0"/>
            <a:ext cx="12192000"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7200" b="1" dirty="0">
                <a:solidFill>
                  <a:srgbClr val="FFFFFF"/>
                </a:solidFill>
                <a:latin typeface="Arial Black" panose="020B0A04020102020204" pitchFamily="34" charset="0"/>
                <a:cs typeface="Arial" panose="020B0604020202020204" pitchFamily="34" charset="0"/>
              </a:rPr>
              <a:t>National Exploring Live Hour Meeting</a:t>
            </a:r>
          </a:p>
          <a:p>
            <a:pPr>
              <a:lnSpc>
                <a:spcPct val="140000"/>
              </a:lnSpc>
            </a:pPr>
            <a:r>
              <a:rPr lang="en-US" sz="7200" b="1" dirty="0">
                <a:solidFill>
                  <a:srgbClr val="FFFFFF"/>
                </a:solidFill>
                <a:latin typeface="Arial Black" panose="020B0A04020102020204" pitchFamily="34" charset="0"/>
                <a:cs typeface="Arial" panose="020B0604020202020204" pitchFamily="34" charset="0"/>
              </a:rPr>
              <a:t>12 November 2025</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Bruin1967@aol.com</a:t>
            </a:r>
            <a:r>
              <a:rPr lang="en-US" sz="4200" b="1" i="1" dirty="0">
                <a:solidFill>
                  <a:srgbClr val="FFFF00"/>
                </a:solidFill>
                <a:latin typeface="Arial" panose="020B0604020202020204" pitchFamily="34" charset="0"/>
                <a:cs typeface="Arial" panose="020B0604020202020204" pitchFamily="34" charset="0"/>
              </a:rPr>
              <a:t>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 (Dick) Davies</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Commissioner,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Exploring Chair,</a:t>
            </a:r>
          </a:p>
          <a:p>
            <a:r>
              <a:rPr lang="en-US" sz="4200" b="1" i="1" dirty="0">
                <a:solidFill>
                  <a:srgbClr val="FFFF00"/>
                </a:solidFill>
                <a:latin typeface="Arial" panose="020B0604020202020204" pitchFamily="34" charset="0"/>
                <a:cs typeface="Arial" panose="020B0604020202020204" pitchFamily="34" charset="0"/>
              </a:rPr>
              <a:t>National Commissioner Service Team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Richard.davies.nyc@gmail.com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914-327-7430</a:t>
            </a: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
        <p:nvSpPr>
          <p:cNvPr id="2" name="Slide Number Placeholder 1"/>
          <p:cNvSpPr>
            <a:spLocks noGrp="1"/>
          </p:cNvSpPr>
          <p:nvPr>
            <p:ph type="sldNum" sz="quarter" idx="12"/>
          </p:nvPr>
        </p:nvSpPr>
        <p:spPr/>
        <p:txBody>
          <a:bodyPr/>
          <a:lstStyle/>
          <a:p>
            <a:fld id="{47383098-F627-5B4F-9D1B-3166CCBD3A8A}" type="slidenum">
              <a:rPr lang="en-US" smtClean="0"/>
              <a:t>20</a:t>
            </a:fld>
            <a:endParaRPr lang="en-US"/>
          </a:p>
        </p:txBody>
      </p:sp>
      <p:pic>
        <p:nvPicPr>
          <p:cNvPr id="3" name="Picture 2"/>
          <p:cNvPicPr>
            <a:picLocks noChangeAspect="1"/>
          </p:cNvPicPr>
          <p:nvPr/>
        </p:nvPicPr>
        <p:blipFill>
          <a:blip r:embed="rId5"/>
          <a:stretch>
            <a:fillRect/>
          </a:stretch>
        </p:blipFill>
        <p:spPr>
          <a:xfrm>
            <a:off x="6631202" y="3980156"/>
            <a:ext cx="2512799" cy="2376195"/>
          </a:xfrm>
          <a:prstGeom prst="rect">
            <a:avLst/>
          </a:prstGeom>
        </p:spPr>
      </p:pic>
    </p:spTree>
    <p:extLst>
      <p:ext uri="{BB962C8B-B14F-4D97-AF65-F5344CB8AC3E}">
        <p14:creationId xmlns:p14="http://schemas.microsoft.com/office/powerpoint/2010/main" val="234266377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 without Unit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form&#10;&#10;AI-generated content may be incorrect.">
            <a:extLst>
              <a:ext uri="{FF2B5EF4-FFF2-40B4-BE49-F238E27FC236}">
                <a16:creationId xmlns:a16="http://schemas.microsoft.com/office/drawing/2014/main" id="{128B7E1E-D861-D5BD-1213-E1AB44F73E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6446" y="696350"/>
            <a:ext cx="7372453" cy="602512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697228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website&#10;&#10;AI-generated content may be incorrect.">
            <a:extLst>
              <a:ext uri="{FF2B5EF4-FFF2-40B4-BE49-F238E27FC236}">
                <a16:creationId xmlns:a16="http://schemas.microsoft.com/office/drawing/2014/main" id="{2E27B4F0-BB18-C33F-4A15-946E8B0263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0986" y="839625"/>
            <a:ext cx="8470027" cy="559459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338385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opt-out report&#10;&#10;AI-generated content may be incorrect.">
            <a:extLst>
              <a:ext uri="{FF2B5EF4-FFF2-40B4-BE49-F238E27FC236}">
                <a16:creationId xmlns:a16="http://schemas.microsoft.com/office/drawing/2014/main" id="{D9913F7E-083A-A926-EDF4-AB21845A4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7766" y="839625"/>
            <a:ext cx="8341807" cy="581074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955129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1834482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26BE7-533C-D755-6AD7-466384E6D187}"/>
            </a:ext>
          </a:extLst>
        </p:cNvPr>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30DD6AC9-094C-BC82-C5E0-9AECC40F5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a:extLst>
              <a:ext uri="{FF2B5EF4-FFF2-40B4-BE49-F238E27FC236}">
                <a16:creationId xmlns:a16="http://schemas.microsoft.com/office/drawing/2014/main" id="{40886578-7AA0-258C-EAF7-E111EBBD674B}"/>
              </a:ext>
            </a:extLst>
          </p:cNvPr>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27663110-1BC8-A6FC-F976-D88F2DD15715}"/>
              </a:ext>
            </a:extLst>
          </p:cNvPr>
          <p:cNvPicPr>
            <a:picLocks noChangeAspect="1"/>
          </p:cNvPicPr>
          <p:nvPr/>
        </p:nvPicPr>
        <p:blipFill>
          <a:blip r:embed="rId4"/>
          <a:stretch>
            <a:fillRect/>
          </a:stretch>
        </p:blipFill>
        <p:spPr>
          <a:xfrm>
            <a:off x="626751" y="0"/>
            <a:ext cx="10938497" cy="7112796"/>
          </a:xfrm>
          <a:prstGeom prst="rect">
            <a:avLst/>
          </a:prstGeom>
        </p:spPr>
      </p:pic>
      <p:sp>
        <p:nvSpPr>
          <p:cNvPr id="7" name="TextBox 6">
            <a:extLst>
              <a:ext uri="{FF2B5EF4-FFF2-40B4-BE49-F238E27FC236}">
                <a16:creationId xmlns:a16="http://schemas.microsoft.com/office/drawing/2014/main" id="{4C340734-EAB5-3993-FFB4-8F94B8374446}"/>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305332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20460" y="-22225"/>
            <a:ext cx="11092180" cy="6880225"/>
            <a:chOff x="1120460" y="-22225"/>
            <a:chExt cx="11092180" cy="6880225"/>
          </a:xfrm>
        </p:grpSpPr>
        <p:sp>
          <p:nvSpPr>
            <p:cNvPr id="3" name="object 3"/>
            <p:cNvSpPr/>
            <p:nvPr/>
          </p:nvSpPr>
          <p:spPr>
            <a:xfrm>
              <a:off x="4172557" y="2495"/>
              <a:ext cx="8019415" cy="6856095"/>
            </a:xfrm>
            <a:custGeom>
              <a:avLst/>
              <a:gdLst/>
              <a:ahLst/>
              <a:cxnLst/>
              <a:rect l="l" t="t" r="r" b="b"/>
              <a:pathLst>
                <a:path w="8019415" h="6856095">
                  <a:moveTo>
                    <a:pt x="6006826" y="0"/>
                  </a:moveTo>
                  <a:lnTo>
                    <a:pt x="0" y="6855487"/>
                  </a:lnTo>
                  <a:lnTo>
                    <a:pt x="8014138" y="6855487"/>
                  </a:lnTo>
                  <a:lnTo>
                    <a:pt x="8016262" y="6815439"/>
                  </a:lnTo>
                  <a:lnTo>
                    <a:pt x="8017797" y="6702633"/>
                  </a:lnTo>
                  <a:lnTo>
                    <a:pt x="8019406" y="6196065"/>
                  </a:lnTo>
                  <a:lnTo>
                    <a:pt x="8009813" y="1688401"/>
                  </a:lnTo>
                  <a:lnTo>
                    <a:pt x="8009879" y="234914"/>
                  </a:lnTo>
                  <a:lnTo>
                    <a:pt x="8011702" y="56394"/>
                  </a:lnTo>
                  <a:lnTo>
                    <a:pt x="8012992" y="13908"/>
                  </a:lnTo>
                  <a:lnTo>
                    <a:pt x="8013740" y="5272"/>
                  </a:lnTo>
                  <a:lnTo>
                    <a:pt x="8014140" y="4220"/>
                  </a:lnTo>
                  <a:lnTo>
                    <a:pt x="8009102" y="3315"/>
                  </a:lnTo>
                  <a:lnTo>
                    <a:pt x="7997324" y="2561"/>
                  </a:lnTo>
                  <a:lnTo>
                    <a:pt x="7979156" y="1947"/>
                  </a:lnTo>
                  <a:lnTo>
                    <a:pt x="7925046" y="1110"/>
                  </a:lnTo>
                  <a:lnTo>
                    <a:pt x="7849569" y="737"/>
                  </a:lnTo>
                  <a:lnTo>
                    <a:pt x="7645698" y="1113"/>
                  </a:lnTo>
                  <a:lnTo>
                    <a:pt x="6812079" y="6356"/>
                  </a:lnTo>
                  <a:lnTo>
                    <a:pt x="6408805" y="7955"/>
                  </a:lnTo>
                  <a:lnTo>
                    <a:pt x="6243584" y="7702"/>
                  </a:lnTo>
                  <a:lnTo>
                    <a:pt x="6153331" y="6988"/>
                  </a:lnTo>
                  <a:lnTo>
                    <a:pt x="6082257" y="5761"/>
                  </a:lnTo>
                  <a:lnTo>
                    <a:pt x="6033157" y="3952"/>
                  </a:lnTo>
                  <a:lnTo>
                    <a:pt x="6008828" y="1493"/>
                  </a:lnTo>
                  <a:lnTo>
                    <a:pt x="6006826" y="0"/>
                  </a:lnTo>
                  <a:close/>
                </a:path>
              </a:pathLst>
            </a:custGeom>
            <a:solidFill>
              <a:srgbClr val="A1C8DB">
                <a:alpha val="5881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4666487" y="0"/>
              <a:ext cx="7522463" cy="6857999"/>
            </a:xfrm>
            <a:prstGeom prst="rect">
              <a:avLst/>
            </a:prstGeom>
          </p:spPr>
        </p:pic>
        <p:pic>
          <p:nvPicPr>
            <p:cNvPr id="5" name="object 5"/>
            <p:cNvPicPr/>
            <p:nvPr/>
          </p:nvPicPr>
          <p:blipFill>
            <a:blip r:embed="rId3" cstate="print"/>
            <a:stretch>
              <a:fillRect/>
            </a:stretch>
          </p:blipFill>
          <p:spPr>
            <a:xfrm>
              <a:off x="4712208" y="0"/>
              <a:ext cx="7476744" cy="6833615"/>
            </a:xfrm>
            <a:prstGeom prst="rect">
              <a:avLst/>
            </a:prstGeom>
          </p:spPr>
        </p:pic>
        <p:sp>
          <p:nvSpPr>
            <p:cNvPr id="6" name="object 6"/>
            <p:cNvSpPr/>
            <p:nvPr/>
          </p:nvSpPr>
          <p:spPr>
            <a:xfrm>
              <a:off x="4713318" y="0"/>
              <a:ext cx="7477125" cy="6831330"/>
            </a:xfrm>
            <a:custGeom>
              <a:avLst/>
              <a:gdLst/>
              <a:ahLst/>
              <a:cxnLst/>
              <a:rect l="l" t="t" r="r" b="b"/>
              <a:pathLst>
                <a:path w="7477125" h="6831330">
                  <a:moveTo>
                    <a:pt x="7476994" y="0"/>
                  </a:moveTo>
                  <a:lnTo>
                    <a:pt x="7475694" y="48106"/>
                  </a:lnTo>
                  <a:lnTo>
                    <a:pt x="7474726" y="107412"/>
                  </a:lnTo>
                  <a:lnTo>
                    <a:pt x="7474123" y="156405"/>
                  </a:lnTo>
                  <a:lnTo>
                    <a:pt x="7473553" y="212652"/>
                  </a:lnTo>
                  <a:lnTo>
                    <a:pt x="7473015" y="275888"/>
                  </a:lnTo>
                  <a:lnTo>
                    <a:pt x="7472507" y="345846"/>
                  </a:lnTo>
                  <a:lnTo>
                    <a:pt x="7472028" y="422261"/>
                  </a:lnTo>
                  <a:lnTo>
                    <a:pt x="7471799" y="462807"/>
                  </a:lnTo>
                  <a:lnTo>
                    <a:pt x="7471577" y="504867"/>
                  </a:lnTo>
                  <a:lnTo>
                    <a:pt x="7471362" y="548409"/>
                  </a:lnTo>
                  <a:lnTo>
                    <a:pt x="7471153" y="593398"/>
                  </a:lnTo>
                  <a:lnTo>
                    <a:pt x="7470951" y="639802"/>
                  </a:lnTo>
                  <a:lnTo>
                    <a:pt x="7470755" y="687588"/>
                  </a:lnTo>
                  <a:lnTo>
                    <a:pt x="7470565" y="736722"/>
                  </a:lnTo>
                  <a:lnTo>
                    <a:pt x="7470381" y="787170"/>
                  </a:lnTo>
                  <a:lnTo>
                    <a:pt x="7470202" y="838901"/>
                  </a:lnTo>
                  <a:lnTo>
                    <a:pt x="7470030" y="891880"/>
                  </a:lnTo>
                  <a:lnTo>
                    <a:pt x="7469862" y="946074"/>
                  </a:lnTo>
                  <a:lnTo>
                    <a:pt x="7469701" y="1001451"/>
                  </a:lnTo>
                  <a:lnTo>
                    <a:pt x="7469544" y="1057976"/>
                  </a:lnTo>
                  <a:lnTo>
                    <a:pt x="7469393" y="1115617"/>
                  </a:lnTo>
                  <a:lnTo>
                    <a:pt x="7469246" y="1174340"/>
                  </a:lnTo>
                  <a:lnTo>
                    <a:pt x="7469104" y="1234113"/>
                  </a:lnTo>
                  <a:lnTo>
                    <a:pt x="7468967" y="1294901"/>
                  </a:lnTo>
                  <a:lnTo>
                    <a:pt x="7468834" y="1356671"/>
                  </a:lnTo>
                  <a:lnTo>
                    <a:pt x="7468705" y="1419392"/>
                  </a:lnTo>
                  <a:lnTo>
                    <a:pt x="7468581" y="1483028"/>
                  </a:lnTo>
                  <a:lnTo>
                    <a:pt x="7468460" y="1547547"/>
                  </a:lnTo>
                  <a:lnTo>
                    <a:pt x="7468344" y="1612916"/>
                  </a:lnTo>
                  <a:lnTo>
                    <a:pt x="7468231" y="1679101"/>
                  </a:lnTo>
                  <a:lnTo>
                    <a:pt x="7468121" y="1746069"/>
                  </a:lnTo>
                  <a:lnTo>
                    <a:pt x="7468016" y="1813788"/>
                  </a:lnTo>
                  <a:lnTo>
                    <a:pt x="7467913" y="1882223"/>
                  </a:lnTo>
                  <a:lnTo>
                    <a:pt x="7467813" y="1951341"/>
                  </a:lnTo>
                  <a:lnTo>
                    <a:pt x="7467717" y="2021110"/>
                  </a:lnTo>
                  <a:lnTo>
                    <a:pt x="7467623" y="2091495"/>
                  </a:lnTo>
                  <a:lnTo>
                    <a:pt x="7467531" y="2162465"/>
                  </a:lnTo>
                  <a:lnTo>
                    <a:pt x="7467443" y="2233984"/>
                  </a:lnTo>
                  <a:lnTo>
                    <a:pt x="7467356" y="2306022"/>
                  </a:lnTo>
                  <a:lnTo>
                    <a:pt x="7467272" y="2378543"/>
                  </a:lnTo>
                  <a:lnTo>
                    <a:pt x="7467190" y="2451515"/>
                  </a:lnTo>
                  <a:lnTo>
                    <a:pt x="7467110" y="2524904"/>
                  </a:lnTo>
                  <a:lnTo>
                    <a:pt x="7467031" y="2598678"/>
                  </a:lnTo>
                  <a:lnTo>
                    <a:pt x="7466954" y="2672803"/>
                  </a:lnTo>
                  <a:lnTo>
                    <a:pt x="7466879" y="2747245"/>
                  </a:lnTo>
                  <a:lnTo>
                    <a:pt x="7466805" y="2821972"/>
                  </a:lnTo>
                  <a:lnTo>
                    <a:pt x="7466732" y="2896951"/>
                  </a:lnTo>
                  <a:lnTo>
                    <a:pt x="7466660" y="2972148"/>
                  </a:lnTo>
                  <a:lnTo>
                    <a:pt x="7466589" y="3047529"/>
                  </a:lnTo>
                  <a:lnTo>
                    <a:pt x="7466518" y="3123062"/>
                  </a:lnTo>
                  <a:lnTo>
                    <a:pt x="7466448" y="3198714"/>
                  </a:lnTo>
                  <a:lnTo>
                    <a:pt x="7466379" y="3274450"/>
                  </a:lnTo>
                  <a:lnTo>
                    <a:pt x="7466309" y="3350239"/>
                  </a:lnTo>
                  <a:lnTo>
                    <a:pt x="7466240" y="3426046"/>
                  </a:lnTo>
                  <a:lnTo>
                    <a:pt x="7466171" y="3501838"/>
                  </a:lnTo>
                  <a:lnTo>
                    <a:pt x="7466101" y="3577583"/>
                  </a:lnTo>
                  <a:lnTo>
                    <a:pt x="7466032" y="3653247"/>
                  </a:lnTo>
                  <a:lnTo>
                    <a:pt x="7465961" y="3728796"/>
                  </a:lnTo>
                  <a:lnTo>
                    <a:pt x="7465890" y="3804198"/>
                  </a:lnTo>
                  <a:lnTo>
                    <a:pt x="7465819" y="3879419"/>
                  </a:lnTo>
                  <a:lnTo>
                    <a:pt x="7465746" y="3954426"/>
                  </a:lnTo>
                  <a:lnTo>
                    <a:pt x="7465672" y="4029186"/>
                  </a:lnTo>
                  <a:lnTo>
                    <a:pt x="7465597" y="4103665"/>
                  </a:lnTo>
                  <a:lnTo>
                    <a:pt x="7465520" y="4177831"/>
                  </a:lnTo>
                  <a:lnTo>
                    <a:pt x="7465442" y="4251649"/>
                  </a:lnTo>
                  <a:lnTo>
                    <a:pt x="7465363" y="4325088"/>
                  </a:lnTo>
                  <a:lnTo>
                    <a:pt x="7465281" y="4398112"/>
                  </a:lnTo>
                  <a:lnTo>
                    <a:pt x="7465197" y="4470691"/>
                  </a:lnTo>
                  <a:lnTo>
                    <a:pt x="7465112" y="4542789"/>
                  </a:lnTo>
                  <a:lnTo>
                    <a:pt x="7465024" y="4614374"/>
                  </a:lnTo>
                  <a:lnTo>
                    <a:pt x="7464933" y="4685413"/>
                  </a:lnTo>
                  <a:lnTo>
                    <a:pt x="7464840" y="4755872"/>
                  </a:lnTo>
                  <a:lnTo>
                    <a:pt x="7464744" y="4825718"/>
                  </a:lnTo>
                  <a:lnTo>
                    <a:pt x="7464645" y="4894918"/>
                  </a:lnTo>
                  <a:lnTo>
                    <a:pt x="7464544" y="4963438"/>
                  </a:lnTo>
                  <a:lnTo>
                    <a:pt x="7464439" y="5031246"/>
                  </a:lnTo>
                  <a:lnTo>
                    <a:pt x="7464330" y="5098308"/>
                  </a:lnTo>
                  <a:lnTo>
                    <a:pt x="7464218" y="5164591"/>
                  </a:lnTo>
                  <a:lnTo>
                    <a:pt x="7464103" y="5230062"/>
                  </a:lnTo>
                  <a:lnTo>
                    <a:pt x="7463983" y="5294687"/>
                  </a:lnTo>
                  <a:lnTo>
                    <a:pt x="7463860" y="5358433"/>
                  </a:lnTo>
                  <a:lnTo>
                    <a:pt x="7463733" y="5421267"/>
                  </a:lnTo>
                  <a:lnTo>
                    <a:pt x="7463601" y="5483156"/>
                  </a:lnTo>
                  <a:lnTo>
                    <a:pt x="7463465" y="5544067"/>
                  </a:lnTo>
                  <a:lnTo>
                    <a:pt x="7463324" y="5603965"/>
                  </a:lnTo>
                  <a:lnTo>
                    <a:pt x="7463179" y="5662819"/>
                  </a:lnTo>
                  <a:lnTo>
                    <a:pt x="7463029" y="5720594"/>
                  </a:lnTo>
                  <a:lnTo>
                    <a:pt x="7462874" y="5777258"/>
                  </a:lnTo>
                  <a:lnTo>
                    <a:pt x="7462713" y="5832777"/>
                  </a:lnTo>
                  <a:lnTo>
                    <a:pt x="7462548" y="5887118"/>
                  </a:lnTo>
                  <a:lnTo>
                    <a:pt x="7462377" y="5940248"/>
                  </a:lnTo>
                  <a:lnTo>
                    <a:pt x="7462200" y="5992133"/>
                  </a:lnTo>
                  <a:lnTo>
                    <a:pt x="7462018" y="6042741"/>
                  </a:lnTo>
                  <a:lnTo>
                    <a:pt x="7461829" y="6092038"/>
                  </a:lnTo>
                  <a:lnTo>
                    <a:pt x="7461635" y="6139991"/>
                  </a:lnTo>
                  <a:lnTo>
                    <a:pt x="7461434" y="6186566"/>
                  </a:lnTo>
                  <a:lnTo>
                    <a:pt x="7461227" y="6231730"/>
                  </a:lnTo>
                  <a:lnTo>
                    <a:pt x="7461014" y="6275451"/>
                  </a:lnTo>
                  <a:lnTo>
                    <a:pt x="7460794" y="6317695"/>
                  </a:lnTo>
                  <a:lnTo>
                    <a:pt x="7460567" y="6358428"/>
                  </a:lnTo>
                  <a:lnTo>
                    <a:pt x="7460333" y="6397617"/>
                  </a:lnTo>
                  <a:lnTo>
                    <a:pt x="7459844" y="6471233"/>
                  </a:lnTo>
                  <a:lnTo>
                    <a:pt x="7459325" y="6538275"/>
                  </a:lnTo>
                  <a:lnTo>
                    <a:pt x="7458775" y="6598477"/>
                  </a:lnTo>
                  <a:lnTo>
                    <a:pt x="7458194" y="6651575"/>
                  </a:lnTo>
                  <a:lnTo>
                    <a:pt x="7457579" y="6697301"/>
                  </a:lnTo>
                  <a:lnTo>
                    <a:pt x="7456592" y="6751489"/>
                  </a:lnTo>
                  <a:lnTo>
                    <a:pt x="7455148" y="6795458"/>
                  </a:lnTo>
                  <a:lnTo>
                    <a:pt x="0" y="6830774"/>
                  </a:lnTo>
                  <a:lnTo>
                    <a:pt x="502" y="6830358"/>
                  </a:lnTo>
                  <a:lnTo>
                    <a:pt x="2100" y="6828695"/>
                  </a:lnTo>
                  <a:lnTo>
                    <a:pt x="33975" y="6793336"/>
                  </a:lnTo>
                  <a:lnTo>
                    <a:pt x="63695" y="6759964"/>
                  </a:lnTo>
                  <a:lnTo>
                    <a:pt x="102163" y="6716630"/>
                  </a:lnTo>
                  <a:lnTo>
                    <a:pt x="132506" y="6682392"/>
                  </a:lnTo>
                  <a:lnTo>
                    <a:pt x="166493" y="6644004"/>
                  </a:lnTo>
                  <a:lnTo>
                    <a:pt x="204026" y="6601578"/>
                  </a:lnTo>
                  <a:lnTo>
                    <a:pt x="245009" y="6555225"/>
                  </a:lnTo>
                  <a:lnTo>
                    <a:pt x="289342" y="6505055"/>
                  </a:lnTo>
                  <a:lnTo>
                    <a:pt x="336928" y="6451181"/>
                  </a:lnTo>
                  <a:lnTo>
                    <a:pt x="387670" y="6393714"/>
                  </a:lnTo>
                  <a:lnTo>
                    <a:pt x="414194" y="6363667"/>
                  </a:lnTo>
                  <a:lnTo>
                    <a:pt x="441470" y="6332764"/>
                  </a:lnTo>
                  <a:lnTo>
                    <a:pt x="469486" y="6301017"/>
                  </a:lnTo>
                  <a:lnTo>
                    <a:pt x="498231" y="6268442"/>
                  </a:lnTo>
                  <a:lnTo>
                    <a:pt x="527690" y="6235052"/>
                  </a:lnTo>
                  <a:lnTo>
                    <a:pt x="557854" y="6200860"/>
                  </a:lnTo>
                  <a:lnTo>
                    <a:pt x="588708" y="6165882"/>
                  </a:lnTo>
                  <a:lnTo>
                    <a:pt x="620242" y="6130130"/>
                  </a:lnTo>
                  <a:lnTo>
                    <a:pt x="652442" y="6093618"/>
                  </a:lnTo>
                  <a:lnTo>
                    <a:pt x="685297" y="6056361"/>
                  </a:lnTo>
                  <a:lnTo>
                    <a:pt x="718795" y="6018372"/>
                  </a:lnTo>
                  <a:lnTo>
                    <a:pt x="752922" y="5979666"/>
                  </a:lnTo>
                  <a:lnTo>
                    <a:pt x="787668" y="5940255"/>
                  </a:lnTo>
                  <a:lnTo>
                    <a:pt x="823019" y="5900155"/>
                  </a:lnTo>
                  <a:lnTo>
                    <a:pt x="858965" y="5859379"/>
                  </a:lnTo>
                  <a:lnTo>
                    <a:pt x="895491" y="5817940"/>
                  </a:lnTo>
                  <a:lnTo>
                    <a:pt x="932586" y="5775853"/>
                  </a:lnTo>
                  <a:lnTo>
                    <a:pt x="970239" y="5733131"/>
                  </a:lnTo>
                  <a:lnTo>
                    <a:pt x="1008436" y="5689790"/>
                  </a:lnTo>
                  <a:lnTo>
                    <a:pt x="1047166" y="5645841"/>
                  </a:lnTo>
                  <a:lnTo>
                    <a:pt x="1086416" y="5601300"/>
                  </a:lnTo>
                  <a:lnTo>
                    <a:pt x="1126174" y="5556180"/>
                  </a:lnTo>
                  <a:lnTo>
                    <a:pt x="1166429" y="5510495"/>
                  </a:lnTo>
                  <a:lnTo>
                    <a:pt x="1207166" y="5464259"/>
                  </a:lnTo>
                  <a:lnTo>
                    <a:pt x="1248376" y="5417485"/>
                  </a:lnTo>
                  <a:lnTo>
                    <a:pt x="1290044" y="5370189"/>
                  </a:lnTo>
                  <a:lnTo>
                    <a:pt x="1332160" y="5322383"/>
                  </a:lnTo>
                  <a:lnTo>
                    <a:pt x="1374711" y="5274082"/>
                  </a:lnTo>
                  <a:lnTo>
                    <a:pt x="1417684" y="5225299"/>
                  </a:lnTo>
                  <a:lnTo>
                    <a:pt x="1461067" y="5176049"/>
                  </a:lnTo>
                  <a:lnTo>
                    <a:pt x="1504849" y="5126344"/>
                  </a:lnTo>
                  <a:lnTo>
                    <a:pt x="1549017" y="5076200"/>
                  </a:lnTo>
                  <a:lnTo>
                    <a:pt x="1593559" y="5025630"/>
                  </a:lnTo>
                  <a:lnTo>
                    <a:pt x="1638463" y="4974648"/>
                  </a:lnTo>
                  <a:lnTo>
                    <a:pt x="1683715" y="4923268"/>
                  </a:lnTo>
                  <a:lnTo>
                    <a:pt x="1729305" y="4871503"/>
                  </a:lnTo>
                  <a:lnTo>
                    <a:pt x="1775220" y="4819368"/>
                  </a:lnTo>
                  <a:lnTo>
                    <a:pt x="1821448" y="4766876"/>
                  </a:lnTo>
                  <a:lnTo>
                    <a:pt x="1867976" y="4714042"/>
                  </a:lnTo>
                  <a:lnTo>
                    <a:pt x="1914793" y="4660879"/>
                  </a:lnTo>
                  <a:lnTo>
                    <a:pt x="1961886" y="4607402"/>
                  </a:lnTo>
                  <a:lnTo>
                    <a:pt x="2009243" y="4553623"/>
                  </a:lnTo>
                  <a:lnTo>
                    <a:pt x="2056851" y="4499558"/>
                  </a:lnTo>
                  <a:lnTo>
                    <a:pt x="2104699" y="4445219"/>
                  </a:lnTo>
                  <a:lnTo>
                    <a:pt x="2152775" y="4390621"/>
                  </a:lnTo>
                  <a:lnTo>
                    <a:pt x="2201065" y="4335777"/>
                  </a:lnTo>
                  <a:lnTo>
                    <a:pt x="2249558" y="4280703"/>
                  </a:lnTo>
                  <a:lnTo>
                    <a:pt x="2298242" y="4225410"/>
                  </a:lnTo>
                  <a:lnTo>
                    <a:pt x="2347105" y="4169914"/>
                  </a:lnTo>
                  <a:lnTo>
                    <a:pt x="2396134" y="4114229"/>
                  </a:lnTo>
                  <a:lnTo>
                    <a:pt x="2445317" y="4058367"/>
                  </a:lnTo>
                  <a:lnTo>
                    <a:pt x="2494641" y="4002343"/>
                  </a:lnTo>
                  <a:lnTo>
                    <a:pt x="2544096" y="3946172"/>
                  </a:lnTo>
                  <a:lnTo>
                    <a:pt x="2593668" y="3889866"/>
                  </a:lnTo>
                  <a:lnTo>
                    <a:pt x="2643345" y="3833440"/>
                  </a:lnTo>
                  <a:lnTo>
                    <a:pt x="2693115" y="3776907"/>
                  </a:lnTo>
                  <a:lnTo>
                    <a:pt x="2742966" y="3720282"/>
                  </a:lnTo>
                  <a:lnTo>
                    <a:pt x="2792885" y="3663579"/>
                  </a:lnTo>
                  <a:lnTo>
                    <a:pt x="2842861" y="3606810"/>
                  </a:lnTo>
                  <a:lnTo>
                    <a:pt x="2892881" y="3549991"/>
                  </a:lnTo>
                  <a:lnTo>
                    <a:pt x="2942933" y="3493135"/>
                  </a:lnTo>
                  <a:lnTo>
                    <a:pt x="2993005" y="3436256"/>
                  </a:lnTo>
                  <a:lnTo>
                    <a:pt x="3043084" y="3379368"/>
                  </a:lnTo>
                  <a:lnTo>
                    <a:pt x="3093159" y="3322485"/>
                  </a:lnTo>
                  <a:lnTo>
                    <a:pt x="3143217" y="3265620"/>
                  </a:lnTo>
                  <a:lnTo>
                    <a:pt x="3193246" y="3208788"/>
                  </a:lnTo>
                  <a:lnTo>
                    <a:pt x="3243233" y="3152002"/>
                  </a:lnTo>
                  <a:lnTo>
                    <a:pt x="3293167" y="3095277"/>
                  </a:lnTo>
                  <a:lnTo>
                    <a:pt x="3343036" y="3038626"/>
                  </a:lnTo>
                  <a:lnTo>
                    <a:pt x="3392826" y="2982063"/>
                  </a:lnTo>
                  <a:lnTo>
                    <a:pt x="3442527" y="2925602"/>
                  </a:lnTo>
                  <a:lnTo>
                    <a:pt x="3492125" y="2869257"/>
                  </a:lnTo>
                  <a:lnTo>
                    <a:pt x="3541608" y="2813042"/>
                  </a:lnTo>
                  <a:lnTo>
                    <a:pt x="3590965" y="2756970"/>
                  </a:lnTo>
                  <a:lnTo>
                    <a:pt x="3640183" y="2701057"/>
                  </a:lnTo>
                  <a:lnTo>
                    <a:pt x="3689249" y="2645314"/>
                  </a:lnTo>
                  <a:lnTo>
                    <a:pt x="3738153" y="2589758"/>
                  </a:lnTo>
                  <a:lnTo>
                    <a:pt x="3786880" y="2534400"/>
                  </a:lnTo>
                  <a:lnTo>
                    <a:pt x="3835420" y="2479256"/>
                  </a:lnTo>
                  <a:lnTo>
                    <a:pt x="3883760" y="2424338"/>
                  </a:lnTo>
                  <a:lnTo>
                    <a:pt x="3931888" y="2369662"/>
                  </a:lnTo>
                  <a:lnTo>
                    <a:pt x="3979792" y="2315241"/>
                  </a:lnTo>
                  <a:lnTo>
                    <a:pt x="4027458" y="2261088"/>
                  </a:lnTo>
                  <a:lnTo>
                    <a:pt x="4074876" y="2207218"/>
                  </a:lnTo>
                  <a:lnTo>
                    <a:pt x="4122033" y="2153645"/>
                  </a:lnTo>
                  <a:lnTo>
                    <a:pt x="4168917" y="2100382"/>
                  </a:lnTo>
                  <a:lnTo>
                    <a:pt x="4215515" y="2047444"/>
                  </a:lnTo>
                  <a:lnTo>
                    <a:pt x="4261816" y="1994843"/>
                  </a:lnTo>
                  <a:lnTo>
                    <a:pt x="4307806" y="1942595"/>
                  </a:lnTo>
                  <a:lnTo>
                    <a:pt x="4353475" y="1890713"/>
                  </a:lnTo>
                  <a:lnTo>
                    <a:pt x="4398809" y="1839211"/>
                  </a:lnTo>
                  <a:lnTo>
                    <a:pt x="4443797" y="1788103"/>
                  </a:lnTo>
                  <a:lnTo>
                    <a:pt x="4488426" y="1737402"/>
                  </a:lnTo>
                  <a:lnTo>
                    <a:pt x="4532684" y="1687124"/>
                  </a:lnTo>
                  <a:lnTo>
                    <a:pt x="4576560" y="1637280"/>
                  </a:lnTo>
                  <a:lnTo>
                    <a:pt x="4620039" y="1587886"/>
                  </a:lnTo>
                  <a:lnTo>
                    <a:pt x="4663112" y="1538956"/>
                  </a:lnTo>
                  <a:lnTo>
                    <a:pt x="4705764" y="1490502"/>
                  </a:lnTo>
                  <a:lnTo>
                    <a:pt x="4747985" y="1442540"/>
                  </a:lnTo>
                  <a:lnTo>
                    <a:pt x="4789761" y="1395083"/>
                  </a:lnTo>
                  <a:lnTo>
                    <a:pt x="4831081" y="1348144"/>
                  </a:lnTo>
                  <a:lnTo>
                    <a:pt x="4871932" y="1301739"/>
                  </a:lnTo>
                  <a:lnTo>
                    <a:pt x="4912303" y="1255880"/>
                  </a:lnTo>
                  <a:lnTo>
                    <a:pt x="4952181" y="1210582"/>
                  </a:lnTo>
                  <a:lnTo>
                    <a:pt x="4991553" y="1165858"/>
                  </a:lnTo>
                  <a:lnTo>
                    <a:pt x="5030408" y="1121722"/>
                  </a:lnTo>
                  <a:lnTo>
                    <a:pt x="5068734" y="1078189"/>
                  </a:lnTo>
                  <a:lnTo>
                    <a:pt x="5106517" y="1035272"/>
                  </a:lnTo>
                  <a:lnTo>
                    <a:pt x="5143747" y="992985"/>
                  </a:lnTo>
                  <a:lnTo>
                    <a:pt x="5180410" y="951342"/>
                  </a:lnTo>
                  <a:lnTo>
                    <a:pt x="5216495" y="910357"/>
                  </a:lnTo>
                  <a:lnTo>
                    <a:pt x="5251989" y="870044"/>
                  </a:lnTo>
                  <a:lnTo>
                    <a:pt x="5286880" y="830416"/>
                  </a:lnTo>
                  <a:lnTo>
                    <a:pt x="5321156" y="791488"/>
                  </a:lnTo>
                  <a:lnTo>
                    <a:pt x="5354805" y="753273"/>
                  </a:lnTo>
                  <a:lnTo>
                    <a:pt x="5387815" y="715785"/>
                  </a:lnTo>
                  <a:lnTo>
                    <a:pt x="5420172" y="679039"/>
                  </a:lnTo>
                  <a:lnTo>
                    <a:pt x="5451866" y="643048"/>
                  </a:lnTo>
                  <a:lnTo>
                    <a:pt x="5482884" y="607826"/>
                  </a:lnTo>
                  <a:lnTo>
                    <a:pt x="5513213" y="573387"/>
                  </a:lnTo>
                  <a:lnTo>
                    <a:pt x="5542842" y="539744"/>
                  </a:lnTo>
                  <a:lnTo>
                    <a:pt x="5571758" y="506912"/>
                  </a:lnTo>
                  <a:lnTo>
                    <a:pt x="5599949" y="474905"/>
                  </a:lnTo>
                  <a:lnTo>
                    <a:pt x="5627402" y="443737"/>
                  </a:lnTo>
                  <a:lnTo>
                    <a:pt x="5654107" y="413420"/>
                  </a:lnTo>
                  <a:lnTo>
                    <a:pt x="5680050" y="383970"/>
                  </a:lnTo>
                  <a:lnTo>
                    <a:pt x="5729602" y="327725"/>
                  </a:lnTo>
                  <a:lnTo>
                    <a:pt x="5775961" y="275111"/>
                  </a:lnTo>
                  <a:lnTo>
                    <a:pt x="5819030" y="226241"/>
                  </a:lnTo>
                  <a:lnTo>
                    <a:pt x="5858711" y="181224"/>
                  </a:lnTo>
                  <a:lnTo>
                    <a:pt x="5894905" y="140173"/>
                  </a:lnTo>
                  <a:lnTo>
                    <a:pt x="5927516" y="103198"/>
                  </a:lnTo>
                  <a:lnTo>
                    <a:pt x="5956446" y="70411"/>
                  </a:lnTo>
                  <a:lnTo>
                    <a:pt x="5992725" y="29326"/>
                  </a:lnTo>
                  <a:lnTo>
                    <a:pt x="6012025" y="7495"/>
                  </a:lnTo>
                  <a:lnTo>
                    <a:pt x="6018658" y="0"/>
                  </a:lnTo>
                </a:path>
              </a:pathLst>
            </a:custGeom>
            <a:ln w="444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4" cstate="print"/>
            <a:stretch>
              <a:fillRect/>
            </a:stretch>
          </p:blipFill>
          <p:spPr>
            <a:xfrm>
              <a:off x="7268610" y="5194556"/>
              <a:ext cx="4043498" cy="1042324"/>
            </a:xfrm>
            <a:prstGeom prst="rect">
              <a:avLst/>
            </a:prstGeom>
          </p:spPr>
        </p:pic>
        <p:pic>
          <p:nvPicPr>
            <p:cNvPr id="8" name="object 8"/>
            <p:cNvPicPr/>
            <p:nvPr/>
          </p:nvPicPr>
          <p:blipFill>
            <a:blip r:embed="rId5" cstate="print"/>
            <a:stretch>
              <a:fillRect/>
            </a:stretch>
          </p:blipFill>
          <p:spPr>
            <a:xfrm>
              <a:off x="1120460" y="611681"/>
              <a:ext cx="4769387" cy="4967196"/>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16974" y="311595"/>
            <a:ext cx="5022759" cy="1203456"/>
          </a:xfrm>
          <a:prstGeom prst="rect">
            <a:avLst/>
          </a:prstGeom>
        </p:spPr>
      </p:pic>
      <p:sp>
        <p:nvSpPr>
          <p:cNvPr id="3" name="object 3"/>
          <p:cNvSpPr txBox="1"/>
          <p:nvPr/>
        </p:nvSpPr>
        <p:spPr>
          <a:xfrm>
            <a:off x="795715" y="5708396"/>
            <a:ext cx="3776345" cy="744855"/>
          </a:xfrm>
          <a:prstGeom prst="rect">
            <a:avLst/>
          </a:prstGeom>
        </p:spPr>
        <p:txBody>
          <a:bodyPr vert="horz" wrap="square" lIns="0" tIns="12700" rIns="0" bIns="0" rtlCol="0">
            <a:spAutoFit/>
          </a:bodyPr>
          <a:lstStyle/>
          <a:p>
            <a:pPr marL="12700" marR="0" lvl="0" indent="0" defTabSz="914400" eaLnBrk="1" fontAlgn="auto" latinLnBrk="0" hangingPunct="1">
              <a:lnSpc>
                <a:spcPts val="2830"/>
              </a:lnSpc>
              <a:spcBef>
                <a:spcPts val="100"/>
              </a:spcBef>
              <a:spcAft>
                <a:spcPts val="0"/>
              </a:spcAft>
              <a:buClrTx/>
              <a:buSzTx/>
              <a:buFontTx/>
              <a:buNone/>
              <a:tabLst/>
              <a:defRPr/>
            </a:pPr>
            <a:r>
              <a:rPr kumimoji="0" sz="2400" b="0" i="0" u="none" strike="noStrike" kern="0" cap="none" spc="-10" normalizeH="0" baseline="0" noProof="0" dirty="0">
                <a:ln>
                  <a:noFill/>
                </a:ln>
                <a:solidFill>
                  <a:srgbClr val="404040"/>
                </a:solidFill>
                <a:effectLst/>
                <a:uLnTx/>
                <a:uFillTx/>
                <a:latin typeface="Rockwell"/>
                <a:cs typeface="Rockwell"/>
              </a:rPr>
              <a:t>Representing</a:t>
            </a:r>
            <a:r>
              <a:rPr kumimoji="0" sz="2400" b="0" i="0" u="none" strike="noStrike" kern="0" cap="none" spc="-40" normalizeH="0" baseline="0" noProof="0" dirty="0">
                <a:ln>
                  <a:noFill/>
                </a:ln>
                <a:solidFill>
                  <a:srgbClr val="404040"/>
                </a:solidFill>
                <a:effectLst/>
                <a:uLnTx/>
                <a:uFillTx/>
                <a:latin typeface="Rockwell"/>
                <a:cs typeface="Rockwell"/>
              </a:rPr>
              <a:t> </a:t>
            </a:r>
            <a:r>
              <a:rPr kumimoji="0" sz="2400" b="1" i="0" u="none" strike="noStrike" kern="0" cap="none" spc="0" normalizeH="0" baseline="0" noProof="0" dirty="0">
                <a:ln>
                  <a:noFill/>
                </a:ln>
                <a:solidFill>
                  <a:srgbClr val="404040"/>
                </a:solidFill>
                <a:effectLst/>
                <a:uLnTx/>
                <a:uFillTx/>
                <a:latin typeface="Rockwell Extra Bold"/>
                <a:cs typeface="Rockwell Extra Bold"/>
              </a:rPr>
              <a:t>41</a:t>
            </a:r>
            <a:r>
              <a:rPr kumimoji="0" sz="2400" b="1" i="0" u="none" strike="noStrike" kern="0" cap="none" spc="-40" normalizeH="0" baseline="0" noProof="0" dirty="0">
                <a:ln>
                  <a:noFill/>
                </a:ln>
                <a:solidFill>
                  <a:srgbClr val="404040"/>
                </a:solidFill>
                <a:effectLst/>
                <a:uLnTx/>
                <a:uFillTx/>
                <a:latin typeface="Rockwell Extra Bold"/>
                <a:cs typeface="Rockwell Extra Bold"/>
              </a:rPr>
              <a:t> </a:t>
            </a:r>
            <a:r>
              <a:rPr kumimoji="0" sz="2400" b="1" i="0" u="none" strike="noStrike" kern="0" cap="none" spc="-10" normalizeH="0" baseline="0" noProof="0" dirty="0">
                <a:ln>
                  <a:noFill/>
                </a:ln>
                <a:solidFill>
                  <a:srgbClr val="404040"/>
                </a:solidFill>
                <a:effectLst/>
                <a:uLnTx/>
                <a:uFillTx/>
                <a:latin typeface="Rockwell Extra Bold"/>
                <a:cs typeface="Rockwell Extra Bold"/>
              </a:rPr>
              <a:t>unique</a:t>
            </a:r>
            <a:endParaRPr kumimoji="0" sz="2400" b="0" i="0" u="none" strike="noStrike" kern="0" cap="none" spc="0" normalizeH="0" baseline="0" noProof="0">
              <a:ln>
                <a:noFill/>
              </a:ln>
              <a:solidFill>
                <a:sysClr val="windowText" lastClr="000000"/>
              </a:solidFill>
              <a:effectLst/>
              <a:uLnTx/>
              <a:uFillTx/>
              <a:latin typeface="Rockwell Extra Bold"/>
              <a:cs typeface="Rockwell Extra Bold"/>
            </a:endParaRPr>
          </a:p>
          <a:p>
            <a:pPr marL="12700" marR="0" lvl="0" indent="0" defTabSz="914400" eaLnBrk="1" fontAlgn="auto" latinLnBrk="0" hangingPunct="1">
              <a:lnSpc>
                <a:spcPts val="2830"/>
              </a:lnSpc>
              <a:spcBef>
                <a:spcPts val="0"/>
              </a:spcBef>
              <a:spcAft>
                <a:spcPts val="0"/>
              </a:spcAft>
              <a:buClrTx/>
              <a:buSzTx/>
              <a:buFontTx/>
              <a:buNone/>
              <a:tabLst/>
              <a:defRPr/>
            </a:pPr>
            <a:r>
              <a:rPr kumimoji="0" sz="2400" b="1" i="0" u="none" strike="noStrike" kern="0" cap="none" spc="-20" normalizeH="0" baseline="0" noProof="0" dirty="0">
                <a:ln>
                  <a:noFill/>
                </a:ln>
                <a:solidFill>
                  <a:srgbClr val="404040"/>
                </a:solidFill>
                <a:effectLst/>
                <a:uLnTx/>
                <a:uFillTx/>
                <a:latin typeface="Rockwell Extra Bold"/>
                <a:cs typeface="Rockwell Extra Bold"/>
              </a:rPr>
              <a:t>councils,</a:t>
            </a:r>
            <a:r>
              <a:rPr kumimoji="0" sz="2400" b="1" i="0" u="none" strike="noStrike" kern="0" cap="none" spc="-260" normalizeH="0" baseline="0" noProof="0" dirty="0">
                <a:ln>
                  <a:noFill/>
                </a:ln>
                <a:solidFill>
                  <a:srgbClr val="404040"/>
                </a:solidFill>
                <a:effectLst/>
                <a:uLnTx/>
                <a:uFillTx/>
                <a:latin typeface="Rockwell Extra Bold"/>
                <a:cs typeface="Rockwell Extra Bold"/>
              </a:rPr>
              <a:t> </a:t>
            </a:r>
            <a:r>
              <a:rPr kumimoji="0" sz="2400" b="1" i="0" u="none" strike="noStrike" kern="0" cap="none" spc="0" normalizeH="0" baseline="0" noProof="0" dirty="0">
                <a:ln>
                  <a:noFill/>
                </a:ln>
                <a:solidFill>
                  <a:srgbClr val="404040"/>
                </a:solidFill>
                <a:effectLst/>
                <a:uLnTx/>
                <a:uFillTx/>
                <a:latin typeface="Rockwell Extra Bold"/>
                <a:cs typeface="Rockwell Extra Bold"/>
              </a:rPr>
              <a:t>15</a:t>
            </a:r>
            <a:r>
              <a:rPr kumimoji="0" sz="2400" b="1" i="0" u="none" strike="noStrike" kern="0" cap="none" spc="45" normalizeH="0" baseline="0" noProof="0" dirty="0">
                <a:ln>
                  <a:noFill/>
                </a:ln>
                <a:solidFill>
                  <a:srgbClr val="404040"/>
                </a:solidFill>
                <a:effectLst/>
                <a:uLnTx/>
                <a:uFillTx/>
                <a:latin typeface="Rockwell Extra Bold"/>
                <a:cs typeface="Rockwell Extra Bold"/>
              </a:rPr>
              <a:t> </a:t>
            </a:r>
            <a:r>
              <a:rPr kumimoji="0" sz="2400" b="1" i="0" u="none" strike="noStrike" kern="0" cap="none" spc="-10" normalizeH="0" baseline="0" noProof="0" dirty="0">
                <a:ln>
                  <a:noFill/>
                </a:ln>
                <a:solidFill>
                  <a:srgbClr val="404040"/>
                </a:solidFill>
                <a:effectLst/>
                <a:uLnTx/>
                <a:uFillTx/>
                <a:latin typeface="Rockwell Extra Bold"/>
                <a:cs typeface="Rockwell Extra Bold"/>
              </a:rPr>
              <a:t>States</a:t>
            </a:r>
            <a:endParaRPr kumimoji="0" sz="2400" b="0" i="0" u="none" strike="noStrike" kern="0" cap="none" spc="0" normalizeH="0" baseline="0" noProof="0">
              <a:ln>
                <a:noFill/>
              </a:ln>
              <a:solidFill>
                <a:sysClr val="windowText" lastClr="000000"/>
              </a:solidFill>
              <a:effectLst/>
              <a:uLnTx/>
              <a:uFillTx/>
              <a:latin typeface="Rockwell Extra Bold"/>
              <a:cs typeface="Rockwell Extra Bold"/>
            </a:endParaRPr>
          </a:p>
        </p:txBody>
      </p:sp>
      <p:graphicFrame>
        <p:nvGraphicFramePr>
          <p:cNvPr id="4" name="object 4"/>
          <p:cNvGraphicFramePr>
            <a:graphicFrameLocks noGrp="1"/>
          </p:cNvGraphicFramePr>
          <p:nvPr/>
        </p:nvGraphicFramePr>
        <p:xfrm>
          <a:off x="734970" y="1613671"/>
          <a:ext cx="4600574" cy="3641086"/>
        </p:xfrm>
        <a:graphic>
          <a:graphicData uri="http://schemas.openxmlformats.org/drawingml/2006/table">
            <a:tbl>
              <a:tblPr firstRow="1" bandRow="1">
                <a:tableStyleId>{2D5ABB26-0587-4C30-8999-92F81FD0307C}</a:tableStyleId>
              </a:tblPr>
              <a:tblGrid>
                <a:gridCol w="3502660">
                  <a:extLst>
                    <a:ext uri="{9D8B030D-6E8A-4147-A177-3AD203B41FA5}">
                      <a16:colId xmlns:a16="http://schemas.microsoft.com/office/drawing/2014/main" val="20000"/>
                    </a:ext>
                  </a:extLst>
                </a:gridCol>
                <a:gridCol w="1097914">
                  <a:extLst>
                    <a:ext uri="{9D8B030D-6E8A-4147-A177-3AD203B41FA5}">
                      <a16:colId xmlns:a16="http://schemas.microsoft.com/office/drawing/2014/main" val="20001"/>
                    </a:ext>
                  </a:extLst>
                </a:gridCol>
              </a:tblGrid>
              <a:tr h="417830">
                <a:tc>
                  <a:txBody>
                    <a:bodyPr/>
                    <a:lstStyle/>
                    <a:p>
                      <a:pPr marL="31750">
                        <a:lnSpc>
                          <a:spcPts val="2750"/>
                        </a:lnSpc>
                      </a:pPr>
                      <a:r>
                        <a:rPr sz="2400" b="1" dirty="0">
                          <a:solidFill>
                            <a:srgbClr val="404040"/>
                          </a:solidFill>
                          <a:latin typeface="Rockwell Extra Bold"/>
                          <a:cs typeface="Rockwell Extra Bold"/>
                        </a:rPr>
                        <a:t>2025</a:t>
                      </a:r>
                      <a:r>
                        <a:rPr sz="2400" b="1" spc="-20" dirty="0">
                          <a:solidFill>
                            <a:srgbClr val="404040"/>
                          </a:solidFill>
                          <a:latin typeface="Rockwell Extra Bold"/>
                          <a:cs typeface="Rockwell Extra Bold"/>
                        </a:rPr>
                        <a:t> </a:t>
                      </a:r>
                      <a:r>
                        <a:rPr sz="2400" b="1" spc="-10" dirty="0">
                          <a:solidFill>
                            <a:srgbClr val="404040"/>
                          </a:solidFill>
                          <a:latin typeface="Rockwell Extra Bold"/>
                          <a:cs typeface="Rockwell Extra Bold"/>
                        </a:rPr>
                        <a:t>Statistics</a:t>
                      </a:r>
                      <a:endParaRPr sz="2400">
                        <a:latin typeface="Rockwell Extra Bold"/>
                        <a:cs typeface="Rockwell Extra Bold"/>
                      </a:endParaRPr>
                    </a:p>
                  </a:txBody>
                  <a:tcPr marL="0" marR="0" marT="0" marB="0"/>
                </a:tc>
                <a:tc>
                  <a:txBody>
                    <a:bodyPr/>
                    <a:lstStyle/>
                    <a:p>
                      <a:pPr>
                        <a:lnSpc>
                          <a:spcPct val="100000"/>
                        </a:lnSpc>
                      </a:pPr>
                      <a:endParaRPr sz="2400">
                        <a:latin typeface="Times New Roman"/>
                        <a:cs typeface="Times New Roman"/>
                      </a:endParaRPr>
                    </a:p>
                  </a:txBody>
                  <a:tcPr marL="0" marR="0" marT="0" marB="0"/>
                </a:tc>
                <a:extLst>
                  <a:ext uri="{0D108BD9-81ED-4DB2-BD59-A6C34878D82A}">
                    <a16:rowId xmlns:a16="http://schemas.microsoft.com/office/drawing/2014/main" val="10000"/>
                  </a:ext>
                </a:extLst>
              </a:tr>
              <a:tr h="473709">
                <a:tc>
                  <a:txBody>
                    <a:bodyPr/>
                    <a:lstStyle/>
                    <a:p>
                      <a:pPr marL="73025">
                        <a:lnSpc>
                          <a:spcPct val="100000"/>
                        </a:lnSpc>
                        <a:spcBef>
                          <a:spcPts val="345"/>
                        </a:spcBef>
                      </a:pPr>
                      <a:r>
                        <a:rPr sz="2400" spc="-10" dirty="0">
                          <a:solidFill>
                            <a:srgbClr val="002754"/>
                          </a:solidFill>
                          <a:latin typeface="Rockwell"/>
                          <a:cs typeface="Rockwell"/>
                        </a:rPr>
                        <a:t>Total</a:t>
                      </a:r>
                      <a:r>
                        <a:rPr sz="2400" spc="-125" dirty="0">
                          <a:solidFill>
                            <a:srgbClr val="002754"/>
                          </a:solidFill>
                          <a:latin typeface="Rockwell"/>
                          <a:cs typeface="Rockwell"/>
                        </a:rPr>
                        <a:t> </a:t>
                      </a:r>
                      <a:r>
                        <a:rPr sz="2400" spc="-10" dirty="0">
                          <a:solidFill>
                            <a:srgbClr val="002754"/>
                          </a:solidFill>
                          <a:latin typeface="Rockwell"/>
                          <a:cs typeface="Rockwell"/>
                        </a:rPr>
                        <a:t>Attendance</a:t>
                      </a:r>
                      <a:endParaRPr sz="2400">
                        <a:latin typeface="Rockwell"/>
                        <a:cs typeface="Rockwell"/>
                      </a:endParaRPr>
                    </a:p>
                  </a:txBody>
                  <a:tcPr marL="0" marR="0" marT="43815" marB="0"/>
                </a:tc>
                <a:tc>
                  <a:txBody>
                    <a:bodyPr/>
                    <a:lstStyle/>
                    <a:p>
                      <a:pPr marL="227965">
                        <a:lnSpc>
                          <a:spcPct val="100000"/>
                        </a:lnSpc>
                        <a:spcBef>
                          <a:spcPts val="345"/>
                        </a:spcBef>
                      </a:pPr>
                      <a:r>
                        <a:rPr sz="2400" b="1" spc="-20" dirty="0">
                          <a:latin typeface="Rockwell Extra Bold"/>
                          <a:cs typeface="Rockwell Extra Bold"/>
                        </a:rPr>
                        <a:t>1626</a:t>
                      </a:r>
                      <a:endParaRPr sz="2400">
                        <a:latin typeface="Rockwell Extra Bold"/>
                        <a:cs typeface="Rockwell Extra Bold"/>
                      </a:endParaRPr>
                    </a:p>
                  </a:txBody>
                  <a:tcPr marL="0" marR="0" marT="43815" marB="0"/>
                </a:tc>
                <a:extLst>
                  <a:ext uri="{0D108BD9-81ED-4DB2-BD59-A6C34878D82A}">
                    <a16:rowId xmlns:a16="http://schemas.microsoft.com/office/drawing/2014/main" val="10001"/>
                  </a:ext>
                </a:extLst>
              </a:tr>
              <a:tr h="469265">
                <a:tc>
                  <a:txBody>
                    <a:bodyPr/>
                    <a:lstStyle/>
                    <a:p>
                      <a:pPr marL="73025">
                        <a:lnSpc>
                          <a:spcPct val="100000"/>
                        </a:lnSpc>
                        <a:spcBef>
                          <a:spcPts val="305"/>
                        </a:spcBef>
                      </a:pPr>
                      <a:r>
                        <a:rPr sz="2400" dirty="0">
                          <a:solidFill>
                            <a:srgbClr val="002754"/>
                          </a:solidFill>
                          <a:latin typeface="Rockwell"/>
                          <a:cs typeface="Rockwell"/>
                        </a:rPr>
                        <a:t>5K</a:t>
                      </a:r>
                      <a:r>
                        <a:rPr sz="2400" spc="-5" dirty="0">
                          <a:solidFill>
                            <a:srgbClr val="002754"/>
                          </a:solidFill>
                          <a:latin typeface="Rockwell"/>
                          <a:cs typeface="Rockwell"/>
                        </a:rPr>
                        <a:t> </a:t>
                      </a:r>
                      <a:r>
                        <a:rPr sz="2400" spc="-10" dirty="0">
                          <a:solidFill>
                            <a:srgbClr val="002754"/>
                          </a:solidFill>
                          <a:latin typeface="Rockwell"/>
                          <a:cs typeface="Rockwell"/>
                        </a:rPr>
                        <a:t>Runners</a:t>
                      </a:r>
                      <a:endParaRPr sz="2400">
                        <a:latin typeface="Rockwell"/>
                        <a:cs typeface="Rockwell"/>
                      </a:endParaRPr>
                    </a:p>
                  </a:txBody>
                  <a:tcPr marL="0" marR="0" marT="38735" marB="0"/>
                </a:tc>
                <a:tc>
                  <a:txBody>
                    <a:bodyPr/>
                    <a:lstStyle/>
                    <a:p>
                      <a:pPr marL="227965">
                        <a:lnSpc>
                          <a:spcPct val="100000"/>
                        </a:lnSpc>
                        <a:spcBef>
                          <a:spcPts val="305"/>
                        </a:spcBef>
                      </a:pPr>
                      <a:r>
                        <a:rPr sz="2400" b="1" spc="-25" dirty="0">
                          <a:latin typeface="Rockwell Extra Bold"/>
                          <a:cs typeface="Rockwell Extra Bold"/>
                        </a:rPr>
                        <a:t>120</a:t>
                      </a:r>
                      <a:endParaRPr sz="2400">
                        <a:latin typeface="Rockwell Extra Bold"/>
                        <a:cs typeface="Rockwell Extra Bold"/>
                      </a:endParaRPr>
                    </a:p>
                  </a:txBody>
                  <a:tcPr marL="0" marR="0" marT="38735" marB="0"/>
                </a:tc>
                <a:extLst>
                  <a:ext uri="{0D108BD9-81ED-4DB2-BD59-A6C34878D82A}">
                    <a16:rowId xmlns:a16="http://schemas.microsoft.com/office/drawing/2014/main" val="10002"/>
                  </a:ext>
                </a:extLst>
              </a:tr>
              <a:tr h="469265">
                <a:tc>
                  <a:txBody>
                    <a:bodyPr/>
                    <a:lstStyle/>
                    <a:p>
                      <a:pPr marL="73025">
                        <a:lnSpc>
                          <a:spcPct val="100000"/>
                        </a:lnSpc>
                        <a:spcBef>
                          <a:spcPts val="305"/>
                        </a:spcBef>
                      </a:pPr>
                      <a:r>
                        <a:rPr sz="2400" spc="-10" dirty="0">
                          <a:solidFill>
                            <a:srgbClr val="002754"/>
                          </a:solidFill>
                          <a:latin typeface="Rockwell"/>
                          <a:cs typeface="Rockwell"/>
                        </a:rPr>
                        <a:t>Fire/EMS</a:t>
                      </a:r>
                      <a:r>
                        <a:rPr sz="2400" spc="-125" dirty="0">
                          <a:solidFill>
                            <a:srgbClr val="002754"/>
                          </a:solidFill>
                          <a:latin typeface="Rockwell"/>
                          <a:cs typeface="Rockwell"/>
                        </a:rPr>
                        <a:t> </a:t>
                      </a:r>
                      <a:r>
                        <a:rPr sz="2400" spc="-10" dirty="0">
                          <a:solidFill>
                            <a:srgbClr val="002754"/>
                          </a:solidFill>
                          <a:latin typeface="Rockwell"/>
                          <a:cs typeface="Rockwell"/>
                        </a:rPr>
                        <a:t>Posts</a:t>
                      </a:r>
                      <a:endParaRPr sz="2400">
                        <a:latin typeface="Rockwell"/>
                        <a:cs typeface="Rockwell"/>
                      </a:endParaRPr>
                    </a:p>
                  </a:txBody>
                  <a:tcPr marL="0" marR="0" marT="38735" marB="0"/>
                </a:tc>
                <a:tc>
                  <a:txBody>
                    <a:bodyPr/>
                    <a:lstStyle/>
                    <a:p>
                      <a:pPr marL="227965">
                        <a:lnSpc>
                          <a:spcPct val="100000"/>
                        </a:lnSpc>
                        <a:spcBef>
                          <a:spcPts val="305"/>
                        </a:spcBef>
                      </a:pPr>
                      <a:r>
                        <a:rPr sz="2400" b="1" spc="-25" dirty="0">
                          <a:latin typeface="Rockwell Extra Bold"/>
                          <a:cs typeface="Rockwell Extra Bold"/>
                        </a:rPr>
                        <a:t>13</a:t>
                      </a:r>
                      <a:endParaRPr sz="2400">
                        <a:latin typeface="Rockwell Extra Bold"/>
                        <a:cs typeface="Rockwell Extra Bold"/>
                      </a:endParaRPr>
                    </a:p>
                  </a:txBody>
                  <a:tcPr marL="0" marR="0" marT="38735" marB="0"/>
                </a:tc>
                <a:extLst>
                  <a:ext uri="{0D108BD9-81ED-4DB2-BD59-A6C34878D82A}">
                    <a16:rowId xmlns:a16="http://schemas.microsoft.com/office/drawing/2014/main" val="10003"/>
                  </a:ext>
                </a:extLst>
              </a:tr>
              <a:tr h="462915">
                <a:tc>
                  <a:txBody>
                    <a:bodyPr/>
                    <a:lstStyle/>
                    <a:p>
                      <a:pPr marL="73025">
                        <a:lnSpc>
                          <a:spcPct val="100000"/>
                        </a:lnSpc>
                        <a:spcBef>
                          <a:spcPts val="305"/>
                        </a:spcBef>
                      </a:pPr>
                      <a:r>
                        <a:rPr sz="2400" dirty="0">
                          <a:solidFill>
                            <a:srgbClr val="002754"/>
                          </a:solidFill>
                          <a:latin typeface="Rockwell"/>
                          <a:cs typeface="Rockwell"/>
                        </a:rPr>
                        <a:t>Law</a:t>
                      </a:r>
                      <a:r>
                        <a:rPr sz="2400" spc="-90" dirty="0">
                          <a:solidFill>
                            <a:srgbClr val="002754"/>
                          </a:solidFill>
                          <a:latin typeface="Rockwell"/>
                          <a:cs typeface="Rockwell"/>
                        </a:rPr>
                        <a:t> </a:t>
                      </a:r>
                      <a:r>
                        <a:rPr sz="2400" dirty="0">
                          <a:solidFill>
                            <a:srgbClr val="002754"/>
                          </a:solidFill>
                          <a:latin typeface="Rockwell"/>
                          <a:cs typeface="Rockwell"/>
                        </a:rPr>
                        <a:t>Enforcement</a:t>
                      </a:r>
                      <a:r>
                        <a:rPr sz="2400" spc="-85" dirty="0">
                          <a:solidFill>
                            <a:srgbClr val="002754"/>
                          </a:solidFill>
                          <a:latin typeface="Rockwell"/>
                          <a:cs typeface="Rockwell"/>
                        </a:rPr>
                        <a:t> </a:t>
                      </a:r>
                      <a:r>
                        <a:rPr sz="2400" spc="-10" dirty="0">
                          <a:solidFill>
                            <a:srgbClr val="002754"/>
                          </a:solidFill>
                          <a:latin typeface="Rockwell"/>
                          <a:cs typeface="Rockwell"/>
                        </a:rPr>
                        <a:t>Posts</a:t>
                      </a:r>
                      <a:endParaRPr sz="2400">
                        <a:latin typeface="Rockwell"/>
                        <a:cs typeface="Rockwell"/>
                      </a:endParaRPr>
                    </a:p>
                  </a:txBody>
                  <a:tcPr marL="0" marR="0" marT="38735" marB="0"/>
                </a:tc>
                <a:tc>
                  <a:txBody>
                    <a:bodyPr/>
                    <a:lstStyle/>
                    <a:p>
                      <a:pPr marL="227965">
                        <a:lnSpc>
                          <a:spcPct val="100000"/>
                        </a:lnSpc>
                        <a:spcBef>
                          <a:spcPts val="305"/>
                        </a:spcBef>
                      </a:pPr>
                      <a:r>
                        <a:rPr sz="2400" b="1" spc="-25" dirty="0">
                          <a:latin typeface="Rockwell Extra Bold"/>
                          <a:cs typeface="Rockwell Extra Bold"/>
                        </a:rPr>
                        <a:t>43</a:t>
                      </a:r>
                      <a:endParaRPr sz="2400">
                        <a:latin typeface="Rockwell Extra Bold"/>
                        <a:cs typeface="Rockwell Extra Bold"/>
                      </a:endParaRPr>
                    </a:p>
                  </a:txBody>
                  <a:tcPr marL="0" marR="0" marT="38735" marB="0"/>
                </a:tc>
                <a:extLst>
                  <a:ext uri="{0D108BD9-81ED-4DB2-BD59-A6C34878D82A}">
                    <a16:rowId xmlns:a16="http://schemas.microsoft.com/office/drawing/2014/main" val="10004"/>
                  </a:ext>
                </a:extLst>
              </a:tr>
              <a:tr h="464184">
                <a:tc>
                  <a:txBody>
                    <a:bodyPr/>
                    <a:lstStyle/>
                    <a:p>
                      <a:pPr marL="73025">
                        <a:lnSpc>
                          <a:spcPct val="100000"/>
                        </a:lnSpc>
                        <a:spcBef>
                          <a:spcPts val="260"/>
                        </a:spcBef>
                      </a:pPr>
                      <a:r>
                        <a:rPr sz="2400" spc="-20" dirty="0">
                          <a:solidFill>
                            <a:srgbClr val="002754"/>
                          </a:solidFill>
                          <a:latin typeface="Rockwell"/>
                          <a:cs typeface="Rockwell"/>
                        </a:rPr>
                        <a:t>Venturing</a:t>
                      </a:r>
                      <a:r>
                        <a:rPr sz="2400" spc="-90" dirty="0">
                          <a:solidFill>
                            <a:srgbClr val="002754"/>
                          </a:solidFill>
                          <a:latin typeface="Rockwell"/>
                          <a:cs typeface="Rockwell"/>
                        </a:rPr>
                        <a:t> </a:t>
                      </a:r>
                      <a:r>
                        <a:rPr sz="2400" spc="-10" dirty="0">
                          <a:solidFill>
                            <a:srgbClr val="002754"/>
                          </a:solidFill>
                          <a:latin typeface="Rockwell"/>
                          <a:cs typeface="Rockwell"/>
                        </a:rPr>
                        <a:t>Crews</a:t>
                      </a:r>
                      <a:endParaRPr sz="2400">
                        <a:latin typeface="Rockwell"/>
                        <a:cs typeface="Rockwell"/>
                      </a:endParaRPr>
                    </a:p>
                  </a:txBody>
                  <a:tcPr marL="0" marR="0" marT="33020" marB="0"/>
                </a:tc>
                <a:tc>
                  <a:txBody>
                    <a:bodyPr/>
                    <a:lstStyle/>
                    <a:p>
                      <a:pPr marL="227965">
                        <a:lnSpc>
                          <a:spcPct val="100000"/>
                        </a:lnSpc>
                        <a:spcBef>
                          <a:spcPts val="260"/>
                        </a:spcBef>
                      </a:pPr>
                      <a:r>
                        <a:rPr sz="2400" b="1" spc="-25" dirty="0">
                          <a:latin typeface="Rockwell Extra Bold"/>
                          <a:cs typeface="Rockwell Extra Bold"/>
                        </a:rPr>
                        <a:t>31</a:t>
                      </a:r>
                      <a:endParaRPr sz="2400">
                        <a:latin typeface="Rockwell Extra Bold"/>
                        <a:cs typeface="Rockwell Extra Bold"/>
                      </a:endParaRPr>
                    </a:p>
                  </a:txBody>
                  <a:tcPr marL="0" marR="0" marT="33020" marB="0"/>
                </a:tc>
                <a:extLst>
                  <a:ext uri="{0D108BD9-81ED-4DB2-BD59-A6C34878D82A}">
                    <a16:rowId xmlns:a16="http://schemas.microsoft.com/office/drawing/2014/main" val="10005"/>
                  </a:ext>
                </a:extLst>
              </a:tr>
              <a:tr h="470534">
                <a:tc>
                  <a:txBody>
                    <a:bodyPr/>
                    <a:lstStyle/>
                    <a:p>
                      <a:pPr marL="73025">
                        <a:lnSpc>
                          <a:spcPct val="100000"/>
                        </a:lnSpc>
                        <a:spcBef>
                          <a:spcPts val="320"/>
                        </a:spcBef>
                      </a:pPr>
                      <a:r>
                        <a:rPr sz="2400" dirty="0">
                          <a:solidFill>
                            <a:srgbClr val="002754"/>
                          </a:solidFill>
                          <a:latin typeface="Rockwell"/>
                          <a:cs typeface="Rockwell"/>
                        </a:rPr>
                        <a:t>Sea</a:t>
                      </a:r>
                      <a:r>
                        <a:rPr sz="2400" spc="-35" dirty="0">
                          <a:solidFill>
                            <a:srgbClr val="002754"/>
                          </a:solidFill>
                          <a:latin typeface="Rockwell"/>
                          <a:cs typeface="Rockwell"/>
                        </a:rPr>
                        <a:t> </a:t>
                      </a:r>
                      <a:r>
                        <a:rPr sz="2400" dirty="0">
                          <a:solidFill>
                            <a:srgbClr val="002754"/>
                          </a:solidFill>
                          <a:latin typeface="Rockwell"/>
                          <a:cs typeface="Rockwell"/>
                        </a:rPr>
                        <a:t>Scout</a:t>
                      </a:r>
                      <a:r>
                        <a:rPr sz="2400" spc="-35" dirty="0">
                          <a:solidFill>
                            <a:srgbClr val="002754"/>
                          </a:solidFill>
                          <a:latin typeface="Rockwell"/>
                          <a:cs typeface="Rockwell"/>
                        </a:rPr>
                        <a:t> </a:t>
                      </a:r>
                      <a:r>
                        <a:rPr sz="2400" spc="-20" dirty="0">
                          <a:solidFill>
                            <a:srgbClr val="002754"/>
                          </a:solidFill>
                          <a:latin typeface="Rockwell"/>
                          <a:cs typeface="Rockwell"/>
                        </a:rPr>
                        <a:t>Ships</a:t>
                      </a:r>
                      <a:endParaRPr sz="2400">
                        <a:latin typeface="Rockwell"/>
                        <a:cs typeface="Rockwell"/>
                      </a:endParaRPr>
                    </a:p>
                  </a:txBody>
                  <a:tcPr marL="0" marR="0" marT="40640" marB="0"/>
                </a:tc>
                <a:tc>
                  <a:txBody>
                    <a:bodyPr/>
                    <a:lstStyle/>
                    <a:p>
                      <a:pPr marL="227965">
                        <a:lnSpc>
                          <a:spcPct val="100000"/>
                        </a:lnSpc>
                        <a:spcBef>
                          <a:spcPts val="320"/>
                        </a:spcBef>
                      </a:pPr>
                      <a:r>
                        <a:rPr sz="2400" b="1" spc="-25" dirty="0">
                          <a:latin typeface="Rockwell Extra Bold"/>
                          <a:cs typeface="Rockwell Extra Bold"/>
                        </a:rPr>
                        <a:t>11</a:t>
                      </a:r>
                      <a:endParaRPr sz="2400">
                        <a:latin typeface="Rockwell Extra Bold"/>
                        <a:cs typeface="Rockwell Extra Bold"/>
                      </a:endParaRPr>
                    </a:p>
                  </a:txBody>
                  <a:tcPr marL="0" marR="0" marT="40640" marB="0"/>
                </a:tc>
                <a:extLst>
                  <a:ext uri="{0D108BD9-81ED-4DB2-BD59-A6C34878D82A}">
                    <a16:rowId xmlns:a16="http://schemas.microsoft.com/office/drawing/2014/main" val="10006"/>
                  </a:ext>
                </a:extLst>
              </a:tr>
              <a:tr h="413384">
                <a:tc>
                  <a:txBody>
                    <a:bodyPr/>
                    <a:lstStyle/>
                    <a:p>
                      <a:pPr marL="73025">
                        <a:lnSpc>
                          <a:spcPts val="2850"/>
                        </a:lnSpc>
                        <a:spcBef>
                          <a:spcPts val="305"/>
                        </a:spcBef>
                      </a:pPr>
                      <a:r>
                        <a:rPr sz="2400" dirty="0">
                          <a:solidFill>
                            <a:srgbClr val="002754"/>
                          </a:solidFill>
                          <a:latin typeface="Rockwell"/>
                          <a:cs typeface="Rockwell"/>
                        </a:rPr>
                        <a:t>Scouts</a:t>
                      </a:r>
                      <a:r>
                        <a:rPr sz="2400" spc="-40" dirty="0">
                          <a:solidFill>
                            <a:srgbClr val="002754"/>
                          </a:solidFill>
                          <a:latin typeface="Rockwell"/>
                          <a:cs typeface="Rockwell"/>
                        </a:rPr>
                        <a:t> </a:t>
                      </a:r>
                      <a:r>
                        <a:rPr sz="2400" dirty="0">
                          <a:solidFill>
                            <a:srgbClr val="002754"/>
                          </a:solidFill>
                          <a:latin typeface="Rockwell"/>
                          <a:cs typeface="Rockwell"/>
                        </a:rPr>
                        <a:t>BSA</a:t>
                      </a:r>
                      <a:r>
                        <a:rPr sz="2400" spc="-135" dirty="0">
                          <a:solidFill>
                            <a:srgbClr val="002754"/>
                          </a:solidFill>
                          <a:latin typeface="Rockwell"/>
                          <a:cs typeface="Rockwell"/>
                        </a:rPr>
                        <a:t> </a:t>
                      </a:r>
                      <a:r>
                        <a:rPr sz="2400" spc="-10" dirty="0">
                          <a:solidFill>
                            <a:srgbClr val="002754"/>
                          </a:solidFill>
                          <a:latin typeface="Rockwell"/>
                          <a:cs typeface="Rockwell"/>
                        </a:rPr>
                        <a:t>Troops</a:t>
                      </a:r>
                      <a:endParaRPr sz="2400">
                        <a:latin typeface="Rockwell"/>
                        <a:cs typeface="Rockwell"/>
                      </a:endParaRPr>
                    </a:p>
                  </a:txBody>
                  <a:tcPr marL="0" marR="0" marT="38735" marB="0"/>
                </a:tc>
                <a:tc>
                  <a:txBody>
                    <a:bodyPr/>
                    <a:lstStyle/>
                    <a:p>
                      <a:pPr marL="227965">
                        <a:lnSpc>
                          <a:spcPts val="2850"/>
                        </a:lnSpc>
                        <a:spcBef>
                          <a:spcPts val="305"/>
                        </a:spcBef>
                      </a:pPr>
                      <a:r>
                        <a:rPr sz="2400" b="1" spc="-50" dirty="0">
                          <a:latin typeface="Rockwell Extra Bold"/>
                          <a:cs typeface="Rockwell Extra Bold"/>
                        </a:rPr>
                        <a:t>8</a:t>
                      </a:r>
                      <a:endParaRPr sz="2400">
                        <a:latin typeface="Rockwell Extra Bold"/>
                        <a:cs typeface="Rockwell Extra Bold"/>
                      </a:endParaRPr>
                    </a:p>
                  </a:txBody>
                  <a:tcPr marL="0" marR="0" marT="38735" marB="0"/>
                </a:tc>
                <a:extLst>
                  <a:ext uri="{0D108BD9-81ED-4DB2-BD59-A6C34878D82A}">
                    <a16:rowId xmlns:a16="http://schemas.microsoft.com/office/drawing/2014/main" val="10007"/>
                  </a:ext>
                </a:extLst>
              </a:tr>
            </a:tbl>
          </a:graphicData>
        </a:graphic>
      </p:graphicFrame>
      <p:grpSp>
        <p:nvGrpSpPr>
          <p:cNvPr id="5" name="object 5"/>
          <p:cNvGrpSpPr/>
          <p:nvPr/>
        </p:nvGrpSpPr>
        <p:grpSpPr>
          <a:xfrm>
            <a:off x="4172556" y="-22225"/>
            <a:ext cx="8040370" cy="6880225"/>
            <a:chOff x="4172556" y="-22225"/>
            <a:chExt cx="8040370" cy="6880225"/>
          </a:xfrm>
        </p:grpSpPr>
        <p:sp>
          <p:nvSpPr>
            <p:cNvPr id="6" name="object 6"/>
            <p:cNvSpPr/>
            <p:nvPr/>
          </p:nvSpPr>
          <p:spPr>
            <a:xfrm>
              <a:off x="4172556" y="2495"/>
              <a:ext cx="8019415" cy="6856095"/>
            </a:xfrm>
            <a:custGeom>
              <a:avLst/>
              <a:gdLst/>
              <a:ahLst/>
              <a:cxnLst/>
              <a:rect l="l" t="t" r="r" b="b"/>
              <a:pathLst>
                <a:path w="8019415" h="6856095">
                  <a:moveTo>
                    <a:pt x="6006826" y="0"/>
                  </a:moveTo>
                  <a:lnTo>
                    <a:pt x="0" y="6855487"/>
                  </a:lnTo>
                  <a:lnTo>
                    <a:pt x="8014138" y="6855487"/>
                  </a:lnTo>
                  <a:lnTo>
                    <a:pt x="8016262" y="6815439"/>
                  </a:lnTo>
                  <a:lnTo>
                    <a:pt x="8017797" y="6702633"/>
                  </a:lnTo>
                  <a:lnTo>
                    <a:pt x="8019406" y="6196065"/>
                  </a:lnTo>
                  <a:lnTo>
                    <a:pt x="8009813" y="1688401"/>
                  </a:lnTo>
                  <a:lnTo>
                    <a:pt x="8009879" y="234914"/>
                  </a:lnTo>
                  <a:lnTo>
                    <a:pt x="8011702" y="56394"/>
                  </a:lnTo>
                  <a:lnTo>
                    <a:pt x="8012992" y="13908"/>
                  </a:lnTo>
                  <a:lnTo>
                    <a:pt x="8013740" y="5272"/>
                  </a:lnTo>
                  <a:lnTo>
                    <a:pt x="8014140" y="4220"/>
                  </a:lnTo>
                  <a:lnTo>
                    <a:pt x="8009102" y="3315"/>
                  </a:lnTo>
                  <a:lnTo>
                    <a:pt x="7997324" y="2561"/>
                  </a:lnTo>
                  <a:lnTo>
                    <a:pt x="7979156" y="1947"/>
                  </a:lnTo>
                  <a:lnTo>
                    <a:pt x="7925046" y="1110"/>
                  </a:lnTo>
                  <a:lnTo>
                    <a:pt x="7849569" y="737"/>
                  </a:lnTo>
                  <a:lnTo>
                    <a:pt x="7645698" y="1113"/>
                  </a:lnTo>
                  <a:lnTo>
                    <a:pt x="6812079" y="6356"/>
                  </a:lnTo>
                  <a:lnTo>
                    <a:pt x="6408805" y="7955"/>
                  </a:lnTo>
                  <a:lnTo>
                    <a:pt x="6243584" y="7702"/>
                  </a:lnTo>
                  <a:lnTo>
                    <a:pt x="6153331" y="6988"/>
                  </a:lnTo>
                  <a:lnTo>
                    <a:pt x="6082257" y="5761"/>
                  </a:lnTo>
                  <a:lnTo>
                    <a:pt x="6033157" y="3952"/>
                  </a:lnTo>
                  <a:lnTo>
                    <a:pt x="6008828" y="1493"/>
                  </a:lnTo>
                  <a:lnTo>
                    <a:pt x="6006826" y="0"/>
                  </a:lnTo>
                  <a:close/>
                </a:path>
              </a:pathLst>
            </a:custGeom>
            <a:solidFill>
              <a:srgbClr val="A1C8DB">
                <a:alpha val="5881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3" cstate="print"/>
            <a:stretch>
              <a:fillRect/>
            </a:stretch>
          </p:blipFill>
          <p:spPr>
            <a:xfrm>
              <a:off x="4666487" y="0"/>
              <a:ext cx="7522463" cy="6857999"/>
            </a:xfrm>
            <a:prstGeom prst="rect">
              <a:avLst/>
            </a:prstGeom>
          </p:spPr>
        </p:pic>
        <p:pic>
          <p:nvPicPr>
            <p:cNvPr id="8" name="object 8"/>
            <p:cNvPicPr/>
            <p:nvPr/>
          </p:nvPicPr>
          <p:blipFill>
            <a:blip r:embed="rId4" cstate="print"/>
            <a:stretch>
              <a:fillRect/>
            </a:stretch>
          </p:blipFill>
          <p:spPr>
            <a:xfrm>
              <a:off x="4712207" y="0"/>
              <a:ext cx="7476744" cy="6833615"/>
            </a:xfrm>
            <a:prstGeom prst="rect">
              <a:avLst/>
            </a:prstGeom>
          </p:spPr>
        </p:pic>
        <p:sp>
          <p:nvSpPr>
            <p:cNvPr id="9" name="object 9"/>
            <p:cNvSpPr/>
            <p:nvPr/>
          </p:nvSpPr>
          <p:spPr>
            <a:xfrm>
              <a:off x="4713318" y="0"/>
              <a:ext cx="7477125" cy="6831330"/>
            </a:xfrm>
            <a:custGeom>
              <a:avLst/>
              <a:gdLst/>
              <a:ahLst/>
              <a:cxnLst/>
              <a:rect l="l" t="t" r="r" b="b"/>
              <a:pathLst>
                <a:path w="7477125" h="6831330">
                  <a:moveTo>
                    <a:pt x="7476994" y="0"/>
                  </a:moveTo>
                  <a:lnTo>
                    <a:pt x="7475694" y="48106"/>
                  </a:lnTo>
                  <a:lnTo>
                    <a:pt x="7474726" y="107412"/>
                  </a:lnTo>
                  <a:lnTo>
                    <a:pt x="7474123" y="156405"/>
                  </a:lnTo>
                  <a:lnTo>
                    <a:pt x="7473553" y="212652"/>
                  </a:lnTo>
                  <a:lnTo>
                    <a:pt x="7473015" y="275888"/>
                  </a:lnTo>
                  <a:lnTo>
                    <a:pt x="7472507" y="345846"/>
                  </a:lnTo>
                  <a:lnTo>
                    <a:pt x="7472028" y="422261"/>
                  </a:lnTo>
                  <a:lnTo>
                    <a:pt x="7471799" y="462807"/>
                  </a:lnTo>
                  <a:lnTo>
                    <a:pt x="7471577" y="504867"/>
                  </a:lnTo>
                  <a:lnTo>
                    <a:pt x="7471362" y="548409"/>
                  </a:lnTo>
                  <a:lnTo>
                    <a:pt x="7471153" y="593398"/>
                  </a:lnTo>
                  <a:lnTo>
                    <a:pt x="7470951" y="639802"/>
                  </a:lnTo>
                  <a:lnTo>
                    <a:pt x="7470755" y="687588"/>
                  </a:lnTo>
                  <a:lnTo>
                    <a:pt x="7470565" y="736722"/>
                  </a:lnTo>
                  <a:lnTo>
                    <a:pt x="7470381" y="787170"/>
                  </a:lnTo>
                  <a:lnTo>
                    <a:pt x="7470202" y="838901"/>
                  </a:lnTo>
                  <a:lnTo>
                    <a:pt x="7470030" y="891880"/>
                  </a:lnTo>
                  <a:lnTo>
                    <a:pt x="7469862" y="946074"/>
                  </a:lnTo>
                  <a:lnTo>
                    <a:pt x="7469701" y="1001451"/>
                  </a:lnTo>
                  <a:lnTo>
                    <a:pt x="7469544" y="1057976"/>
                  </a:lnTo>
                  <a:lnTo>
                    <a:pt x="7469393" y="1115617"/>
                  </a:lnTo>
                  <a:lnTo>
                    <a:pt x="7469246" y="1174340"/>
                  </a:lnTo>
                  <a:lnTo>
                    <a:pt x="7469104" y="1234113"/>
                  </a:lnTo>
                  <a:lnTo>
                    <a:pt x="7468967" y="1294901"/>
                  </a:lnTo>
                  <a:lnTo>
                    <a:pt x="7468834" y="1356671"/>
                  </a:lnTo>
                  <a:lnTo>
                    <a:pt x="7468705" y="1419392"/>
                  </a:lnTo>
                  <a:lnTo>
                    <a:pt x="7468581" y="1483028"/>
                  </a:lnTo>
                  <a:lnTo>
                    <a:pt x="7468460" y="1547547"/>
                  </a:lnTo>
                  <a:lnTo>
                    <a:pt x="7468344" y="1612916"/>
                  </a:lnTo>
                  <a:lnTo>
                    <a:pt x="7468231" y="1679101"/>
                  </a:lnTo>
                  <a:lnTo>
                    <a:pt x="7468121" y="1746069"/>
                  </a:lnTo>
                  <a:lnTo>
                    <a:pt x="7468016" y="1813788"/>
                  </a:lnTo>
                  <a:lnTo>
                    <a:pt x="7467913" y="1882223"/>
                  </a:lnTo>
                  <a:lnTo>
                    <a:pt x="7467813" y="1951341"/>
                  </a:lnTo>
                  <a:lnTo>
                    <a:pt x="7467717" y="2021110"/>
                  </a:lnTo>
                  <a:lnTo>
                    <a:pt x="7467623" y="2091495"/>
                  </a:lnTo>
                  <a:lnTo>
                    <a:pt x="7467531" y="2162465"/>
                  </a:lnTo>
                  <a:lnTo>
                    <a:pt x="7467443" y="2233984"/>
                  </a:lnTo>
                  <a:lnTo>
                    <a:pt x="7467356" y="2306022"/>
                  </a:lnTo>
                  <a:lnTo>
                    <a:pt x="7467272" y="2378543"/>
                  </a:lnTo>
                  <a:lnTo>
                    <a:pt x="7467190" y="2451515"/>
                  </a:lnTo>
                  <a:lnTo>
                    <a:pt x="7467110" y="2524904"/>
                  </a:lnTo>
                  <a:lnTo>
                    <a:pt x="7467031" y="2598678"/>
                  </a:lnTo>
                  <a:lnTo>
                    <a:pt x="7466954" y="2672803"/>
                  </a:lnTo>
                  <a:lnTo>
                    <a:pt x="7466879" y="2747245"/>
                  </a:lnTo>
                  <a:lnTo>
                    <a:pt x="7466805" y="2821972"/>
                  </a:lnTo>
                  <a:lnTo>
                    <a:pt x="7466732" y="2896951"/>
                  </a:lnTo>
                  <a:lnTo>
                    <a:pt x="7466660" y="2972148"/>
                  </a:lnTo>
                  <a:lnTo>
                    <a:pt x="7466589" y="3047529"/>
                  </a:lnTo>
                  <a:lnTo>
                    <a:pt x="7466518" y="3123062"/>
                  </a:lnTo>
                  <a:lnTo>
                    <a:pt x="7466448" y="3198714"/>
                  </a:lnTo>
                  <a:lnTo>
                    <a:pt x="7466379" y="3274450"/>
                  </a:lnTo>
                  <a:lnTo>
                    <a:pt x="7466309" y="3350239"/>
                  </a:lnTo>
                  <a:lnTo>
                    <a:pt x="7466240" y="3426046"/>
                  </a:lnTo>
                  <a:lnTo>
                    <a:pt x="7466171" y="3501838"/>
                  </a:lnTo>
                  <a:lnTo>
                    <a:pt x="7466101" y="3577583"/>
                  </a:lnTo>
                  <a:lnTo>
                    <a:pt x="7466032" y="3653247"/>
                  </a:lnTo>
                  <a:lnTo>
                    <a:pt x="7465961" y="3728796"/>
                  </a:lnTo>
                  <a:lnTo>
                    <a:pt x="7465890" y="3804198"/>
                  </a:lnTo>
                  <a:lnTo>
                    <a:pt x="7465819" y="3879419"/>
                  </a:lnTo>
                  <a:lnTo>
                    <a:pt x="7465746" y="3954426"/>
                  </a:lnTo>
                  <a:lnTo>
                    <a:pt x="7465672" y="4029186"/>
                  </a:lnTo>
                  <a:lnTo>
                    <a:pt x="7465597" y="4103665"/>
                  </a:lnTo>
                  <a:lnTo>
                    <a:pt x="7465520" y="4177831"/>
                  </a:lnTo>
                  <a:lnTo>
                    <a:pt x="7465442" y="4251649"/>
                  </a:lnTo>
                  <a:lnTo>
                    <a:pt x="7465363" y="4325088"/>
                  </a:lnTo>
                  <a:lnTo>
                    <a:pt x="7465281" y="4398112"/>
                  </a:lnTo>
                  <a:lnTo>
                    <a:pt x="7465197" y="4470691"/>
                  </a:lnTo>
                  <a:lnTo>
                    <a:pt x="7465112" y="4542789"/>
                  </a:lnTo>
                  <a:lnTo>
                    <a:pt x="7465024" y="4614374"/>
                  </a:lnTo>
                  <a:lnTo>
                    <a:pt x="7464933" y="4685413"/>
                  </a:lnTo>
                  <a:lnTo>
                    <a:pt x="7464840" y="4755872"/>
                  </a:lnTo>
                  <a:lnTo>
                    <a:pt x="7464744" y="4825718"/>
                  </a:lnTo>
                  <a:lnTo>
                    <a:pt x="7464645" y="4894918"/>
                  </a:lnTo>
                  <a:lnTo>
                    <a:pt x="7464544" y="4963438"/>
                  </a:lnTo>
                  <a:lnTo>
                    <a:pt x="7464439" y="5031246"/>
                  </a:lnTo>
                  <a:lnTo>
                    <a:pt x="7464330" y="5098308"/>
                  </a:lnTo>
                  <a:lnTo>
                    <a:pt x="7464218" y="5164591"/>
                  </a:lnTo>
                  <a:lnTo>
                    <a:pt x="7464103" y="5230062"/>
                  </a:lnTo>
                  <a:lnTo>
                    <a:pt x="7463983" y="5294687"/>
                  </a:lnTo>
                  <a:lnTo>
                    <a:pt x="7463860" y="5358433"/>
                  </a:lnTo>
                  <a:lnTo>
                    <a:pt x="7463733" y="5421267"/>
                  </a:lnTo>
                  <a:lnTo>
                    <a:pt x="7463601" y="5483156"/>
                  </a:lnTo>
                  <a:lnTo>
                    <a:pt x="7463465" y="5544067"/>
                  </a:lnTo>
                  <a:lnTo>
                    <a:pt x="7463324" y="5603965"/>
                  </a:lnTo>
                  <a:lnTo>
                    <a:pt x="7463179" y="5662819"/>
                  </a:lnTo>
                  <a:lnTo>
                    <a:pt x="7463029" y="5720594"/>
                  </a:lnTo>
                  <a:lnTo>
                    <a:pt x="7462874" y="5777258"/>
                  </a:lnTo>
                  <a:lnTo>
                    <a:pt x="7462713" y="5832777"/>
                  </a:lnTo>
                  <a:lnTo>
                    <a:pt x="7462548" y="5887118"/>
                  </a:lnTo>
                  <a:lnTo>
                    <a:pt x="7462377" y="5940248"/>
                  </a:lnTo>
                  <a:lnTo>
                    <a:pt x="7462200" y="5992133"/>
                  </a:lnTo>
                  <a:lnTo>
                    <a:pt x="7462018" y="6042741"/>
                  </a:lnTo>
                  <a:lnTo>
                    <a:pt x="7461829" y="6092038"/>
                  </a:lnTo>
                  <a:lnTo>
                    <a:pt x="7461635" y="6139991"/>
                  </a:lnTo>
                  <a:lnTo>
                    <a:pt x="7461434" y="6186566"/>
                  </a:lnTo>
                  <a:lnTo>
                    <a:pt x="7461227" y="6231730"/>
                  </a:lnTo>
                  <a:lnTo>
                    <a:pt x="7461014" y="6275451"/>
                  </a:lnTo>
                  <a:lnTo>
                    <a:pt x="7460794" y="6317695"/>
                  </a:lnTo>
                  <a:lnTo>
                    <a:pt x="7460567" y="6358428"/>
                  </a:lnTo>
                  <a:lnTo>
                    <a:pt x="7460333" y="6397617"/>
                  </a:lnTo>
                  <a:lnTo>
                    <a:pt x="7459844" y="6471233"/>
                  </a:lnTo>
                  <a:lnTo>
                    <a:pt x="7459325" y="6538275"/>
                  </a:lnTo>
                  <a:lnTo>
                    <a:pt x="7458775" y="6598477"/>
                  </a:lnTo>
                  <a:lnTo>
                    <a:pt x="7458194" y="6651575"/>
                  </a:lnTo>
                  <a:lnTo>
                    <a:pt x="7457579" y="6697301"/>
                  </a:lnTo>
                  <a:lnTo>
                    <a:pt x="7456592" y="6751489"/>
                  </a:lnTo>
                  <a:lnTo>
                    <a:pt x="7455148" y="6795458"/>
                  </a:lnTo>
                  <a:lnTo>
                    <a:pt x="0" y="6830774"/>
                  </a:lnTo>
                  <a:lnTo>
                    <a:pt x="502" y="6830358"/>
                  </a:lnTo>
                  <a:lnTo>
                    <a:pt x="2100" y="6828695"/>
                  </a:lnTo>
                  <a:lnTo>
                    <a:pt x="33975" y="6793336"/>
                  </a:lnTo>
                  <a:lnTo>
                    <a:pt x="63695" y="6759964"/>
                  </a:lnTo>
                  <a:lnTo>
                    <a:pt x="102163" y="6716630"/>
                  </a:lnTo>
                  <a:lnTo>
                    <a:pt x="132506" y="6682392"/>
                  </a:lnTo>
                  <a:lnTo>
                    <a:pt x="166493" y="6644004"/>
                  </a:lnTo>
                  <a:lnTo>
                    <a:pt x="204026" y="6601578"/>
                  </a:lnTo>
                  <a:lnTo>
                    <a:pt x="245009" y="6555225"/>
                  </a:lnTo>
                  <a:lnTo>
                    <a:pt x="289342" y="6505055"/>
                  </a:lnTo>
                  <a:lnTo>
                    <a:pt x="336928" y="6451181"/>
                  </a:lnTo>
                  <a:lnTo>
                    <a:pt x="387670" y="6393714"/>
                  </a:lnTo>
                  <a:lnTo>
                    <a:pt x="414194" y="6363667"/>
                  </a:lnTo>
                  <a:lnTo>
                    <a:pt x="441470" y="6332764"/>
                  </a:lnTo>
                  <a:lnTo>
                    <a:pt x="469486" y="6301017"/>
                  </a:lnTo>
                  <a:lnTo>
                    <a:pt x="498231" y="6268442"/>
                  </a:lnTo>
                  <a:lnTo>
                    <a:pt x="527690" y="6235052"/>
                  </a:lnTo>
                  <a:lnTo>
                    <a:pt x="557854" y="6200860"/>
                  </a:lnTo>
                  <a:lnTo>
                    <a:pt x="588708" y="6165882"/>
                  </a:lnTo>
                  <a:lnTo>
                    <a:pt x="620242" y="6130130"/>
                  </a:lnTo>
                  <a:lnTo>
                    <a:pt x="652442" y="6093618"/>
                  </a:lnTo>
                  <a:lnTo>
                    <a:pt x="685297" y="6056361"/>
                  </a:lnTo>
                  <a:lnTo>
                    <a:pt x="718795" y="6018372"/>
                  </a:lnTo>
                  <a:lnTo>
                    <a:pt x="752922" y="5979666"/>
                  </a:lnTo>
                  <a:lnTo>
                    <a:pt x="787668" y="5940255"/>
                  </a:lnTo>
                  <a:lnTo>
                    <a:pt x="823019" y="5900155"/>
                  </a:lnTo>
                  <a:lnTo>
                    <a:pt x="858965" y="5859379"/>
                  </a:lnTo>
                  <a:lnTo>
                    <a:pt x="895491" y="5817940"/>
                  </a:lnTo>
                  <a:lnTo>
                    <a:pt x="932586" y="5775853"/>
                  </a:lnTo>
                  <a:lnTo>
                    <a:pt x="970239" y="5733131"/>
                  </a:lnTo>
                  <a:lnTo>
                    <a:pt x="1008436" y="5689790"/>
                  </a:lnTo>
                  <a:lnTo>
                    <a:pt x="1047166" y="5645841"/>
                  </a:lnTo>
                  <a:lnTo>
                    <a:pt x="1086416" y="5601300"/>
                  </a:lnTo>
                  <a:lnTo>
                    <a:pt x="1126174" y="5556180"/>
                  </a:lnTo>
                  <a:lnTo>
                    <a:pt x="1166429" y="5510495"/>
                  </a:lnTo>
                  <a:lnTo>
                    <a:pt x="1207166" y="5464259"/>
                  </a:lnTo>
                  <a:lnTo>
                    <a:pt x="1248376" y="5417485"/>
                  </a:lnTo>
                  <a:lnTo>
                    <a:pt x="1290044" y="5370189"/>
                  </a:lnTo>
                  <a:lnTo>
                    <a:pt x="1332160" y="5322383"/>
                  </a:lnTo>
                  <a:lnTo>
                    <a:pt x="1374711" y="5274082"/>
                  </a:lnTo>
                  <a:lnTo>
                    <a:pt x="1417684" y="5225299"/>
                  </a:lnTo>
                  <a:lnTo>
                    <a:pt x="1461067" y="5176049"/>
                  </a:lnTo>
                  <a:lnTo>
                    <a:pt x="1504849" y="5126344"/>
                  </a:lnTo>
                  <a:lnTo>
                    <a:pt x="1549017" y="5076200"/>
                  </a:lnTo>
                  <a:lnTo>
                    <a:pt x="1593559" y="5025630"/>
                  </a:lnTo>
                  <a:lnTo>
                    <a:pt x="1638463" y="4974648"/>
                  </a:lnTo>
                  <a:lnTo>
                    <a:pt x="1683715" y="4923268"/>
                  </a:lnTo>
                  <a:lnTo>
                    <a:pt x="1729305" y="4871503"/>
                  </a:lnTo>
                  <a:lnTo>
                    <a:pt x="1775220" y="4819368"/>
                  </a:lnTo>
                  <a:lnTo>
                    <a:pt x="1821448" y="4766876"/>
                  </a:lnTo>
                  <a:lnTo>
                    <a:pt x="1867976" y="4714042"/>
                  </a:lnTo>
                  <a:lnTo>
                    <a:pt x="1914793" y="4660879"/>
                  </a:lnTo>
                  <a:lnTo>
                    <a:pt x="1961886" y="4607402"/>
                  </a:lnTo>
                  <a:lnTo>
                    <a:pt x="2009243" y="4553623"/>
                  </a:lnTo>
                  <a:lnTo>
                    <a:pt x="2056851" y="4499558"/>
                  </a:lnTo>
                  <a:lnTo>
                    <a:pt x="2104699" y="4445219"/>
                  </a:lnTo>
                  <a:lnTo>
                    <a:pt x="2152775" y="4390621"/>
                  </a:lnTo>
                  <a:lnTo>
                    <a:pt x="2201065" y="4335777"/>
                  </a:lnTo>
                  <a:lnTo>
                    <a:pt x="2249558" y="4280703"/>
                  </a:lnTo>
                  <a:lnTo>
                    <a:pt x="2298242" y="4225410"/>
                  </a:lnTo>
                  <a:lnTo>
                    <a:pt x="2347105" y="4169914"/>
                  </a:lnTo>
                  <a:lnTo>
                    <a:pt x="2396134" y="4114229"/>
                  </a:lnTo>
                  <a:lnTo>
                    <a:pt x="2445317" y="4058367"/>
                  </a:lnTo>
                  <a:lnTo>
                    <a:pt x="2494641" y="4002343"/>
                  </a:lnTo>
                  <a:lnTo>
                    <a:pt x="2544096" y="3946172"/>
                  </a:lnTo>
                  <a:lnTo>
                    <a:pt x="2593668" y="3889866"/>
                  </a:lnTo>
                  <a:lnTo>
                    <a:pt x="2643345" y="3833440"/>
                  </a:lnTo>
                  <a:lnTo>
                    <a:pt x="2693115" y="3776907"/>
                  </a:lnTo>
                  <a:lnTo>
                    <a:pt x="2742966" y="3720282"/>
                  </a:lnTo>
                  <a:lnTo>
                    <a:pt x="2792885" y="3663579"/>
                  </a:lnTo>
                  <a:lnTo>
                    <a:pt x="2842861" y="3606810"/>
                  </a:lnTo>
                  <a:lnTo>
                    <a:pt x="2892881" y="3549991"/>
                  </a:lnTo>
                  <a:lnTo>
                    <a:pt x="2942933" y="3493135"/>
                  </a:lnTo>
                  <a:lnTo>
                    <a:pt x="2993005" y="3436256"/>
                  </a:lnTo>
                  <a:lnTo>
                    <a:pt x="3043084" y="3379368"/>
                  </a:lnTo>
                  <a:lnTo>
                    <a:pt x="3093159" y="3322485"/>
                  </a:lnTo>
                  <a:lnTo>
                    <a:pt x="3143217" y="3265620"/>
                  </a:lnTo>
                  <a:lnTo>
                    <a:pt x="3193246" y="3208788"/>
                  </a:lnTo>
                  <a:lnTo>
                    <a:pt x="3243233" y="3152002"/>
                  </a:lnTo>
                  <a:lnTo>
                    <a:pt x="3293167" y="3095277"/>
                  </a:lnTo>
                  <a:lnTo>
                    <a:pt x="3343036" y="3038626"/>
                  </a:lnTo>
                  <a:lnTo>
                    <a:pt x="3392826" y="2982063"/>
                  </a:lnTo>
                  <a:lnTo>
                    <a:pt x="3442527" y="2925602"/>
                  </a:lnTo>
                  <a:lnTo>
                    <a:pt x="3492125" y="2869257"/>
                  </a:lnTo>
                  <a:lnTo>
                    <a:pt x="3541608" y="2813042"/>
                  </a:lnTo>
                  <a:lnTo>
                    <a:pt x="3590965" y="2756970"/>
                  </a:lnTo>
                  <a:lnTo>
                    <a:pt x="3640183" y="2701057"/>
                  </a:lnTo>
                  <a:lnTo>
                    <a:pt x="3689249" y="2645314"/>
                  </a:lnTo>
                  <a:lnTo>
                    <a:pt x="3738153" y="2589758"/>
                  </a:lnTo>
                  <a:lnTo>
                    <a:pt x="3786880" y="2534400"/>
                  </a:lnTo>
                  <a:lnTo>
                    <a:pt x="3835420" y="2479256"/>
                  </a:lnTo>
                  <a:lnTo>
                    <a:pt x="3883760" y="2424338"/>
                  </a:lnTo>
                  <a:lnTo>
                    <a:pt x="3931888" y="2369662"/>
                  </a:lnTo>
                  <a:lnTo>
                    <a:pt x="3979792" y="2315241"/>
                  </a:lnTo>
                  <a:lnTo>
                    <a:pt x="4027458" y="2261088"/>
                  </a:lnTo>
                  <a:lnTo>
                    <a:pt x="4074876" y="2207218"/>
                  </a:lnTo>
                  <a:lnTo>
                    <a:pt x="4122033" y="2153645"/>
                  </a:lnTo>
                  <a:lnTo>
                    <a:pt x="4168917" y="2100382"/>
                  </a:lnTo>
                  <a:lnTo>
                    <a:pt x="4215515" y="2047444"/>
                  </a:lnTo>
                  <a:lnTo>
                    <a:pt x="4261816" y="1994843"/>
                  </a:lnTo>
                  <a:lnTo>
                    <a:pt x="4307806" y="1942595"/>
                  </a:lnTo>
                  <a:lnTo>
                    <a:pt x="4353475" y="1890713"/>
                  </a:lnTo>
                  <a:lnTo>
                    <a:pt x="4398809" y="1839211"/>
                  </a:lnTo>
                  <a:lnTo>
                    <a:pt x="4443797" y="1788103"/>
                  </a:lnTo>
                  <a:lnTo>
                    <a:pt x="4488426" y="1737402"/>
                  </a:lnTo>
                  <a:lnTo>
                    <a:pt x="4532684" y="1687124"/>
                  </a:lnTo>
                  <a:lnTo>
                    <a:pt x="4576560" y="1637280"/>
                  </a:lnTo>
                  <a:lnTo>
                    <a:pt x="4620039" y="1587886"/>
                  </a:lnTo>
                  <a:lnTo>
                    <a:pt x="4663112" y="1538956"/>
                  </a:lnTo>
                  <a:lnTo>
                    <a:pt x="4705764" y="1490502"/>
                  </a:lnTo>
                  <a:lnTo>
                    <a:pt x="4747985" y="1442540"/>
                  </a:lnTo>
                  <a:lnTo>
                    <a:pt x="4789761" y="1395083"/>
                  </a:lnTo>
                  <a:lnTo>
                    <a:pt x="4831081" y="1348144"/>
                  </a:lnTo>
                  <a:lnTo>
                    <a:pt x="4871932" y="1301739"/>
                  </a:lnTo>
                  <a:lnTo>
                    <a:pt x="4912303" y="1255880"/>
                  </a:lnTo>
                  <a:lnTo>
                    <a:pt x="4952181" y="1210582"/>
                  </a:lnTo>
                  <a:lnTo>
                    <a:pt x="4991553" y="1165858"/>
                  </a:lnTo>
                  <a:lnTo>
                    <a:pt x="5030408" y="1121722"/>
                  </a:lnTo>
                  <a:lnTo>
                    <a:pt x="5068734" y="1078189"/>
                  </a:lnTo>
                  <a:lnTo>
                    <a:pt x="5106517" y="1035272"/>
                  </a:lnTo>
                  <a:lnTo>
                    <a:pt x="5143747" y="992985"/>
                  </a:lnTo>
                  <a:lnTo>
                    <a:pt x="5180410" y="951342"/>
                  </a:lnTo>
                  <a:lnTo>
                    <a:pt x="5216495" y="910357"/>
                  </a:lnTo>
                  <a:lnTo>
                    <a:pt x="5251989" y="870044"/>
                  </a:lnTo>
                  <a:lnTo>
                    <a:pt x="5286880" y="830416"/>
                  </a:lnTo>
                  <a:lnTo>
                    <a:pt x="5321156" y="791488"/>
                  </a:lnTo>
                  <a:lnTo>
                    <a:pt x="5354805" y="753273"/>
                  </a:lnTo>
                  <a:lnTo>
                    <a:pt x="5387815" y="715785"/>
                  </a:lnTo>
                  <a:lnTo>
                    <a:pt x="5420172" y="679039"/>
                  </a:lnTo>
                  <a:lnTo>
                    <a:pt x="5451866" y="643048"/>
                  </a:lnTo>
                  <a:lnTo>
                    <a:pt x="5482884" y="607826"/>
                  </a:lnTo>
                  <a:lnTo>
                    <a:pt x="5513213" y="573387"/>
                  </a:lnTo>
                  <a:lnTo>
                    <a:pt x="5542842" y="539744"/>
                  </a:lnTo>
                  <a:lnTo>
                    <a:pt x="5571758" y="506912"/>
                  </a:lnTo>
                  <a:lnTo>
                    <a:pt x="5599949" y="474905"/>
                  </a:lnTo>
                  <a:lnTo>
                    <a:pt x="5627402" y="443737"/>
                  </a:lnTo>
                  <a:lnTo>
                    <a:pt x="5654107" y="413420"/>
                  </a:lnTo>
                  <a:lnTo>
                    <a:pt x="5680050" y="383970"/>
                  </a:lnTo>
                  <a:lnTo>
                    <a:pt x="5729602" y="327725"/>
                  </a:lnTo>
                  <a:lnTo>
                    <a:pt x="5775961" y="275111"/>
                  </a:lnTo>
                  <a:lnTo>
                    <a:pt x="5819030" y="226241"/>
                  </a:lnTo>
                  <a:lnTo>
                    <a:pt x="5858711" y="181224"/>
                  </a:lnTo>
                  <a:lnTo>
                    <a:pt x="5894905" y="140173"/>
                  </a:lnTo>
                  <a:lnTo>
                    <a:pt x="5927516" y="103198"/>
                  </a:lnTo>
                  <a:lnTo>
                    <a:pt x="5956446" y="70411"/>
                  </a:lnTo>
                  <a:lnTo>
                    <a:pt x="5992725" y="29326"/>
                  </a:lnTo>
                  <a:lnTo>
                    <a:pt x="6012025" y="7495"/>
                  </a:lnTo>
                  <a:lnTo>
                    <a:pt x="6018658" y="0"/>
                  </a:lnTo>
                </a:path>
              </a:pathLst>
            </a:custGeom>
            <a:ln w="444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16724" y="163482"/>
            <a:ext cx="11575415" cy="6694805"/>
            <a:chOff x="616724" y="163482"/>
            <a:chExt cx="11575415" cy="6694805"/>
          </a:xfrm>
        </p:grpSpPr>
        <p:sp>
          <p:nvSpPr>
            <p:cNvPr id="3" name="object 3"/>
            <p:cNvSpPr/>
            <p:nvPr/>
          </p:nvSpPr>
          <p:spPr>
            <a:xfrm>
              <a:off x="4315398" y="163482"/>
              <a:ext cx="7877175" cy="6694805"/>
            </a:xfrm>
            <a:custGeom>
              <a:avLst/>
              <a:gdLst/>
              <a:ahLst/>
              <a:cxnLst/>
              <a:rect l="l" t="t" r="r" b="b"/>
              <a:pathLst>
                <a:path w="7877175" h="6694805">
                  <a:moveTo>
                    <a:pt x="5863985" y="0"/>
                  </a:moveTo>
                  <a:lnTo>
                    <a:pt x="0" y="6694517"/>
                  </a:lnTo>
                  <a:lnTo>
                    <a:pt x="7875020" y="6694517"/>
                  </a:lnTo>
                  <a:lnTo>
                    <a:pt x="7876601" y="6286941"/>
                  </a:lnTo>
                  <a:lnTo>
                    <a:pt x="7866971" y="1688401"/>
                  </a:lnTo>
                  <a:lnTo>
                    <a:pt x="7867037" y="234914"/>
                  </a:lnTo>
                  <a:lnTo>
                    <a:pt x="7868860" y="56394"/>
                  </a:lnTo>
                  <a:lnTo>
                    <a:pt x="7870151" y="13908"/>
                  </a:lnTo>
                  <a:lnTo>
                    <a:pt x="7870898" y="5272"/>
                  </a:lnTo>
                  <a:lnTo>
                    <a:pt x="7871299" y="4220"/>
                  </a:lnTo>
                  <a:lnTo>
                    <a:pt x="7866261" y="3315"/>
                  </a:lnTo>
                  <a:lnTo>
                    <a:pt x="7854483" y="2561"/>
                  </a:lnTo>
                  <a:lnTo>
                    <a:pt x="7836315" y="1947"/>
                  </a:lnTo>
                  <a:lnTo>
                    <a:pt x="7782205" y="1110"/>
                  </a:lnTo>
                  <a:lnTo>
                    <a:pt x="7706728" y="737"/>
                  </a:lnTo>
                  <a:lnTo>
                    <a:pt x="7502856" y="1113"/>
                  </a:lnTo>
                  <a:lnTo>
                    <a:pt x="6669237" y="6356"/>
                  </a:lnTo>
                  <a:lnTo>
                    <a:pt x="6265964" y="7954"/>
                  </a:lnTo>
                  <a:lnTo>
                    <a:pt x="6100742" y="7701"/>
                  </a:lnTo>
                  <a:lnTo>
                    <a:pt x="6010489" y="6988"/>
                  </a:lnTo>
                  <a:lnTo>
                    <a:pt x="5939415" y="5760"/>
                  </a:lnTo>
                  <a:lnTo>
                    <a:pt x="5890315" y="3951"/>
                  </a:lnTo>
                  <a:lnTo>
                    <a:pt x="5865987" y="1493"/>
                  </a:lnTo>
                  <a:lnTo>
                    <a:pt x="5863985" y="0"/>
                  </a:lnTo>
                  <a:close/>
                </a:path>
              </a:pathLst>
            </a:custGeom>
            <a:solidFill>
              <a:srgbClr val="A1C8DB">
                <a:alpha val="5881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616724" y="1872412"/>
              <a:ext cx="5856567" cy="2739683"/>
            </a:xfrm>
            <a:prstGeom prst="rect">
              <a:avLst/>
            </a:prstGeom>
          </p:spPr>
        </p:pic>
        <p:pic>
          <p:nvPicPr>
            <p:cNvPr id="5" name="object 5"/>
            <p:cNvPicPr/>
            <p:nvPr/>
          </p:nvPicPr>
          <p:blipFill>
            <a:blip r:embed="rId3" cstate="print"/>
            <a:stretch>
              <a:fillRect/>
            </a:stretch>
          </p:blipFill>
          <p:spPr>
            <a:xfrm>
              <a:off x="9448799" y="1289303"/>
              <a:ext cx="1310640" cy="1331976"/>
            </a:xfrm>
            <a:prstGeom prst="rect">
              <a:avLst/>
            </a:prstGeom>
          </p:spPr>
        </p:pic>
        <p:pic>
          <p:nvPicPr>
            <p:cNvPr id="6" name="object 6"/>
            <p:cNvPicPr/>
            <p:nvPr/>
          </p:nvPicPr>
          <p:blipFill>
            <a:blip r:embed="rId4" cstate="print"/>
            <a:stretch>
              <a:fillRect/>
            </a:stretch>
          </p:blipFill>
          <p:spPr>
            <a:xfrm>
              <a:off x="9479280" y="1326523"/>
              <a:ext cx="1191768" cy="1204174"/>
            </a:xfrm>
            <a:prstGeom prst="rect">
              <a:avLst/>
            </a:prstGeom>
          </p:spPr>
        </p:pic>
        <p:sp>
          <p:nvSpPr>
            <p:cNvPr id="7" name="object 7"/>
            <p:cNvSpPr/>
            <p:nvPr/>
          </p:nvSpPr>
          <p:spPr>
            <a:xfrm>
              <a:off x="9485289" y="1326523"/>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8"/>
            <p:cNvPicPr/>
            <p:nvPr/>
          </p:nvPicPr>
          <p:blipFill>
            <a:blip r:embed="rId5" cstate="print"/>
            <a:stretch>
              <a:fillRect/>
            </a:stretch>
          </p:blipFill>
          <p:spPr>
            <a:xfrm>
              <a:off x="10802111" y="1295400"/>
              <a:ext cx="1310640" cy="1331976"/>
            </a:xfrm>
            <a:prstGeom prst="rect">
              <a:avLst/>
            </a:prstGeom>
          </p:spPr>
        </p:pic>
        <p:pic>
          <p:nvPicPr>
            <p:cNvPr id="9" name="object 9"/>
            <p:cNvPicPr/>
            <p:nvPr/>
          </p:nvPicPr>
          <p:blipFill>
            <a:blip r:embed="rId6" cstate="print"/>
            <a:stretch>
              <a:fillRect/>
            </a:stretch>
          </p:blipFill>
          <p:spPr>
            <a:xfrm>
              <a:off x="10844016" y="1331976"/>
              <a:ext cx="1180343" cy="1210056"/>
            </a:xfrm>
            <a:prstGeom prst="rect">
              <a:avLst/>
            </a:prstGeom>
          </p:spPr>
        </p:pic>
        <p:sp>
          <p:nvSpPr>
            <p:cNvPr id="10" name="object 10"/>
            <p:cNvSpPr/>
            <p:nvPr/>
          </p:nvSpPr>
          <p:spPr>
            <a:xfrm>
              <a:off x="10837571" y="1332962"/>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object 11"/>
            <p:cNvPicPr/>
            <p:nvPr/>
          </p:nvPicPr>
          <p:blipFill>
            <a:blip r:embed="rId7" cstate="print"/>
            <a:stretch>
              <a:fillRect/>
            </a:stretch>
          </p:blipFill>
          <p:spPr>
            <a:xfrm>
              <a:off x="9442704" y="2590799"/>
              <a:ext cx="1310640" cy="1331976"/>
            </a:xfrm>
            <a:prstGeom prst="rect">
              <a:avLst/>
            </a:prstGeom>
          </p:spPr>
        </p:pic>
        <p:pic>
          <p:nvPicPr>
            <p:cNvPr id="12" name="object 12"/>
            <p:cNvPicPr/>
            <p:nvPr/>
          </p:nvPicPr>
          <p:blipFill>
            <a:blip r:embed="rId8" cstate="print"/>
            <a:stretch>
              <a:fillRect/>
            </a:stretch>
          </p:blipFill>
          <p:spPr>
            <a:xfrm>
              <a:off x="9473184" y="2627289"/>
              <a:ext cx="1191768" cy="1204175"/>
            </a:xfrm>
            <a:prstGeom prst="rect">
              <a:avLst/>
            </a:prstGeom>
          </p:spPr>
        </p:pic>
        <p:sp>
          <p:nvSpPr>
            <p:cNvPr id="13" name="object 13"/>
            <p:cNvSpPr/>
            <p:nvPr/>
          </p:nvSpPr>
          <p:spPr>
            <a:xfrm>
              <a:off x="9478850" y="2627288"/>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4" name="object 14"/>
            <p:cNvPicPr/>
            <p:nvPr/>
          </p:nvPicPr>
          <p:blipFill>
            <a:blip r:embed="rId9" cstate="print"/>
            <a:stretch>
              <a:fillRect/>
            </a:stretch>
          </p:blipFill>
          <p:spPr>
            <a:xfrm>
              <a:off x="10802111" y="2602992"/>
              <a:ext cx="1310640" cy="1331975"/>
            </a:xfrm>
            <a:prstGeom prst="rect">
              <a:avLst/>
            </a:prstGeom>
          </p:spPr>
        </p:pic>
        <p:pic>
          <p:nvPicPr>
            <p:cNvPr id="15" name="object 15"/>
            <p:cNvPicPr/>
            <p:nvPr/>
          </p:nvPicPr>
          <p:blipFill>
            <a:blip r:embed="rId10" cstate="print"/>
            <a:stretch>
              <a:fillRect/>
            </a:stretch>
          </p:blipFill>
          <p:spPr>
            <a:xfrm>
              <a:off x="10832592" y="2640168"/>
              <a:ext cx="1191768" cy="1204175"/>
            </a:xfrm>
            <a:prstGeom prst="rect">
              <a:avLst/>
            </a:prstGeom>
          </p:spPr>
        </p:pic>
        <p:sp>
          <p:nvSpPr>
            <p:cNvPr id="16" name="object 16"/>
            <p:cNvSpPr/>
            <p:nvPr/>
          </p:nvSpPr>
          <p:spPr>
            <a:xfrm>
              <a:off x="10837571" y="2640167"/>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7" name="object 17"/>
            <p:cNvPicPr/>
            <p:nvPr/>
          </p:nvPicPr>
          <p:blipFill>
            <a:blip r:embed="rId11" cstate="print"/>
            <a:stretch>
              <a:fillRect/>
            </a:stretch>
          </p:blipFill>
          <p:spPr>
            <a:xfrm>
              <a:off x="10802111" y="3898392"/>
              <a:ext cx="1310640" cy="1331976"/>
            </a:xfrm>
            <a:prstGeom prst="rect">
              <a:avLst/>
            </a:prstGeom>
          </p:spPr>
        </p:pic>
        <p:pic>
          <p:nvPicPr>
            <p:cNvPr id="18" name="object 18"/>
            <p:cNvPicPr/>
            <p:nvPr/>
          </p:nvPicPr>
          <p:blipFill>
            <a:blip r:embed="rId12" cstate="print"/>
            <a:stretch>
              <a:fillRect/>
            </a:stretch>
          </p:blipFill>
          <p:spPr>
            <a:xfrm>
              <a:off x="10856884" y="3931919"/>
              <a:ext cx="1167475" cy="1210056"/>
            </a:xfrm>
            <a:prstGeom prst="rect">
              <a:avLst/>
            </a:prstGeom>
          </p:spPr>
        </p:pic>
        <p:sp>
          <p:nvSpPr>
            <p:cNvPr id="19" name="object 19"/>
            <p:cNvSpPr/>
            <p:nvPr/>
          </p:nvSpPr>
          <p:spPr>
            <a:xfrm>
              <a:off x="10837571" y="3934495"/>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p:cNvPicPr/>
            <p:nvPr/>
          </p:nvPicPr>
          <p:blipFill>
            <a:blip r:embed="rId13" cstate="print"/>
            <a:stretch>
              <a:fillRect/>
            </a:stretch>
          </p:blipFill>
          <p:spPr>
            <a:xfrm>
              <a:off x="9448799" y="3904488"/>
              <a:ext cx="1310640" cy="1331976"/>
            </a:xfrm>
            <a:prstGeom prst="rect">
              <a:avLst/>
            </a:prstGeom>
          </p:spPr>
        </p:pic>
        <p:pic>
          <p:nvPicPr>
            <p:cNvPr id="21" name="object 21"/>
            <p:cNvPicPr/>
            <p:nvPr/>
          </p:nvPicPr>
          <p:blipFill>
            <a:blip r:embed="rId14" cstate="print"/>
            <a:stretch>
              <a:fillRect/>
            </a:stretch>
          </p:blipFill>
          <p:spPr>
            <a:xfrm>
              <a:off x="9482327" y="3940934"/>
              <a:ext cx="1191768" cy="1204174"/>
            </a:xfrm>
            <a:prstGeom prst="rect">
              <a:avLst/>
            </a:prstGeom>
          </p:spPr>
        </p:pic>
        <p:sp>
          <p:nvSpPr>
            <p:cNvPr id="22" name="object 22"/>
            <p:cNvSpPr/>
            <p:nvPr/>
          </p:nvSpPr>
          <p:spPr>
            <a:xfrm>
              <a:off x="9485290" y="3940934"/>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3" name="object 23"/>
            <p:cNvPicPr/>
            <p:nvPr/>
          </p:nvPicPr>
          <p:blipFill>
            <a:blip r:embed="rId15" cstate="print"/>
            <a:stretch>
              <a:fillRect/>
            </a:stretch>
          </p:blipFill>
          <p:spPr>
            <a:xfrm>
              <a:off x="9460992" y="5224271"/>
              <a:ext cx="1313688" cy="1331976"/>
            </a:xfrm>
            <a:prstGeom prst="rect">
              <a:avLst/>
            </a:prstGeom>
          </p:spPr>
        </p:pic>
        <p:pic>
          <p:nvPicPr>
            <p:cNvPr id="24" name="object 24"/>
            <p:cNvPicPr/>
            <p:nvPr/>
          </p:nvPicPr>
          <p:blipFill>
            <a:blip r:embed="rId16" cstate="print"/>
            <a:stretch>
              <a:fillRect/>
            </a:stretch>
          </p:blipFill>
          <p:spPr>
            <a:xfrm>
              <a:off x="9497568" y="5261018"/>
              <a:ext cx="1188720" cy="1204174"/>
            </a:xfrm>
            <a:prstGeom prst="rect">
              <a:avLst/>
            </a:prstGeom>
          </p:spPr>
        </p:pic>
        <p:sp>
          <p:nvSpPr>
            <p:cNvPr id="25" name="object 25"/>
            <p:cNvSpPr/>
            <p:nvPr/>
          </p:nvSpPr>
          <p:spPr>
            <a:xfrm>
              <a:off x="9498169" y="5261018"/>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6" name="object 26"/>
            <p:cNvPicPr/>
            <p:nvPr/>
          </p:nvPicPr>
          <p:blipFill>
            <a:blip r:embed="rId9" cstate="print"/>
            <a:stretch>
              <a:fillRect/>
            </a:stretch>
          </p:blipFill>
          <p:spPr>
            <a:xfrm>
              <a:off x="10802111" y="5224271"/>
              <a:ext cx="1310640" cy="1331976"/>
            </a:xfrm>
            <a:prstGeom prst="rect">
              <a:avLst/>
            </a:prstGeom>
          </p:spPr>
        </p:pic>
        <p:pic>
          <p:nvPicPr>
            <p:cNvPr id="27" name="object 27"/>
            <p:cNvPicPr/>
            <p:nvPr/>
          </p:nvPicPr>
          <p:blipFill>
            <a:blip r:embed="rId17" cstate="print"/>
            <a:stretch>
              <a:fillRect/>
            </a:stretch>
          </p:blipFill>
          <p:spPr>
            <a:xfrm>
              <a:off x="10844016" y="5260848"/>
              <a:ext cx="1180343" cy="1210056"/>
            </a:xfrm>
            <a:prstGeom prst="rect">
              <a:avLst/>
            </a:prstGeom>
          </p:spPr>
        </p:pic>
        <p:sp>
          <p:nvSpPr>
            <p:cNvPr id="28" name="object 28"/>
            <p:cNvSpPr/>
            <p:nvPr/>
          </p:nvSpPr>
          <p:spPr>
            <a:xfrm>
              <a:off x="10837571" y="5261018"/>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9" name="object 29"/>
            <p:cNvPicPr/>
            <p:nvPr/>
          </p:nvPicPr>
          <p:blipFill>
            <a:blip r:embed="rId3" cstate="print"/>
            <a:stretch>
              <a:fillRect/>
            </a:stretch>
          </p:blipFill>
          <p:spPr>
            <a:xfrm>
              <a:off x="8071104" y="1283207"/>
              <a:ext cx="1310640" cy="1331976"/>
            </a:xfrm>
            <a:prstGeom prst="rect">
              <a:avLst/>
            </a:prstGeom>
          </p:spPr>
        </p:pic>
        <p:pic>
          <p:nvPicPr>
            <p:cNvPr id="30" name="object 30"/>
            <p:cNvPicPr/>
            <p:nvPr/>
          </p:nvPicPr>
          <p:blipFill>
            <a:blip r:embed="rId18" cstate="print"/>
            <a:stretch>
              <a:fillRect/>
            </a:stretch>
          </p:blipFill>
          <p:spPr>
            <a:xfrm>
              <a:off x="8101584" y="1320083"/>
              <a:ext cx="1191768" cy="1204174"/>
            </a:xfrm>
            <a:prstGeom prst="rect">
              <a:avLst/>
            </a:prstGeom>
          </p:spPr>
        </p:pic>
        <p:sp>
          <p:nvSpPr>
            <p:cNvPr id="31" name="object 31"/>
            <p:cNvSpPr/>
            <p:nvPr/>
          </p:nvSpPr>
          <p:spPr>
            <a:xfrm>
              <a:off x="8107250" y="1320083"/>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2" name="object 32"/>
            <p:cNvPicPr/>
            <p:nvPr/>
          </p:nvPicPr>
          <p:blipFill>
            <a:blip r:embed="rId11" cstate="print"/>
            <a:stretch>
              <a:fillRect/>
            </a:stretch>
          </p:blipFill>
          <p:spPr>
            <a:xfrm>
              <a:off x="8065008" y="2584703"/>
              <a:ext cx="1310640" cy="1331976"/>
            </a:xfrm>
            <a:prstGeom prst="rect">
              <a:avLst/>
            </a:prstGeom>
          </p:spPr>
        </p:pic>
        <p:pic>
          <p:nvPicPr>
            <p:cNvPr id="33" name="object 33"/>
            <p:cNvPicPr/>
            <p:nvPr/>
          </p:nvPicPr>
          <p:blipFill>
            <a:blip r:embed="rId19" cstate="print"/>
            <a:stretch>
              <a:fillRect/>
            </a:stretch>
          </p:blipFill>
          <p:spPr>
            <a:xfrm>
              <a:off x="8098535" y="2615183"/>
              <a:ext cx="1191768" cy="1209840"/>
            </a:xfrm>
            <a:prstGeom prst="rect">
              <a:avLst/>
            </a:prstGeom>
          </p:spPr>
        </p:pic>
        <p:sp>
          <p:nvSpPr>
            <p:cNvPr id="34" name="object 34"/>
            <p:cNvSpPr/>
            <p:nvPr/>
          </p:nvSpPr>
          <p:spPr>
            <a:xfrm>
              <a:off x="8100811" y="2620849"/>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5" name="object 35"/>
            <p:cNvPicPr/>
            <p:nvPr/>
          </p:nvPicPr>
          <p:blipFill>
            <a:blip r:embed="rId20" cstate="print"/>
            <a:stretch>
              <a:fillRect/>
            </a:stretch>
          </p:blipFill>
          <p:spPr>
            <a:xfrm>
              <a:off x="8071104" y="3898392"/>
              <a:ext cx="1310640" cy="1331976"/>
            </a:xfrm>
            <a:prstGeom prst="rect">
              <a:avLst/>
            </a:prstGeom>
          </p:spPr>
        </p:pic>
        <p:pic>
          <p:nvPicPr>
            <p:cNvPr id="36" name="object 36"/>
            <p:cNvPicPr/>
            <p:nvPr/>
          </p:nvPicPr>
          <p:blipFill>
            <a:blip r:embed="rId21" cstate="print"/>
            <a:stretch>
              <a:fillRect/>
            </a:stretch>
          </p:blipFill>
          <p:spPr>
            <a:xfrm>
              <a:off x="8104632" y="3934494"/>
              <a:ext cx="1191768" cy="1204174"/>
            </a:xfrm>
            <a:prstGeom prst="rect">
              <a:avLst/>
            </a:prstGeom>
          </p:spPr>
        </p:pic>
        <p:sp>
          <p:nvSpPr>
            <p:cNvPr id="37" name="object 37"/>
            <p:cNvSpPr/>
            <p:nvPr/>
          </p:nvSpPr>
          <p:spPr>
            <a:xfrm>
              <a:off x="8107252" y="3934494"/>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8" name="object 38"/>
            <p:cNvPicPr/>
            <p:nvPr/>
          </p:nvPicPr>
          <p:blipFill>
            <a:blip r:embed="rId22" cstate="print"/>
            <a:stretch>
              <a:fillRect/>
            </a:stretch>
          </p:blipFill>
          <p:spPr>
            <a:xfrm>
              <a:off x="8074151" y="5227319"/>
              <a:ext cx="1331976" cy="1310640"/>
            </a:xfrm>
            <a:prstGeom prst="rect">
              <a:avLst/>
            </a:prstGeom>
          </p:spPr>
        </p:pic>
        <p:pic>
          <p:nvPicPr>
            <p:cNvPr id="39" name="object 39"/>
            <p:cNvPicPr/>
            <p:nvPr/>
          </p:nvPicPr>
          <p:blipFill>
            <a:blip r:embed="rId23" cstate="print"/>
            <a:stretch>
              <a:fillRect/>
            </a:stretch>
          </p:blipFill>
          <p:spPr>
            <a:xfrm>
              <a:off x="8104632" y="5260848"/>
              <a:ext cx="1210056" cy="1188719"/>
            </a:xfrm>
            <a:prstGeom prst="rect">
              <a:avLst/>
            </a:prstGeom>
          </p:spPr>
        </p:pic>
        <p:sp>
          <p:nvSpPr>
            <p:cNvPr id="40" name="object 40"/>
            <p:cNvSpPr/>
            <p:nvPr/>
          </p:nvSpPr>
          <p:spPr>
            <a:xfrm>
              <a:off x="8110471" y="5264236"/>
              <a:ext cx="1204595" cy="1184910"/>
            </a:xfrm>
            <a:custGeom>
              <a:avLst/>
              <a:gdLst/>
              <a:ahLst/>
              <a:cxnLst/>
              <a:rect l="l" t="t" r="r" b="b"/>
              <a:pathLst>
                <a:path w="1204595" h="1184910">
                  <a:moveTo>
                    <a:pt x="0" y="1184856"/>
                  </a:moveTo>
                  <a:lnTo>
                    <a:pt x="0" y="0"/>
                  </a:lnTo>
                  <a:lnTo>
                    <a:pt x="1204175" y="0"/>
                  </a:lnTo>
                  <a:lnTo>
                    <a:pt x="1204175" y="1184856"/>
                  </a:lnTo>
                  <a:lnTo>
                    <a:pt x="0" y="1184856"/>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1" name="object 41"/>
            <p:cNvPicPr/>
            <p:nvPr/>
          </p:nvPicPr>
          <p:blipFill>
            <a:blip r:embed="rId3" cstate="print"/>
            <a:stretch>
              <a:fillRect/>
            </a:stretch>
          </p:blipFill>
          <p:spPr>
            <a:xfrm>
              <a:off x="6757416" y="1283207"/>
              <a:ext cx="1310640" cy="1331976"/>
            </a:xfrm>
            <a:prstGeom prst="rect">
              <a:avLst/>
            </a:prstGeom>
          </p:spPr>
        </p:pic>
        <p:pic>
          <p:nvPicPr>
            <p:cNvPr id="42" name="object 42"/>
            <p:cNvPicPr/>
            <p:nvPr/>
          </p:nvPicPr>
          <p:blipFill>
            <a:blip r:embed="rId24" cstate="print"/>
            <a:stretch>
              <a:fillRect/>
            </a:stretch>
          </p:blipFill>
          <p:spPr>
            <a:xfrm>
              <a:off x="6790943" y="1320083"/>
              <a:ext cx="1191767" cy="1204174"/>
            </a:xfrm>
            <a:prstGeom prst="rect">
              <a:avLst/>
            </a:prstGeom>
          </p:spPr>
        </p:pic>
        <p:sp>
          <p:nvSpPr>
            <p:cNvPr id="43" name="object 43"/>
            <p:cNvSpPr/>
            <p:nvPr/>
          </p:nvSpPr>
          <p:spPr>
            <a:xfrm>
              <a:off x="6793608" y="1320083"/>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4" name="object 44"/>
            <p:cNvPicPr/>
            <p:nvPr/>
          </p:nvPicPr>
          <p:blipFill>
            <a:blip r:embed="rId11" cstate="print"/>
            <a:stretch>
              <a:fillRect/>
            </a:stretch>
          </p:blipFill>
          <p:spPr>
            <a:xfrm>
              <a:off x="6751319" y="2584703"/>
              <a:ext cx="1310640" cy="1331976"/>
            </a:xfrm>
            <a:prstGeom prst="rect">
              <a:avLst/>
            </a:prstGeom>
          </p:spPr>
        </p:pic>
        <p:pic>
          <p:nvPicPr>
            <p:cNvPr id="45" name="object 45"/>
            <p:cNvPicPr/>
            <p:nvPr/>
          </p:nvPicPr>
          <p:blipFill>
            <a:blip r:embed="rId25" cstate="print"/>
            <a:stretch>
              <a:fillRect/>
            </a:stretch>
          </p:blipFill>
          <p:spPr>
            <a:xfrm>
              <a:off x="6781799" y="2620849"/>
              <a:ext cx="1191768" cy="1204174"/>
            </a:xfrm>
            <a:prstGeom prst="rect">
              <a:avLst/>
            </a:prstGeom>
          </p:spPr>
        </p:pic>
        <p:sp>
          <p:nvSpPr>
            <p:cNvPr id="46" name="object 46"/>
            <p:cNvSpPr/>
            <p:nvPr/>
          </p:nvSpPr>
          <p:spPr>
            <a:xfrm>
              <a:off x="6787168" y="2620849"/>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7" name="object 47"/>
            <p:cNvPicPr/>
            <p:nvPr/>
          </p:nvPicPr>
          <p:blipFill>
            <a:blip r:embed="rId20" cstate="print"/>
            <a:stretch>
              <a:fillRect/>
            </a:stretch>
          </p:blipFill>
          <p:spPr>
            <a:xfrm>
              <a:off x="6757416" y="3898392"/>
              <a:ext cx="1310640" cy="1331976"/>
            </a:xfrm>
            <a:prstGeom prst="rect">
              <a:avLst/>
            </a:prstGeom>
          </p:spPr>
        </p:pic>
        <p:pic>
          <p:nvPicPr>
            <p:cNvPr id="48" name="object 48"/>
            <p:cNvPicPr/>
            <p:nvPr/>
          </p:nvPicPr>
          <p:blipFill>
            <a:blip r:embed="rId26" cstate="print"/>
            <a:stretch>
              <a:fillRect/>
            </a:stretch>
          </p:blipFill>
          <p:spPr>
            <a:xfrm>
              <a:off x="6787895" y="3934494"/>
              <a:ext cx="1191768" cy="1204174"/>
            </a:xfrm>
            <a:prstGeom prst="rect">
              <a:avLst/>
            </a:prstGeom>
          </p:spPr>
        </p:pic>
        <p:sp>
          <p:nvSpPr>
            <p:cNvPr id="49" name="object 49"/>
            <p:cNvSpPr/>
            <p:nvPr/>
          </p:nvSpPr>
          <p:spPr>
            <a:xfrm>
              <a:off x="6793608" y="3934494"/>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0" name="object 50"/>
            <p:cNvPicPr/>
            <p:nvPr/>
          </p:nvPicPr>
          <p:blipFill>
            <a:blip r:embed="rId27" cstate="print"/>
            <a:stretch>
              <a:fillRect/>
            </a:stretch>
          </p:blipFill>
          <p:spPr>
            <a:xfrm>
              <a:off x="6769607" y="5218175"/>
              <a:ext cx="1310640" cy="1331976"/>
            </a:xfrm>
            <a:prstGeom prst="rect">
              <a:avLst/>
            </a:prstGeom>
          </p:spPr>
        </p:pic>
        <p:pic>
          <p:nvPicPr>
            <p:cNvPr id="51" name="object 51"/>
            <p:cNvPicPr/>
            <p:nvPr/>
          </p:nvPicPr>
          <p:blipFill>
            <a:blip r:embed="rId28" cstate="print"/>
            <a:stretch>
              <a:fillRect/>
            </a:stretch>
          </p:blipFill>
          <p:spPr>
            <a:xfrm>
              <a:off x="6806183" y="5248655"/>
              <a:ext cx="1188720" cy="1203654"/>
            </a:xfrm>
            <a:prstGeom prst="rect">
              <a:avLst/>
            </a:prstGeom>
          </p:spPr>
        </p:pic>
        <p:sp>
          <p:nvSpPr>
            <p:cNvPr id="52" name="object 52"/>
            <p:cNvSpPr/>
            <p:nvPr/>
          </p:nvSpPr>
          <p:spPr>
            <a:xfrm>
              <a:off x="6806488" y="5254577"/>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97058" y="2242820"/>
            <a:ext cx="4959985" cy="112903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rgbClr val="404040"/>
                </a:solidFill>
                <a:effectLst/>
                <a:uLnTx/>
                <a:uFillTx/>
                <a:latin typeface="Rockwell Extra Bold"/>
                <a:cs typeface="Rockwell Extra Bold"/>
              </a:rPr>
              <a:t>214</a:t>
            </a:r>
            <a:r>
              <a:rPr kumimoji="0" sz="2400" b="1" i="0" u="none" strike="noStrike" kern="0" cap="none" spc="-55" normalizeH="0" baseline="0" noProof="0" dirty="0">
                <a:ln>
                  <a:noFill/>
                </a:ln>
                <a:solidFill>
                  <a:srgbClr val="404040"/>
                </a:solidFill>
                <a:effectLst/>
                <a:uLnTx/>
                <a:uFillTx/>
                <a:latin typeface="Rockwell Extra Bold"/>
                <a:cs typeface="Rockwell Extra Bold"/>
              </a:rPr>
              <a:t> </a:t>
            </a:r>
            <a:r>
              <a:rPr kumimoji="0" sz="2400" b="0" i="0" u="none" strike="noStrike" kern="0" cap="none" spc="-25" normalizeH="0" baseline="0" noProof="0" dirty="0">
                <a:ln>
                  <a:noFill/>
                </a:ln>
                <a:solidFill>
                  <a:srgbClr val="595959"/>
                </a:solidFill>
                <a:effectLst/>
                <a:uLnTx/>
                <a:uFillTx/>
                <a:latin typeface="Rockwell"/>
                <a:cs typeface="Rockwell"/>
              </a:rPr>
              <a:t>Volunteers</a:t>
            </a:r>
            <a:r>
              <a:rPr kumimoji="0" sz="2400" b="0" i="0" u="none" strike="noStrike" kern="0" cap="none" spc="-50" normalizeH="0" baseline="0" noProof="0" dirty="0">
                <a:ln>
                  <a:noFill/>
                </a:ln>
                <a:solidFill>
                  <a:srgbClr val="595959"/>
                </a:solidFill>
                <a:effectLst/>
                <a:uLnTx/>
                <a:uFillTx/>
                <a:latin typeface="Rockwell"/>
                <a:cs typeface="Rockwell"/>
              </a:rPr>
              <a:t> </a:t>
            </a:r>
            <a:r>
              <a:rPr kumimoji="0" sz="2400" b="0" i="0" u="none" strike="noStrike" kern="0" cap="none" spc="-10" normalizeH="0" baseline="0" noProof="0" dirty="0">
                <a:ln>
                  <a:noFill/>
                </a:ln>
                <a:solidFill>
                  <a:srgbClr val="595959"/>
                </a:solidFill>
                <a:effectLst/>
                <a:uLnTx/>
                <a:uFillTx/>
                <a:latin typeface="Rockwell"/>
                <a:cs typeface="Rockwell"/>
              </a:rPr>
              <a:t>representing</a:t>
            </a:r>
            <a:endParaRPr kumimoji="0" sz="2400" b="0" i="0" u="none" strike="noStrike" kern="0" cap="none" spc="0" normalizeH="0" baseline="0" noProof="0">
              <a:ln>
                <a:noFill/>
              </a:ln>
              <a:solidFill>
                <a:sysClr val="windowText" lastClr="000000"/>
              </a:solidFill>
              <a:effectLst/>
              <a:uLnTx/>
              <a:uFillTx/>
              <a:latin typeface="Rockwell"/>
              <a:cs typeface="Rockwell"/>
            </a:endParaRPr>
          </a:p>
          <a:p>
            <a:pPr marL="12700" marR="0" lvl="0" indent="0" defTabSz="914400" eaLnBrk="1" fontAlgn="auto" latinLnBrk="0" hangingPunct="1">
              <a:lnSpc>
                <a:spcPct val="100000"/>
              </a:lnSpc>
              <a:spcBef>
                <a:spcPts val="25"/>
              </a:spcBef>
              <a:spcAft>
                <a:spcPts val="0"/>
              </a:spcAft>
              <a:buClrTx/>
              <a:buSzTx/>
              <a:buFontTx/>
              <a:buNone/>
              <a:tabLst/>
              <a:defRPr/>
            </a:pPr>
            <a:r>
              <a:rPr kumimoji="0" sz="2400" b="1" i="0" u="none" strike="noStrike" kern="0" cap="none" spc="0" normalizeH="0" baseline="0" noProof="0" dirty="0">
                <a:ln>
                  <a:noFill/>
                </a:ln>
                <a:solidFill>
                  <a:srgbClr val="404040"/>
                </a:solidFill>
                <a:effectLst/>
                <a:uLnTx/>
                <a:uFillTx/>
                <a:latin typeface="Rockwell Extra Bold"/>
                <a:cs typeface="Rockwell Extra Bold"/>
              </a:rPr>
              <a:t>36</a:t>
            </a:r>
            <a:r>
              <a:rPr kumimoji="0" sz="2400" b="1" i="0" u="none" strike="noStrike" kern="0" cap="none" spc="-35" normalizeH="0" baseline="0" noProof="0" dirty="0">
                <a:ln>
                  <a:noFill/>
                </a:ln>
                <a:solidFill>
                  <a:srgbClr val="404040"/>
                </a:solidFill>
                <a:effectLst/>
                <a:uLnTx/>
                <a:uFillTx/>
                <a:latin typeface="Rockwell Extra Bold"/>
                <a:cs typeface="Rockwell Extra Bold"/>
              </a:rPr>
              <a:t> </a:t>
            </a:r>
            <a:r>
              <a:rPr kumimoji="0" sz="2400" b="0" i="0" u="none" strike="noStrike" kern="0" cap="none" spc="0" normalizeH="0" baseline="0" noProof="0" dirty="0">
                <a:ln>
                  <a:noFill/>
                </a:ln>
                <a:solidFill>
                  <a:srgbClr val="404040"/>
                </a:solidFill>
                <a:effectLst/>
                <a:uLnTx/>
                <a:uFillTx/>
                <a:latin typeface="Rockwell"/>
                <a:cs typeface="Rockwell"/>
              </a:rPr>
              <a:t>councils</a:t>
            </a:r>
            <a:r>
              <a:rPr kumimoji="0" sz="2400" b="0" i="0" u="none" strike="noStrike" kern="0" cap="none" spc="-25" normalizeH="0" baseline="0" noProof="0" dirty="0">
                <a:ln>
                  <a:noFill/>
                </a:ln>
                <a:solidFill>
                  <a:srgbClr val="404040"/>
                </a:solidFill>
                <a:effectLst/>
                <a:uLnTx/>
                <a:uFillTx/>
                <a:latin typeface="Rockwell"/>
                <a:cs typeface="Rockwell"/>
              </a:rPr>
              <a:t> </a:t>
            </a:r>
            <a:r>
              <a:rPr kumimoji="0" sz="2400" b="0" i="0" u="none" strike="noStrike" kern="0" cap="none" spc="-50" normalizeH="0" baseline="0" noProof="0" dirty="0">
                <a:ln>
                  <a:noFill/>
                </a:ln>
                <a:solidFill>
                  <a:srgbClr val="404040"/>
                </a:solidFill>
                <a:effectLst/>
                <a:uLnTx/>
                <a:uFillTx/>
                <a:latin typeface="Rockwell"/>
                <a:cs typeface="Rockwell"/>
              </a:rPr>
              <a:t>&amp;</a:t>
            </a:r>
            <a:endParaRPr kumimoji="0" sz="2400" b="0" i="0" u="none" strike="noStrike" kern="0" cap="none" spc="0" normalizeH="0" baseline="0" noProof="0">
              <a:ln>
                <a:noFill/>
              </a:ln>
              <a:solidFill>
                <a:sysClr val="windowText" lastClr="000000"/>
              </a:solidFill>
              <a:effectLst/>
              <a:uLnTx/>
              <a:uFillTx/>
              <a:latin typeface="Rockwell"/>
              <a:cs typeface="Rockwell"/>
            </a:endParaRPr>
          </a:p>
          <a:p>
            <a:pPr marL="12700" marR="0" lvl="0" indent="0" defTabSz="914400" eaLnBrk="1" fontAlgn="auto" latinLnBrk="0" hangingPunct="1">
              <a:lnSpc>
                <a:spcPct val="100000"/>
              </a:lnSpc>
              <a:spcBef>
                <a:spcPts val="20"/>
              </a:spcBef>
              <a:spcAft>
                <a:spcPts val="0"/>
              </a:spcAft>
              <a:buClrTx/>
              <a:buSzTx/>
              <a:buFontTx/>
              <a:buNone/>
              <a:tabLst/>
              <a:defRPr/>
            </a:pPr>
            <a:r>
              <a:rPr kumimoji="0" sz="2400" b="1" i="0" u="none" strike="noStrike" kern="0" cap="none" spc="0" normalizeH="0" baseline="0" noProof="0" dirty="0">
                <a:ln>
                  <a:noFill/>
                </a:ln>
                <a:solidFill>
                  <a:srgbClr val="404040"/>
                </a:solidFill>
                <a:effectLst/>
                <a:uLnTx/>
                <a:uFillTx/>
                <a:latin typeface="Rockwell Extra Bold"/>
                <a:cs typeface="Rockwell Extra Bold"/>
              </a:rPr>
              <a:t>20</a:t>
            </a:r>
            <a:r>
              <a:rPr kumimoji="0" sz="2400" b="1" i="0" u="none" strike="noStrike" kern="0" cap="none" spc="-45" normalizeH="0" baseline="0" noProof="0" dirty="0">
                <a:ln>
                  <a:noFill/>
                </a:ln>
                <a:solidFill>
                  <a:srgbClr val="404040"/>
                </a:solidFill>
                <a:effectLst/>
                <a:uLnTx/>
                <a:uFillTx/>
                <a:latin typeface="Rockwell Extra Bold"/>
                <a:cs typeface="Rockwell Extra Bold"/>
              </a:rPr>
              <a:t> </a:t>
            </a:r>
            <a:r>
              <a:rPr kumimoji="0" sz="2400" b="0" i="0" u="none" strike="noStrike" kern="0" cap="none" spc="0" normalizeH="0" baseline="0" noProof="0" dirty="0">
                <a:ln>
                  <a:noFill/>
                </a:ln>
                <a:solidFill>
                  <a:srgbClr val="404040"/>
                </a:solidFill>
                <a:effectLst/>
                <a:uLnTx/>
                <a:uFillTx/>
                <a:latin typeface="Rockwell"/>
                <a:cs typeface="Rockwell"/>
              </a:rPr>
              <a:t>from</a:t>
            </a:r>
            <a:r>
              <a:rPr kumimoji="0" sz="2400" b="0" i="0" u="none" strike="noStrike" kern="0" cap="none" spc="-45" normalizeH="0" baseline="0" noProof="0" dirty="0">
                <a:ln>
                  <a:noFill/>
                </a:ln>
                <a:solidFill>
                  <a:srgbClr val="404040"/>
                </a:solidFill>
                <a:effectLst/>
                <a:uLnTx/>
                <a:uFillTx/>
                <a:latin typeface="Rockwell"/>
                <a:cs typeface="Rockwell"/>
              </a:rPr>
              <a:t> </a:t>
            </a:r>
            <a:r>
              <a:rPr kumimoji="0" sz="2400" b="0" i="0" u="none" strike="noStrike" kern="0" cap="none" spc="0" normalizeH="0" baseline="0" noProof="0" dirty="0">
                <a:ln>
                  <a:noFill/>
                </a:ln>
                <a:solidFill>
                  <a:srgbClr val="404040"/>
                </a:solidFill>
                <a:effectLst/>
                <a:uLnTx/>
                <a:uFillTx/>
                <a:latin typeface="Rockwell"/>
                <a:cs typeface="Rockwell"/>
              </a:rPr>
              <a:t>Scouting</a:t>
            </a:r>
            <a:r>
              <a:rPr kumimoji="0" sz="2400" b="0" i="0" u="none" strike="noStrike" kern="0" cap="none" spc="-35" normalizeH="0" baseline="0" noProof="0" dirty="0">
                <a:ln>
                  <a:noFill/>
                </a:ln>
                <a:solidFill>
                  <a:srgbClr val="404040"/>
                </a:solidFill>
                <a:effectLst/>
                <a:uLnTx/>
                <a:uFillTx/>
                <a:latin typeface="Rockwell"/>
                <a:cs typeface="Rockwell"/>
              </a:rPr>
              <a:t> </a:t>
            </a:r>
            <a:r>
              <a:rPr kumimoji="0" sz="2400" b="0" i="0" u="none" strike="noStrike" kern="0" cap="none" spc="0" normalizeH="0" baseline="0" noProof="0" dirty="0">
                <a:ln>
                  <a:noFill/>
                </a:ln>
                <a:solidFill>
                  <a:srgbClr val="404040"/>
                </a:solidFill>
                <a:effectLst/>
                <a:uLnTx/>
                <a:uFillTx/>
                <a:latin typeface="Rockwell"/>
                <a:cs typeface="Rockwell"/>
              </a:rPr>
              <a:t>America</a:t>
            </a:r>
            <a:r>
              <a:rPr kumimoji="0" sz="2400" b="0" i="0" u="none" strike="noStrike" kern="0" cap="none" spc="-40" normalizeH="0" baseline="0" noProof="0" dirty="0">
                <a:ln>
                  <a:noFill/>
                </a:ln>
                <a:solidFill>
                  <a:srgbClr val="404040"/>
                </a:solidFill>
                <a:effectLst/>
                <a:uLnTx/>
                <a:uFillTx/>
                <a:latin typeface="Rockwell"/>
                <a:cs typeface="Rockwell"/>
              </a:rPr>
              <a:t> </a:t>
            </a:r>
            <a:r>
              <a:rPr kumimoji="0" sz="2400" b="0" i="0" u="none" strike="noStrike" kern="0" cap="none" spc="-10" normalizeH="0" baseline="0" noProof="0" dirty="0">
                <a:ln>
                  <a:noFill/>
                </a:ln>
                <a:solidFill>
                  <a:srgbClr val="404040"/>
                </a:solidFill>
                <a:effectLst/>
                <a:uLnTx/>
                <a:uFillTx/>
                <a:latin typeface="Rockwell"/>
                <a:cs typeface="Rockwell"/>
              </a:rPr>
              <a:t>National</a:t>
            </a:r>
            <a:endParaRPr kumimoji="0" sz="2400" b="0" i="0" u="none" strike="noStrike" kern="0" cap="none" spc="0" normalizeH="0" baseline="0" noProof="0">
              <a:ln>
                <a:noFill/>
              </a:ln>
              <a:solidFill>
                <a:sysClr val="windowText" lastClr="000000"/>
              </a:solidFill>
              <a:effectLst/>
              <a:uLnTx/>
              <a:uFillTx/>
              <a:latin typeface="Rockwell"/>
              <a:cs typeface="Rockwell"/>
            </a:endParaRPr>
          </a:p>
        </p:txBody>
      </p:sp>
      <p:sp>
        <p:nvSpPr>
          <p:cNvPr id="3" name="object 3"/>
          <p:cNvSpPr txBox="1"/>
          <p:nvPr/>
        </p:nvSpPr>
        <p:spPr>
          <a:xfrm>
            <a:off x="497058" y="3716020"/>
            <a:ext cx="1310005"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rgbClr val="595959"/>
                </a:solidFill>
                <a:effectLst/>
                <a:uLnTx/>
                <a:uFillTx/>
                <a:latin typeface="Rockwell"/>
                <a:cs typeface="Rockwell"/>
              </a:rPr>
              <a:t>An</a:t>
            </a:r>
            <a:r>
              <a:rPr kumimoji="0" sz="1600" b="0" i="0" u="none" strike="noStrike" kern="0" cap="none" spc="-30" normalizeH="0" baseline="0" noProof="0" dirty="0">
                <a:ln>
                  <a:noFill/>
                </a:ln>
                <a:solidFill>
                  <a:srgbClr val="595959"/>
                </a:solidFill>
                <a:effectLst/>
                <a:uLnTx/>
                <a:uFillTx/>
                <a:latin typeface="Rockwell"/>
                <a:cs typeface="Rockwell"/>
              </a:rPr>
              <a:t> </a:t>
            </a:r>
            <a:r>
              <a:rPr kumimoji="0" sz="1600" b="0" i="0" u="none" strike="noStrike" kern="0" cap="none" spc="-20" normalizeH="0" baseline="0" noProof="0" dirty="0">
                <a:ln>
                  <a:noFill/>
                </a:ln>
                <a:solidFill>
                  <a:srgbClr val="595959"/>
                </a:solidFill>
                <a:effectLst/>
                <a:uLnTx/>
                <a:uFillTx/>
                <a:latin typeface="Rockwell"/>
                <a:cs typeface="Rockwell"/>
              </a:rPr>
              <a:t>average</a:t>
            </a:r>
            <a:r>
              <a:rPr kumimoji="0" sz="1600" b="0" i="0" u="none" strike="noStrike" kern="0" cap="none" spc="-30" normalizeH="0" baseline="0" noProof="0" dirty="0">
                <a:ln>
                  <a:noFill/>
                </a:ln>
                <a:solidFill>
                  <a:srgbClr val="595959"/>
                </a:solidFill>
                <a:effectLst/>
                <a:uLnTx/>
                <a:uFillTx/>
                <a:latin typeface="Rockwell"/>
                <a:cs typeface="Rockwell"/>
              </a:rPr>
              <a:t> </a:t>
            </a:r>
            <a:r>
              <a:rPr kumimoji="0" sz="1600" b="0" i="0" u="none" strike="noStrike" kern="0" cap="none" spc="-25" normalizeH="0" baseline="0" noProof="0" dirty="0">
                <a:ln>
                  <a:noFill/>
                </a:ln>
                <a:solidFill>
                  <a:srgbClr val="595959"/>
                </a:solidFill>
                <a:effectLst/>
                <a:uLnTx/>
                <a:uFillTx/>
                <a:latin typeface="Rockwell"/>
                <a:cs typeface="Rockwell"/>
              </a:rPr>
              <a:t>of</a:t>
            </a:r>
            <a:endParaRPr kumimoji="0" sz="1600" b="0" i="0" u="none" strike="noStrike" kern="0" cap="none" spc="0" normalizeH="0" baseline="0" noProof="0">
              <a:ln>
                <a:noFill/>
              </a:ln>
              <a:solidFill>
                <a:sysClr val="windowText" lastClr="000000"/>
              </a:solidFill>
              <a:effectLst/>
              <a:uLnTx/>
              <a:uFillTx/>
              <a:latin typeface="Rockwell"/>
              <a:cs typeface="Rockwell"/>
            </a:endParaRPr>
          </a:p>
        </p:txBody>
      </p:sp>
      <p:sp>
        <p:nvSpPr>
          <p:cNvPr id="4" name="object 4"/>
          <p:cNvSpPr txBox="1"/>
          <p:nvPr/>
        </p:nvSpPr>
        <p:spPr>
          <a:xfrm>
            <a:off x="1844020" y="3715861"/>
            <a:ext cx="719455" cy="266700"/>
          </a:xfrm>
          <a:prstGeom prst="rect">
            <a:avLst/>
          </a:prstGeom>
          <a:solidFill>
            <a:srgbClr val="FFFF00"/>
          </a:solidFill>
        </p:spPr>
        <p:txBody>
          <a:bodyPr vert="horz" wrap="square" lIns="0" tIns="0" rIns="0" bIns="0" rtlCol="0">
            <a:spAutoFit/>
          </a:bodyPr>
          <a:lstStyle/>
          <a:p>
            <a:pPr marL="0" marR="0" lvl="0" indent="0" defTabSz="914400" eaLnBrk="1" fontAlgn="auto" latinLnBrk="0" hangingPunct="1">
              <a:lnSpc>
                <a:spcPts val="2060"/>
              </a:lnSpc>
              <a:spcBef>
                <a:spcPts val="0"/>
              </a:spcBef>
              <a:spcAft>
                <a:spcPts val="0"/>
              </a:spcAft>
              <a:buClrTx/>
              <a:buSzTx/>
              <a:buFontTx/>
              <a:buNone/>
              <a:tabLst/>
              <a:defRPr/>
            </a:pPr>
            <a:r>
              <a:rPr kumimoji="0" sz="1800" b="1" i="0" u="none" strike="noStrike" kern="0" cap="none" spc="-10" normalizeH="0" baseline="0" noProof="0" dirty="0">
                <a:ln>
                  <a:noFill/>
                </a:ln>
                <a:solidFill>
                  <a:srgbClr val="404040"/>
                </a:solidFill>
                <a:effectLst/>
                <a:uLnTx/>
                <a:uFillTx/>
                <a:latin typeface="Rockwell Extra Bold"/>
                <a:cs typeface="Rockwell Extra Bold"/>
              </a:rPr>
              <a:t>47.34</a:t>
            </a:r>
            <a:endParaRPr kumimoji="0" sz="1800" b="0" i="0" u="none" strike="noStrike" kern="0" cap="none" spc="0" normalizeH="0" baseline="0" noProof="0">
              <a:ln>
                <a:noFill/>
              </a:ln>
              <a:solidFill>
                <a:sysClr val="windowText" lastClr="000000"/>
              </a:solidFill>
              <a:effectLst/>
              <a:uLnTx/>
              <a:uFillTx/>
              <a:latin typeface="Rockwell Extra Bold"/>
              <a:cs typeface="Rockwell Extra Bold"/>
            </a:endParaRPr>
          </a:p>
        </p:txBody>
      </p:sp>
      <p:sp>
        <p:nvSpPr>
          <p:cNvPr id="5" name="object 5"/>
          <p:cNvSpPr txBox="1"/>
          <p:nvPr/>
        </p:nvSpPr>
        <p:spPr>
          <a:xfrm>
            <a:off x="2601258" y="3716020"/>
            <a:ext cx="1863725"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rgbClr val="595959"/>
                </a:solidFill>
                <a:effectLst/>
                <a:uLnTx/>
                <a:uFillTx/>
                <a:latin typeface="Rockwell"/>
                <a:cs typeface="Rockwell"/>
              </a:rPr>
              <a:t>hours</a:t>
            </a:r>
            <a:r>
              <a:rPr kumimoji="0" sz="1600" b="0" i="0" u="none" strike="noStrike" kern="0" cap="none" spc="-20" normalizeH="0" baseline="0" noProof="0" dirty="0">
                <a:ln>
                  <a:noFill/>
                </a:ln>
                <a:solidFill>
                  <a:srgbClr val="595959"/>
                </a:solidFill>
                <a:effectLst/>
                <a:uLnTx/>
                <a:uFillTx/>
                <a:latin typeface="Rockwell"/>
                <a:cs typeface="Rockwell"/>
              </a:rPr>
              <a:t> </a:t>
            </a:r>
            <a:r>
              <a:rPr kumimoji="0" sz="1600" b="0" i="0" u="none" strike="noStrike" kern="0" cap="none" spc="0" normalizeH="0" baseline="0" noProof="0" dirty="0">
                <a:ln>
                  <a:noFill/>
                </a:ln>
                <a:solidFill>
                  <a:srgbClr val="595959"/>
                </a:solidFill>
                <a:effectLst/>
                <a:uLnTx/>
                <a:uFillTx/>
                <a:latin typeface="Rockwell"/>
                <a:cs typeface="Rockwell"/>
              </a:rPr>
              <a:t>per</a:t>
            </a:r>
            <a:r>
              <a:rPr kumimoji="0" sz="1600" b="0" i="0" u="none" strike="noStrike" kern="0" cap="none" spc="-25" normalizeH="0" baseline="0" noProof="0" dirty="0">
                <a:ln>
                  <a:noFill/>
                </a:ln>
                <a:solidFill>
                  <a:srgbClr val="595959"/>
                </a:solidFill>
                <a:effectLst/>
                <a:uLnTx/>
                <a:uFillTx/>
                <a:latin typeface="Rockwell"/>
                <a:cs typeface="Rockwell"/>
              </a:rPr>
              <a:t> </a:t>
            </a:r>
            <a:r>
              <a:rPr kumimoji="0" sz="1600" b="0" i="0" u="none" strike="noStrike" kern="0" cap="none" spc="-10" normalizeH="0" baseline="0" noProof="0" dirty="0">
                <a:ln>
                  <a:noFill/>
                </a:ln>
                <a:solidFill>
                  <a:srgbClr val="595959"/>
                </a:solidFill>
                <a:effectLst/>
                <a:uLnTx/>
                <a:uFillTx/>
                <a:latin typeface="Rockwell"/>
                <a:cs typeface="Rockwell"/>
              </a:rPr>
              <a:t>volunteer</a:t>
            </a:r>
            <a:endParaRPr kumimoji="0" sz="1600" b="0" i="0" u="none" strike="noStrike" kern="0" cap="none" spc="0" normalizeH="0" baseline="0" noProof="0">
              <a:ln>
                <a:noFill/>
              </a:ln>
              <a:solidFill>
                <a:sysClr val="windowText" lastClr="000000"/>
              </a:solidFill>
              <a:effectLst/>
              <a:uLnTx/>
              <a:uFillTx/>
              <a:latin typeface="Rockwell"/>
              <a:cs typeface="Rockwell"/>
            </a:endParaRPr>
          </a:p>
        </p:txBody>
      </p:sp>
      <p:sp>
        <p:nvSpPr>
          <p:cNvPr id="6" name="object 6"/>
          <p:cNvSpPr txBox="1"/>
          <p:nvPr/>
        </p:nvSpPr>
        <p:spPr>
          <a:xfrm>
            <a:off x="497058" y="3971035"/>
            <a:ext cx="304863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rgbClr val="404040"/>
                </a:solidFill>
                <a:effectLst/>
                <a:uLnTx/>
                <a:uFillTx/>
                <a:latin typeface="Rockwell"/>
                <a:cs typeface="Rockwell"/>
              </a:rPr>
              <a:t>OR</a:t>
            </a:r>
            <a:r>
              <a:rPr kumimoji="0" sz="1600" b="0" i="0" u="none" strike="noStrike" kern="0" cap="none" spc="-25" normalizeH="0" baseline="0" noProof="0" dirty="0">
                <a:ln>
                  <a:noFill/>
                </a:ln>
                <a:solidFill>
                  <a:srgbClr val="404040"/>
                </a:solidFill>
                <a:effectLst/>
                <a:uLnTx/>
                <a:uFillTx/>
                <a:latin typeface="Rockwell"/>
                <a:cs typeface="Rockwell"/>
              </a:rPr>
              <a:t> </a:t>
            </a:r>
            <a:r>
              <a:rPr kumimoji="0" sz="1800" b="1" i="0" u="none" strike="noStrike" kern="0" cap="none" spc="0" normalizeH="0" baseline="0" noProof="0" dirty="0">
                <a:ln>
                  <a:noFill/>
                </a:ln>
                <a:solidFill>
                  <a:srgbClr val="404040"/>
                </a:solidFill>
                <a:effectLst/>
                <a:uLnTx/>
                <a:uFillTx/>
                <a:latin typeface="Rockwell Extra Bold"/>
                <a:cs typeface="Rockwell Extra Bold"/>
              </a:rPr>
              <a:t>9,515</a:t>
            </a:r>
            <a:r>
              <a:rPr kumimoji="0" sz="1800" b="1" i="0" u="none" strike="noStrike" kern="0" cap="none" spc="-70" normalizeH="0" baseline="0" noProof="0" dirty="0">
                <a:ln>
                  <a:noFill/>
                </a:ln>
                <a:solidFill>
                  <a:srgbClr val="404040"/>
                </a:solidFill>
                <a:effectLst/>
                <a:uLnTx/>
                <a:uFillTx/>
                <a:latin typeface="Rockwell Extra Bold"/>
                <a:cs typeface="Rockwell Extra Bold"/>
              </a:rPr>
              <a:t> </a:t>
            </a:r>
            <a:r>
              <a:rPr kumimoji="0" sz="1600" b="0" i="0" u="none" strike="noStrike" kern="0" cap="none" spc="0" normalizeH="0" baseline="0" noProof="0" dirty="0">
                <a:ln>
                  <a:noFill/>
                </a:ln>
                <a:solidFill>
                  <a:srgbClr val="595959"/>
                </a:solidFill>
                <a:effectLst/>
                <a:uLnTx/>
                <a:uFillTx/>
                <a:latin typeface="Rockwell"/>
                <a:cs typeface="Rockwell"/>
              </a:rPr>
              <a:t>total</a:t>
            </a:r>
            <a:r>
              <a:rPr kumimoji="0" sz="1600" b="0" i="0" u="none" strike="noStrike" kern="0" cap="none" spc="-20" normalizeH="0" baseline="0" noProof="0" dirty="0">
                <a:ln>
                  <a:noFill/>
                </a:ln>
                <a:solidFill>
                  <a:srgbClr val="595959"/>
                </a:solidFill>
                <a:effectLst/>
                <a:uLnTx/>
                <a:uFillTx/>
                <a:latin typeface="Rockwell"/>
                <a:cs typeface="Rockwell"/>
              </a:rPr>
              <a:t> </a:t>
            </a:r>
            <a:r>
              <a:rPr kumimoji="0" sz="1600" b="0" i="0" u="none" strike="noStrike" kern="0" cap="none" spc="-10" normalizeH="0" baseline="0" noProof="0" dirty="0">
                <a:ln>
                  <a:noFill/>
                </a:ln>
                <a:solidFill>
                  <a:srgbClr val="595959"/>
                </a:solidFill>
                <a:effectLst/>
                <a:uLnTx/>
                <a:uFillTx/>
                <a:latin typeface="Rockwell"/>
                <a:cs typeface="Rockwell"/>
              </a:rPr>
              <a:t>volunteer</a:t>
            </a:r>
            <a:r>
              <a:rPr kumimoji="0" sz="1600" b="0" i="0" u="none" strike="noStrike" kern="0" cap="none" spc="-25" normalizeH="0" baseline="0" noProof="0" dirty="0">
                <a:ln>
                  <a:noFill/>
                </a:ln>
                <a:solidFill>
                  <a:srgbClr val="595959"/>
                </a:solidFill>
                <a:effectLst/>
                <a:uLnTx/>
                <a:uFillTx/>
                <a:latin typeface="Rockwell"/>
                <a:cs typeface="Rockwell"/>
              </a:rPr>
              <a:t> </a:t>
            </a:r>
            <a:r>
              <a:rPr kumimoji="0" sz="1600" b="0" i="0" u="none" strike="noStrike" kern="0" cap="none" spc="-20" normalizeH="0" baseline="0" noProof="0" dirty="0">
                <a:ln>
                  <a:noFill/>
                </a:ln>
                <a:solidFill>
                  <a:srgbClr val="595959"/>
                </a:solidFill>
                <a:effectLst/>
                <a:uLnTx/>
                <a:uFillTx/>
                <a:latin typeface="Rockwell"/>
                <a:cs typeface="Rockwell"/>
              </a:rPr>
              <a:t>hours</a:t>
            </a:r>
            <a:endParaRPr kumimoji="0" sz="1600" b="0" i="0" u="none" strike="noStrike" kern="0" cap="none" spc="0" normalizeH="0" baseline="0" noProof="0">
              <a:ln>
                <a:noFill/>
              </a:ln>
              <a:solidFill>
                <a:sysClr val="windowText" lastClr="000000"/>
              </a:solidFill>
              <a:effectLst/>
              <a:uLnTx/>
              <a:uFillTx/>
              <a:latin typeface="Rockwell"/>
              <a:cs typeface="Rockwell"/>
            </a:endParaRPr>
          </a:p>
        </p:txBody>
      </p:sp>
      <p:sp>
        <p:nvSpPr>
          <p:cNvPr id="7" name="object 7"/>
          <p:cNvSpPr txBox="1"/>
          <p:nvPr/>
        </p:nvSpPr>
        <p:spPr>
          <a:xfrm>
            <a:off x="509758" y="4363561"/>
            <a:ext cx="821055" cy="266700"/>
          </a:xfrm>
          <a:prstGeom prst="rect">
            <a:avLst/>
          </a:prstGeom>
          <a:solidFill>
            <a:srgbClr val="FFFF00"/>
          </a:solidFill>
        </p:spPr>
        <p:txBody>
          <a:bodyPr vert="horz" wrap="square" lIns="0" tIns="0" rIns="0" bIns="0" rtlCol="0">
            <a:spAutoFit/>
          </a:bodyPr>
          <a:lstStyle/>
          <a:p>
            <a:pPr marL="0" marR="0" lvl="0" indent="0" defTabSz="914400" eaLnBrk="1" fontAlgn="auto" latinLnBrk="0" hangingPunct="1">
              <a:lnSpc>
                <a:spcPts val="2050"/>
              </a:lnSpc>
              <a:spcBef>
                <a:spcPts val="0"/>
              </a:spcBef>
              <a:spcAft>
                <a:spcPts val="0"/>
              </a:spcAft>
              <a:buClrTx/>
              <a:buSzTx/>
              <a:buFontTx/>
              <a:buNone/>
              <a:tabLst/>
              <a:defRPr/>
            </a:pPr>
            <a:r>
              <a:rPr kumimoji="0" sz="1800" b="1" i="0" u="none" strike="noStrike" kern="0" cap="none" spc="-10" normalizeH="0" baseline="0" noProof="0" dirty="0">
                <a:ln>
                  <a:noFill/>
                </a:ln>
                <a:solidFill>
                  <a:srgbClr val="404040"/>
                </a:solidFill>
                <a:effectLst/>
                <a:uLnTx/>
                <a:uFillTx/>
                <a:latin typeface="Rockwell Extra Bold"/>
                <a:cs typeface="Rockwell Extra Bold"/>
              </a:rPr>
              <a:t>~$590</a:t>
            </a:r>
            <a:endParaRPr kumimoji="0" sz="1800" b="0" i="0" u="none" strike="noStrike" kern="0" cap="none" spc="0" normalizeH="0" baseline="0" noProof="0">
              <a:ln>
                <a:noFill/>
              </a:ln>
              <a:solidFill>
                <a:sysClr val="windowText" lastClr="000000"/>
              </a:solidFill>
              <a:effectLst/>
              <a:uLnTx/>
              <a:uFillTx/>
              <a:latin typeface="Rockwell Extra Bold"/>
              <a:cs typeface="Rockwell Extra Bold"/>
            </a:endParaRPr>
          </a:p>
        </p:txBody>
      </p:sp>
      <p:sp>
        <p:nvSpPr>
          <p:cNvPr id="8" name="object 8"/>
          <p:cNvSpPr txBox="1"/>
          <p:nvPr/>
        </p:nvSpPr>
        <p:spPr>
          <a:xfrm>
            <a:off x="1317796" y="4362196"/>
            <a:ext cx="1289050"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rgbClr val="404040"/>
                </a:solidFill>
                <a:effectLst/>
                <a:uLnTx/>
                <a:uFillTx/>
                <a:latin typeface="Rockwell"/>
                <a:cs typeface="Rockwell"/>
              </a:rPr>
              <a:t>per</a:t>
            </a:r>
            <a:r>
              <a:rPr kumimoji="0" sz="1600" b="0" i="0" u="none" strike="noStrike" kern="0" cap="none" spc="-25" normalizeH="0" baseline="0" noProof="0" dirty="0">
                <a:ln>
                  <a:noFill/>
                </a:ln>
                <a:solidFill>
                  <a:srgbClr val="404040"/>
                </a:solidFill>
                <a:effectLst/>
                <a:uLnTx/>
                <a:uFillTx/>
                <a:latin typeface="Rockwell"/>
                <a:cs typeface="Rockwell"/>
              </a:rPr>
              <a:t> </a:t>
            </a:r>
            <a:r>
              <a:rPr kumimoji="0" sz="1600" b="0" i="0" u="none" strike="noStrike" kern="0" cap="none" spc="-10" normalizeH="0" baseline="0" noProof="0" dirty="0">
                <a:ln>
                  <a:noFill/>
                </a:ln>
                <a:solidFill>
                  <a:srgbClr val="404040"/>
                </a:solidFill>
                <a:effectLst/>
                <a:uLnTx/>
                <a:uFillTx/>
                <a:latin typeface="Rockwell"/>
                <a:cs typeface="Rockwell"/>
              </a:rPr>
              <a:t>volunteer</a:t>
            </a:r>
            <a:endParaRPr kumimoji="0" sz="1600" b="0" i="0" u="none" strike="noStrike" kern="0" cap="none" spc="0" normalizeH="0" baseline="0" noProof="0">
              <a:ln>
                <a:noFill/>
              </a:ln>
              <a:solidFill>
                <a:sysClr val="windowText" lastClr="000000"/>
              </a:solidFill>
              <a:effectLst/>
              <a:uLnTx/>
              <a:uFillTx/>
              <a:latin typeface="Rockwell"/>
              <a:cs typeface="Rockwell"/>
            </a:endParaRPr>
          </a:p>
        </p:txBody>
      </p:sp>
      <p:sp>
        <p:nvSpPr>
          <p:cNvPr id="9" name="object 9"/>
          <p:cNvSpPr txBox="1"/>
          <p:nvPr/>
        </p:nvSpPr>
        <p:spPr>
          <a:xfrm>
            <a:off x="497058" y="4618228"/>
            <a:ext cx="4850130" cy="183007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rgbClr val="404040"/>
                </a:solidFill>
                <a:effectLst/>
                <a:uLnTx/>
                <a:uFillTx/>
                <a:latin typeface="Rockwell"/>
                <a:cs typeface="Rockwell"/>
              </a:rPr>
              <a:t>OR</a:t>
            </a:r>
            <a:r>
              <a:rPr kumimoji="0" sz="1600" b="0" i="0" u="none" strike="noStrike" kern="0" cap="none" spc="-30" normalizeH="0" baseline="0" noProof="0" dirty="0">
                <a:ln>
                  <a:noFill/>
                </a:ln>
                <a:solidFill>
                  <a:srgbClr val="404040"/>
                </a:solidFill>
                <a:effectLst/>
                <a:uLnTx/>
                <a:uFillTx/>
                <a:latin typeface="Rockwell"/>
                <a:cs typeface="Rockwell"/>
              </a:rPr>
              <a:t> </a:t>
            </a:r>
            <a:r>
              <a:rPr kumimoji="0" sz="1600" b="1" i="0" u="none" strike="noStrike" kern="0" cap="none" spc="0" normalizeH="0" baseline="0" noProof="0" dirty="0">
                <a:ln>
                  <a:noFill/>
                </a:ln>
                <a:solidFill>
                  <a:srgbClr val="404040"/>
                </a:solidFill>
                <a:effectLst/>
                <a:uLnTx/>
                <a:uFillTx/>
                <a:latin typeface="Rockwell Extra Bold"/>
                <a:cs typeface="Rockwell Extra Bold"/>
              </a:rPr>
              <a:t>$126,260.00</a:t>
            </a:r>
            <a:r>
              <a:rPr kumimoji="0" sz="1600" b="1" i="0" u="none" strike="noStrike" kern="0" cap="none" spc="-30" normalizeH="0" baseline="0" noProof="0" dirty="0">
                <a:ln>
                  <a:noFill/>
                </a:ln>
                <a:solidFill>
                  <a:srgbClr val="404040"/>
                </a:solidFill>
                <a:effectLst/>
                <a:uLnTx/>
                <a:uFillTx/>
                <a:latin typeface="Rockwell Extra Bold"/>
                <a:cs typeface="Rockwell Extra Bold"/>
              </a:rPr>
              <a:t> </a:t>
            </a:r>
            <a:r>
              <a:rPr kumimoji="0" sz="1600" b="0" i="0" u="none" strike="noStrike" kern="0" cap="none" spc="0" normalizeH="0" baseline="0" noProof="0" dirty="0">
                <a:ln>
                  <a:noFill/>
                </a:ln>
                <a:solidFill>
                  <a:srgbClr val="404040"/>
                </a:solidFill>
                <a:effectLst/>
                <a:uLnTx/>
                <a:uFillTx/>
                <a:latin typeface="Rockwell"/>
                <a:cs typeface="Rockwell"/>
              </a:rPr>
              <a:t>total</a:t>
            </a:r>
            <a:r>
              <a:rPr kumimoji="0" sz="1600" b="0" i="0" u="none" strike="noStrike" kern="0" cap="none" spc="-30" normalizeH="0" baseline="0" noProof="0" dirty="0">
                <a:ln>
                  <a:noFill/>
                </a:ln>
                <a:solidFill>
                  <a:srgbClr val="404040"/>
                </a:solidFill>
                <a:effectLst/>
                <a:uLnTx/>
                <a:uFillTx/>
                <a:latin typeface="Rockwell"/>
                <a:cs typeface="Rockwell"/>
              </a:rPr>
              <a:t> </a:t>
            </a:r>
            <a:r>
              <a:rPr kumimoji="0" sz="1600" b="0" i="0" u="none" strike="noStrike" kern="0" cap="none" spc="-10" normalizeH="0" baseline="0" noProof="0" dirty="0">
                <a:ln>
                  <a:noFill/>
                </a:ln>
                <a:solidFill>
                  <a:srgbClr val="404040"/>
                </a:solidFill>
                <a:effectLst/>
                <a:uLnTx/>
                <a:uFillTx/>
                <a:latin typeface="Rockwell"/>
                <a:cs typeface="Rockwell"/>
              </a:rPr>
              <a:t>volunteer</a:t>
            </a:r>
            <a:r>
              <a:rPr kumimoji="0" sz="1600" b="0" i="0" u="none" strike="noStrike" kern="0" cap="none" spc="-25" normalizeH="0" baseline="0" noProof="0" dirty="0">
                <a:ln>
                  <a:noFill/>
                </a:ln>
                <a:solidFill>
                  <a:srgbClr val="404040"/>
                </a:solidFill>
                <a:effectLst/>
                <a:uLnTx/>
                <a:uFillTx/>
                <a:latin typeface="Rockwell"/>
                <a:cs typeface="Rockwell"/>
              </a:rPr>
              <a:t> </a:t>
            </a:r>
            <a:r>
              <a:rPr kumimoji="0" sz="1600" b="0" i="0" u="none" strike="noStrike" kern="0" cap="none" spc="-10" normalizeH="0" baseline="0" noProof="0" dirty="0">
                <a:ln>
                  <a:noFill/>
                </a:ln>
                <a:solidFill>
                  <a:srgbClr val="404040"/>
                </a:solidFill>
                <a:effectLst/>
                <a:uLnTx/>
                <a:uFillTx/>
                <a:latin typeface="Rockwell"/>
                <a:cs typeface="Rockwell"/>
              </a:rPr>
              <a:t>spend</a:t>
            </a:r>
            <a:endParaRPr kumimoji="0" sz="1600" b="0" i="0" u="none" strike="noStrike" kern="0" cap="none" spc="0" normalizeH="0" baseline="0" noProof="0">
              <a:ln>
                <a:noFill/>
              </a:ln>
              <a:solidFill>
                <a:sysClr val="windowText" lastClr="000000"/>
              </a:solidFill>
              <a:effectLst/>
              <a:uLnTx/>
              <a:uFillTx/>
              <a:latin typeface="Rockwell"/>
              <a:cs typeface="Rockwell"/>
            </a:endParaRPr>
          </a:p>
          <a:p>
            <a:pPr marL="0" marR="0" lvl="0" indent="0" defTabSz="914400" eaLnBrk="1" fontAlgn="auto" latinLnBrk="0" hangingPunct="1">
              <a:lnSpc>
                <a:spcPct val="100000"/>
              </a:lnSpc>
              <a:spcBef>
                <a:spcPts val="785"/>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Rockwell"/>
              <a:cs typeface="Rockwel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600" b="1" i="0" u="none" strike="noStrike" kern="0" cap="none" spc="0" normalizeH="0" baseline="0" noProof="0" dirty="0">
                <a:ln>
                  <a:noFill/>
                </a:ln>
                <a:solidFill>
                  <a:srgbClr val="404040"/>
                </a:solidFill>
                <a:effectLst/>
                <a:uLnTx/>
                <a:uFillTx/>
                <a:latin typeface="Rockwell Extra Bold"/>
                <a:cs typeface="Rockwell Extra Bold"/>
              </a:rPr>
              <a:t>9.3%</a:t>
            </a:r>
            <a:r>
              <a:rPr kumimoji="0" sz="1600" b="1" i="0" u="none" strike="noStrike" kern="0" cap="none" spc="-45" normalizeH="0" baseline="0" noProof="0" dirty="0">
                <a:ln>
                  <a:noFill/>
                </a:ln>
                <a:solidFill>
                  <a:srgbClr val="404040"/>
                </a:solidFill>
                <a:effectLst/>
                <a:uLnTx/>
                <a:uFillTx/>
                <a:latin typeface="Rockwell Extra Bold"/>
                <a:cs typeface="Rockwell Extra Bold"/>
              </a:rPr>
              <a:t> </a:t>
            </a:r>
            <a:r>
              <a:rPr kumimoji="0" sz="1600" b="0" i="0" u="none" strike="noStrike" kern="0" cap="none" spc="0" normalizeH="0" baseline="0" noProof="0" dirty="0">
                <a:ln>
                  <a:noFill/>
                </a:ln>
                <a:solidFill>
                  <a:srgbClr val="404040"/>
                </a:solidFill>
                <a:effectLst/>
                <a:uLnTx/>
                <a:uFillTx/>
                <a:latin typeface="Rockwell"/>
                <a:cs typeface="Rockwell"/>
              </a:rPr>
              <a:t>Holding</a:t>
            </a:r>
            <a:r>
              <a:rPr kumimoji="0" sz="1600" b="0" i="0" u="none" strike="noStrike" kern="0" cap="none" spc="-35" normalizeH="0" baseline="0" noProof="0" dirty="0">
                <a:ln>
                  <a:noFill/>
                </a:ln>
                <a:solidFill>
                  <a:srgbClr val="404040"/>
                </a:solidFill>
                <a:effectLst/>
                <a:uLnTx/>
                <a:uFillTx/>
                <a:latin typeface="Rockwell"/>
                <a:cs typeface="Rockwell"/>
              </a:rPr>
              <a:t> </a:t>
            </a:r>
            <a:r>
              <a:rPr kumimoji="0" sz="1600" b="0" i="0" u="none" strike="noStrike" kern="0" cap="none" spc="0" normalizeH="0" baseline="0" noProof="0" dirty="0">
                <a:ln>
                  <a:noFill/>
                </a:ln>
                <a:solidFill>
                  <a:srgbClr val="404040"/>
                </a:solidFill>
                <a:effectLst/>
                <a:uLnTx/>
                <a:uFillTx/>
                <a:latin typeface="Rockwell"/>
                <a:cs typeface="Rockwell"/>
              </a:rPr>
              <a:t>a</a:t>
            </a:r>
            <a:r>
              <a:rPr kumimoji="0" sz="1600" b="0" i="0" u="none" strike="noStrike" kern="0" cap="none" spc="-35" normalizeH="0" baseline="0" noProof="0" dirty="0">
                <a:ln>
                  <a:noFill/>
                </a:ln>
                <a:solidFill>
                  <a:srgbClr val="404040"/>
                </a:solidFill>
                <a:effectLst/>
                <a:uLnTx/>
                <a:uFillTx/>
                <a:latin typeface="Rockwell"/>
                <a:cs typeface="Rockwell"/>
              </a:rPr>
              <a:t> </a:t>
            </a:r>
            <a:r>
              <a:rPr kumimoji="0" sz="1600" b="0" i="0" u="none" strike="noStrike" kern="0" cap="none" spc="0" normalizeH="0" baseline="0" noProof="0" dirty="0">
                <a:ln>
                  <a:noFill/>
                </a:ln>
                <a:solidFill>
                  <a:srgbClr val="404040"/>
                </a:solidFill>
                <a:effectLst/>
                <a:uLnTx/>
                <a:uFillTx/>
                <a:latin typeface="Rockwell"/>
                <a:cs typeface="Rockwell"/>
              </a:rPr>
              <a:t>National</a:t>
            </a:r>
            <a:r>
              <a:rPr kumimoji="0" sz="1600" b="0" i="0" u="none" strike="noStrike" kern="0" cap="none" spc="-40" normalizeH="0" baseline="0" noProof="0" dirty="0">
                <a:ln>
                  <a:noFill/>
                </a:ln>
                <a:solidFill>
                  <a:srgbClr val="404040"/>
                </a:solidFill>
                <a:effectLst/>
                <a:uLnTx/>
                <a:uFillTx/>
                <a:latin typeface="Rockwell"/>
                <a:cs typeface="Rockwell"/>
              </a:rPr>
              <a:t> </a:t>
            </a:r>
            <a:r>
              <a:rPr kumimoji="0" sz="1600" b="0" i="0" u="none" strike="noStrike" kern="0" cap="none" spc="0" normalizeH="0" baseline="0" noProof="0" dirty="0">
                <a:ln>
                  <a:noFill/>
                </a:ln>
                <a:solidFill>
                  <a:srgbClr val="404040"/>
                </a:solidFill>
                <a:effectLst/>
                <a:uLnTx/>
                <a:uFillTx/>
                <a:latin typeface="Rockwell"/>
                <a:cs typeface="Rockwell"/>
              </a:rPr>
              <a:t>Position</a:t>
            </a:r>
            <a:r>
              <a:rPr kumimoji="0" sz="1600" b="0" i="0" u="none" strike="noStrike" kern="0" cap="none" spc="-40" normalizeH="0" baseline="0" noProof="0" dirty="0">
                <a:ln>
                  <a:noFill/>
                </a:ln>
                <a:solidFill>
                  <a:srgbClr val="404040"/>
                </a:solidFill>
                <a:effectLst/>
                <a:uLnTx/>
                <a:uFillTx/>
                <a:latin typeface="Rockwell"/>
                <a:cs typeface="Rockwell"/>
              </a:rPr>
              <a:t> </a:t>
            </a:r>
            <a:r>
              <a:rPr kumimoji="0" sz="1400" b="0" i="0" u="none" strike="noStrike" kern="0" cap="none" spc="0" normalizeH="0" baseline="0" noProof="0" dirty="0">
                <a:ln>
                  <a:noFill/>
                </a:ln>
                <a:solidFill>
                  <a:srgbClr val="404040"/>
                </a:solidFill>
                <a:effectLst/>
                <a:uLnTx/>
                <a:uFillTx/>
                <a:latin typeface="Rockwell"/>
                <a:cs typeface="Rockwell"/>
              </a:rPr>
              <a:t>(or</a:t>
            </a:r>
            <a:r>
              <a:rPr kumimoji="0" sz="1400" b="0" i="0" u="none" strike="noStrike" kern="0" cap="none" spc="-30" normalizeH="0" baseline="0" noProof="0" dirty="0">
                <a:ln>
                  <a:noFill/>
                </a:ln>
                <a:solidFill>
                  <a:srgbClr val="404040"/>
                </a:solidFill>
                <a:effectLst/>
                <a:uLnTx/>
                <a:uFillTx/>
                <a:latin typeface="Rockwell"/>
                <a:cs typeface="Rockwell"/>
              </a:rPr>
              <a:t> </a:t>
            </a:r>
            <a:r>
              <a:rPr kumimoji="0" sz="1400" b="0" i="0" u="none" strike="noStrike" kern="0" cap="none" spc="0" normalizeH="0" baseline="0" noProof="0" dirty="0">
                <a:ln>
                  <a:noFill/>
                </a:ln>
                <a:solidFill>
                  <a:srgbClr val="404040"/>
                </a:solidFill>
                <a:effectLst/>
                <a:uLnTx/>
                <a:uFillTx/>
                <a:latin typeface="Rockwell"/>
                <a:cs typeface="Rockwell"/>
              </a:rPr>
              <a:t>Committee</a:t>
            </a:r>
            <a:r>
              <a:rPr kumimoji="0" sz="1400" b="0" i="0" u="none" strike="noStrike" kern="0" cap="none" spc="-40" normalizeH="0" baseline="0" noProof="0" dirty="0">
                <a:ln>
                  <a:noFill/>
                </a:ln>
                <a:solidFill>
                  <a:srgbClr val="404040"/>
                </a:solidFill>
                <a:effectLst/>
                <a:uLnTx/>
                <a:uFillTx/>
                <a:latin typeface="Rockwell"/>
                <a:cs typeface="Rockwell"/>
              </a:rPr>
              <a:t> </a:t>
            </a:r>
            <a:r>
              <a:rPr kumimoji="0" sz="1400" b="0" i="0" u="none" strike="noStrike" kern="0" cap="none" spc="-10" normalizeH="0" baseline="0" noProof="0" dirty="0">
                <a:ln>
                  <a:noFill/>
                </a:ln>
                <a:solidFill>
                  <a:srgbClr val="404040"/>
                </a:solidFill>
                <a:effectLst/>
                <a:uLnTx/>
                <a:uFillTx/>
                <a:latin typeface="Rockwell"/>
                <a:cs typeface="Rockwell"/>
              </a:rPr>
              <a:t>post)</a:t>
            </a:r>
            <a:endParaRPr kumimoji="0" sz="1400" b="0" i="0" u="none" strike="noStrike" kern="0" cap="none" spc="0" normalizeH="0" baseline="0" noProof="0">
              <a:ln>
                <a:noFill/>
              </a:ln>
              <a:solidFill>
                <a:sysClr val="windowText" lastClr="000000"/>
              </a:solidFill>
              <a:effectLst/>
              <a:uLnTx/>
              <a:uFillTx/>
              <a:latin typeface="Rockwell"/>
              <a:cs typeface="Rockwel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600" b="1" i="0" u="none" strike="noStrike" kern="0" cap="none" spc="0" normalizeH="0" baseline="0" noProof="0" dirty="0">
                <a:ln>
                  <a:noFill/>
                </a:ln>
                <a:solidFill>
                  <a:srgbClr val="404040"/>
                </a:solidFill>
                <a:effectLst/>
                <a:uLnTx/>
                <a:uFillTx/>
                <a:latin typeface="Rockwell Extra Bold"/>
                <a:cs typeface="Rockwell Extra Bold"/>
              </a:rPr>
              <a:t>29%</a:t>
            </a:r>
            <a:r>
              <a:rPr kumimoji="0" sz="1600" b="1" i="0" u="none" strike="noStrike" kern="0" cap="none" spc="395" normalizeH="0" baseline="0" noProof="0" dirty="0">
                <a:ln>
                  <a:noFill/>
                </a:ln>
                <a:solidFill>
                  <a:srgbClr val="404040"/>
                </a:solidFill>
                <a:effectLst/>
                <a:uLnTx/>
                <a:uFillTx/>
                <a:latin typeface="Rockwell Extra Bold"/>
                <a:cs typeface="Rockwell Extra Bold"/>
              </a:rPr>
              <a:t> </a:t>
            </a:r>
            <a:r>
              <a:rPr kumimoji="0" sz="1600" b="0" i="0" u="none" strike="noStrike" kern="0" cap="none" spc="-20" normalizeH="0" baseline="0" noProof="0" dirty="0">
                <a:ln>
                  <a:noFill/>
                </a:ln>
                <a:solidFill>
                  <a:srgbClr val="404040"/>
                </a:solidFill>
                <a:effectLst/>
                <a:uLnTx/>
                <a:uFillTx/>
                <a:latin typeface="Rockwell"/>
                <a:cs typeface="Rockwell"/>
              </a:rPr>
              <a:t>NOAC/Nat’l</a:t>
            </a:r>
            <a:r>
              <a:rPr kumimoji="0" sz="1600" b="0" i="0" u="none" strike="noStrike" kern="0" cap="none" spc="-5" normalizeH="0" baseline="0" noProof="0" dirty="0">
                <a:ln>
                  <a:noFill/>
                </a:ln>
                <a:solidFill>
                  <a:srgbClr val="404040"/>
                </a:solidFill>
                <a:effectLst/>
                <a:uLnTx/>
                <a:uFillTx/>
                <a:latin typeface="Rockwell"/>
                <a:cs typeface="Rockwell"/>
              </a:rPr>
              <a:t> </a:t>
            </a:r>
            <a:r>
              <a:rPr kumimoji="0" sz="1600" b="0" i="0" u="none" strike="noStrike" kern="0" cap="none" spc="-30" normalizeH="0" baseline="0" noProof="0" dirty="0">
                <a:ln>
                  <a:noFill/>
                </a:ln>
                <a:solidFill>
                  <a:srgbClr val="404040"/>
                </a:solidFill>
                <a:effectLst/>
                <a:uLnTx/>
                <a:uFillTx/>
                <a:latin typeface="Rockwell"/>
                <a:cs typeface="Rockwell"/>
              </a:rPr>
              <a:t>Jamboree/World</a:t>
            </a:r>
            <a:r>
              <a:rPr kumimoji="0" sz="1600" b="0" i="0" u="none" strike="noStrike" kern="0" cap="none" spc="0" normalizeH="0" baseline="0" noProof="0" dirty="0">
                <a:ln>
                  <a:noFill/>
                </a:ln>
                <a:solidFill>
                  <a:srgbClr val="404040"/>
                </a:solidFill>
                <a:effectLst/>
                <a:uLnTx/>
                <a:uFillTx/>
                <a:latin typeface="Rockwell"/>
                <a:cs typeface="Rockwell"/>
              </a:rPr>
              <a:t> </a:t>
            </a:r>
            <a:r>
              <a:rPr kumimoji="0" sz="1600" b="0" i="0" u="none" strike="noStrike" kern="0" cap="none" spc="-20" normalizeH="0" baseline="0" noProof="0" dirty="0">
                <a:ln>
                  <a:noFill/>
                </a:ln>
                <a:solidFill>
                  <a:srgbClr val="404040"/>
                </a:solidFill>
                <a:effectLst/>
                <a:uLnTx/>
                <a:uFillTx/>
                <a:latin typeface="Rockwell"/>
                <a:cs typeface="Rockwell"/>
              </a:rPr>
              <a:t>Jamboree</a:t>
            </a:r>
            <a:r>
              <a:rPr kumimoji="0" sz="1600" b="0" i="0" u="none" strike="noStrike" kern="0" cap="none" spc="-5" normalizeH="0" baseline="0" noProof="0" dirty="0">
                <a:ln>
                  <a:noFill/>
                </a:ln>
                <a:solidFill>
                  <a:srgbClr val="404040"/>
                </a:solidFill>
                <a:effectLst/>
                <a:uLnTx/>
                <a:uFillTx/>
                <a:latin typeface="Rockwell"/>
                <a:cs typeface="Rockwell"/>
              </a:rPr>
              <a:t> </a:t>
            </a:r>
            <a:r>
              <a:rPr kumimoji="0" sz="1600" b="0" i="0" u="none" strike="noStrike" kern="0" cap="none" spc="-10" normalizeH="0" baseline="0" noProof="0" dirty="0">
                <a:ln>
                  <a:noFill/>
                </a:ln>
                <a:solidFill>
                  <a:srgbClr val="404040"/>
                </a:solidFill>
                <a:effectLst/>
                <a:uLnTx/>
                <a:uFillTx/>
                <a:latin typeface="Rockwell"/>
                <a:cs typeface="Rockwell"/>
              </a:rPr>
              <a:t>Staff</a:t>
            </a:r>
            <a:endParaRPr kumimoji="0" sz="1600" b="0" i="0" u="none" strike="noStrike" kern="0" cap="none" spc="0" normalizeH="0" baseline="0" noProof="0">
              <a:ln>
                <a:noFill/>
              </a:ln>
              <a:solidFill>
                <a:sysClr val="windowText" lastClr="000000"/>
              </a:solidFill>
              <a:effectLst/>
              <a:uLnTx/>
              <a:uFillTx/>
              <a:latin typeface="Rockwell"/>
              <a:cs typeface="Rockwell"/>
            </a:endParaRPr>
          </a:p>
          <a:p>
            <a:pPr marL="0" marR="0" lvl="0" indent="0" defTabSz="914400" eaLnBrk="1" fontAlgn="auto" latinLnBrk="0" hangingPunct="1">
              <a:lnSpc>
                <a:spcPct val="100000"/>
              </a:lnSpc>
              <a:spcBef>
                <a:spcPts val="85"/>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Rockwell"/>
              <a:cs typeface="Rockwell"/>
            </a:endParaRPr>
          </a:p>
          <a:p>
            <a:pPr marL="12700" marR="0" lvl="0" indent="0" defTabSz="914400" eaLnBrk="1" fontAlgn="auto" latinLnBrk="0" hangingPunct="1">
              <a:lnSpc>
                <a:spcPts val="1910"/>
              </a:lnSpc>
              <a:spcBef>
                <a:spcPts val="5"/>
              </a:spcBef>
              <a:spcAft>
                <a:spcPts val="0"/>
              </a:spcAft>
              <a:buClrTx/>
              <a:buSzTx/>
              <a:buFontTx/>
              <a:buNone/>
              <a:tabLst>
                <a:tab pos="640715" algn="l"/>
              </a:tabLst>
              <a:defRPr/>
            </a:pPr>
            <a:r>
              <a:rPr kumimoji="0" sz="1600" b="1" i="0" u="none" strike="noStrike" kern="0" cap="none" spc="-25" normalizeH="0" baseline="0" noProof="0" dirty="0">
                <a:ln>
                  <a:noFill/>
                </a:ln>
                <a:solidFill>
                  <a:srgbClr val="404040"/>
                </a:solidFill>
                <a:effectLst/>
                <a:uLnTx/>
                <a:uFillTx/>
                <a:latin typeface="Rockwell Extra Bold"/>
                <a:cs typeface="Rockwell Extra Bold"/>
              </a:rPr>
              <a:t>45%</a:t>
            </a:r>
            <a:r>
              <a:rPr kumimoji="0" sz="1600" b="1" i="0" u="none" strike="noStrike" kern="0" cap="none" spc="0" normalizeH="0" baseline="0" noProof="0" dirty="0">
                <a:ln>
                  <a:noFill/>
                </a:ln>
                <a:solidFill>
                  <a:srgbClr val="404040"/>
                </a:solidFill>
                <a:effectLst/>
                <a:uLnTx/>
                <a:uFillTx/>
                <a:latin typeface="Rockwell Extra Bold"/>
                <a:cs typeface="Rockwell Extra Bold"/>
              </a:rPr>
              <a:t>	</a:t>
            </a:r>
            <a:r>
              <a:rPr kumimoji="0" sz="1600" b="0" i="0" u="none" strike="noStrike" kern="0" cap="none" spc="-20" normalizeH="0" baseline="0" noProof="0" dirty="0">
                <a:ln>
                  <a:noFill/>
                </a:ln>
                <a:solidFill>
                  <a:srgbClr val="595959"/>
                </a:solidFill>
                <a:effectLst/>
                <a:uLnTx/>
                <a:uFillTx/>
                <a:latin typeface="Rockwell"/>
                <a:cs typeface="Rockwell"/>
              </a:rPr>
              <a:t>OA</a:t>
            </a:r>
            <a:r>
              <a:rPr kumimoji="0" sz="1600" b="0" i="0" u="none" strike="noStrike" kern="0" cap="none" spc="-75" normalizeH="0" baseline="0" noProof="0" dirty="0">
                <a:ln>
                  <a:noFill/>
                </a:ln>
                <a:solidFill>
                  <a:srgbClr val="595959"/>
                </a:solidFill>
                <a:effectLst/>
                <a:uLnTx/>
                <a:uFillTx/>
                <a:latin typeface="Rockwell"/>
                <a:cs typeface="Rockwell"/>
              </a:rPr>
              <a:t> </a:t>
            </a:r>
            <a:r>
              <a:rPr kumimoji="0" sz="1600" b="0" i="0" u="none" strike="noStrike" kern="0" cap="none" spc="-10" normalizeH="0" baseline="0" noProof="0" dirty="0">
                <a:ln>
                  <a:noFill/>
                </a:ln>
                <a:solidFill>
                  <a:srgbClr val="595959"/>
                </a:solidFill>
                <a:effectLst/>
                <a:uLnTx/>
                <a:uFillTx/>
                <a:latin typeface="Rockwell"/>
                <a:cs typeface="Rockwell"/>
              </a:rPr>
              <a:t>Members</a:t>
            </a:r>
            <a:endParaRPr kumimoji="0" sz="1600" b="0" i="0" u="none" strike="noStrike" kern="0" cap="none" spc="0" normalizeH="0" baseline="0" noProof="0">
              <a:ln>
                <a:noFill/>
              </a:ln>
              <a:solidFill>
                <a:sysClr val="windowText" lastClr="000000"/>
              </a:solidFill>
              <a:effectLst/>
              <a:uLnTx/>
              <a:uFillTx/>
              <a:latin typeface="Rockwell"/>
              <a:cs typeface="Rockwell"/>
            </a:endParaRPr>
          </a:p>
          <a:p>
            <a:pPr marL="12700" marR="0" lvl="0" indent="0" defTabSz="914400" eaLnBrk="1" fontAlgn="auto" latinLnBrk="0" hangingPunct="1">
              <a:lnSpc>
                <a:spcPts val="1910"/>
              </a:lnSpc>
              <a:spcBef>
                <a:spcPts val="0"/>
              </a:spcBef>
              <a:spcAft>
                <a:spcPts val="0"/>
              </a:spcAft>
              <a:buClrTx/>
              <a:buSzTx/>
              <a:buFontTx/>
              <a:buNone/>
              <a:tabLst/>
              <a:defRPr/>
            </a:pPr>
            <a:r>
              <a:rPr kumimoji="0" sz="1600" b="1" i="0" u="none" strike="noStrike" kern="0" cap="none" spc="0" normalizeH="0" baseline="0" noProof="0" dirty="0">
                <a:ln>
                  <a:noFill/>
                </a:ln>
                <a:solidFill>
                  <a:srgbClr val="404040"/>
                </a:solidFill>
                <a:effectLst/>
                <a:uLnTx/>
                <a:uFillTx/>
                <a:latin typeface="Rockwell Extra Bold"/>
                <a:cs typeface="Rockwell Extra Bold"/>
              </a:rPr>
              <a:t>9</a:t>
            </a:r>
            <a:r>
              <a:rPr kumimoji="0" sz="1600" b="1" i="0" u="none" strike="noStrike" kern="0" cap="none" spc="-30" normalizeH="0" baseline="0" noProof="0" dirty="0">
                <a:ln>
                  <a:noFill/>
                </a:ln>
                <a:solidFill>
                  <a:srgbClr val="404040"/>
                </a:solidFill>
                <a:effectLst/>
                <a:uLnTx/>
                <a:uFillTx/>
                <a:latin typeface="Rockwell Extra Bold"/>
                <a:cs typeface="Rockwell Extra Bold"/>
              </a:rPr>
              <a:t> </a:t>
            </a:r>
            <a:r>
              <a:rPr kumimoji="0" sz="1600" b="0" i="0" u="none" strike="noStrike" kern="0" cap="none" spc="0" normalizeH="0" baseline="0" noProof="0" dirty="0">
                <a:ln>
                  <a:noFill/>
                </a:ln>
                <a:solidFill>
                  <a:srgbClr val="404040"/>
                </a:solidFill>
                <a:effectLst/>
                <a:uLnTx/>
                <a:uFillTx/>
                <a:latin typeface="Rockwell"/>
                <a:cs typeface="Rockwell"/>
              </a:rPr>
              <a:t>Baden</a:t>
            </a:r>
            <a:r>
              <a:rPr kumimoji="0" sz="1600" b="0" i="0" u="none" strike="noStrike" kern="0" cap="none" spc="-25" normalizeH="0" baseline="0" noProof="0" dirty="0">
                <a:ln>
                  <a:noFill/>
                </a:ln>
                <a:solidFill>
                  <a:srgbClr val="404040"/>
                </a:solidFill>
                <a:effectLst/>
                <a:uLnTx/>
                <a:uFillTx/>
                <a:latin typeface="Rockwell"/>
                <a:cs typeface="Rockwell"/>
              </a:rPr>
              <a:t> Powell</a:t>
            </a:r>
            <a:r>
              <a:rPr kumimoji="0" sz="1600" b="0" i="0" u="none" strike="noStrike" kern="0" cap="none" spc="-30" normalizeH="0" baseline="0" noProof="0" dirty="0">
                <a:ln>
                  <a:noFill/>
                </a:ln>
                <a:solidFill>
                  <a:srgbClr val="404040"/>
                </a:solidFill>
                <a:effectLst/>
                <a:uLnTx/>
                <a:uFillTx/>
                <a:latin typeface="Rockwell"/>
                <a:cs typeface="Rockwell"/>
              </a:rPr>
              <a:t> </a:t>
            </a:r>
            <a:r>
              <a:rPr kumimoji="0" sz="1600" b="0" i="0" u="none" strike="noStrike" kern="0" cap="none" spc="-10" normalizeH="0" baseline="0" noProof="0" dirty="0">
                <a:ln>
                  <a:noFill/>
                </a:ln>
                <a:solidFill>
                  <a:srgbClr val="404040"/>
                </a:solidFill>
                <a:effectLst/>
                <a:uLnTx/>
                <a:uFillTx/>
                <a:latin typeface="Rockwell"/>
                <a:cs typeface="Rockwell"/>
              </a:rPr>
              <a:t>Fellows</a:t>
            </a:r>
            <a:endParaRPr kumimoji="0" sz="1600" b="0" i="0" u="none" strike="noStrike" kern="0" cap="none" spc="0" normalizeH="0" baseline="0" noProof="0">
              <a:ln>
                <a:noFill/>
              </a:ln>
              <a:solidFill>
                <a:sysClr val="windowText" lastClr="000000"/>
              </a:solidFill>
              <a:effectLst/>
              <a:uLnTx/>
              <a:uFillTx/>
              <a:latin typeface="Rockwell"/>
              <a:cs typeface="Rockwell"/>
            </a:endParaRPr>
          </a:p>
        </p:txBody>
      </p:sp>
      <p:grpSp>
        <p:nvGrpSpPr>
          <p:cNvPr id="10" name="object 10"/>
          <p:cNvGrpSpPr/>
          <p:nvPr/>
        </p:nvGrpSpPr>
        <p:grpSpPr>
          <a:xfrm>
            <a:off x="568495" y="2495"/>
            <a:ext cx="11623675" cy="6856095"/>
            <a:chOff x="568495" y="2495"/>
            <a:chExt cx="11623675" cy="6856095"/>
          </a:xfrm>
        </p:grpSpPr>
        <p:sp>
          <p:nvSpPr>
            <p:cNvPr id="11" name="object 11"/>
            <p:cNvSpPr/>
            <p:nvPr/>
          </p:nvSpPr>
          <p:spPr>
            <a:xfrm>
              <a:off x="4172557" y="2495"/>
              <a:ext cx="8019415" cy="6856095"/>
            </a:xfrm>
            <a:custGeom>
              <a:avLst/>
              <a:gdLst/>
              <a:ahLst/>
              <a:cxnLst/>
              <a:rect l="l" t="t" r="r" b="b"/>
              <a:pathLst>
                <a:path w="8019415" h="6856095">
                  <a:moveTo>
                    <a:pt x="6006826" y="0"/>
                  </a:moveTo>
                  <a:lnTo>
                    <a:pt x="0" y="6855487"/>
                  </a:lnTo>
                  <a:lnTo>
                    <a:pt x="8014138" y="6855487"/>
                  </a:lnTo>
                  <a:lnTo>
                    <a:pt x="8016262" y="6815439"/>
                  </a:lnTo>
                  <a:lnTo>
                    <a:pt x="8017797" y="6702633"/>
                  </a:lnTo>
                  <a:lnTo>
                    <a:pt x="8019406" y="6196065"/>
                  </a:lnTo>
                  <a:lnTo>
                    <a:pt x="8009813" y="1688401"/>
                  </a:lnTo>
                  <a:lnTo>
                    <a:pt x="8009879" y="234914"/>
                  </a:lnTo>
                  <a:lnTo>
                    <a:pt x="8011702" y="56394"/>
                  </a:lnTo>
                  <a:lnTo>
                    <a:pt x="8012992" y="13908"/>
                  </a:lnTo>
                  <a:lnTo>
                    <a:pt x="8013740" y="5272"/>
                  </a:lnTo>
                  <a:lnTo>
                    <a:pt x="8014140" y="4220"/>
                  </a:lnTo>
                  <a:lnTo>
                    <a:pt x="8009102" y="3315"/>
                  </a:lnTo>
                  <a:lnTo>
                    <a:pt x="7997324" y="2561"/>
                  </a:lnTo>
                  <a:lnTo>
                    <a:pt x="7979156" y="1947"/>
                  </a:lnTo>
                  <a:lnTo>
                    <a:pt x="7925046" y="1110"/>
                  </a:lnTo>
                  <a:lnTo>
                    <a:pt x="7849569" y="737"/>
                  </a:lnTo>
                  <a:lnTo>
                    <a:pt x="7645698" y="1113"/>
                  </a:lnTo>
                  <a:lnTo>
                    <a:pt x="6812079" y="6356"/>
                  </a:lnTo>
                  <a:lnTo>
                    <a:pt x="6408805" y="7955"/>
                  </a:lnTo>
                  <a:lnTo>
                    <a:pt x="6243584" y="7702"/>
                  </a:lnTo>
                  <a:lnTo>
                    <a:pt x="6153331" y="6988"/>
                  </a:lnTo>
                  <a:lnTo>
                    <a:pt x="6082257" y="5761"/>
                  </a:lnTo>
                  <a:lnTo>
                    <a:pt x="6033157" y="3952"/>
                  </a:lnTo>
                  <a:lnTo>
                    <a:pt x="6008828" y="1493"/>
                  </a:lnTo>
                  <a:lnTo>
                    <a:pt x="6006826" y="0"/>
                  </a:lnTo>
                  <a:close/>
                </a:path>
              </a:pathLst>
            </a:custGeom>
            <a:solidFill>
              <a:srgbClr val="A1C8DB">
                <a:alpha val="5881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object 12"/>
            <p:cNvPicPr/>
            <p:nvPr/>
          </p:nvPicPr>
          <p:blipFill>
            <a:blip r:embed="rId2" cstate="print"/>
            <a:stretch>
              <a:fillRect/>
            </a:stretch>
          </p:blipFill>
          <p:spPr>
            <a:xfrm>
              <a:off x="8086343" y="3630167"/>
              <a:ext cx="3974592" cy="3026664"/>
            </a:xfrm>
            <a:prstGeom prst="rect">
              <a:avLst/>
            </a:prstGeom>
          </p:spPr>
        </p:pic>
        <p:pic>
          <p:nvPicPr>
            <p:cNvPr id="13" name="object 13"/>
            <p:cNvPicPr/>
            <p:nvPr/>
          </p:nvPicPr>
          <p:blipFill>
            <a:blip r:embed="rId3" cstate="print"/>
            <a:stretch>
              <a:fillRect/>
            </a:stretch>
          </p:blipFill>
          <p:spPr>
            <a:xfrm>
              <a:off x="8156614" y="3698788"/>
              <a:ext cx="3780012" cy="2833540"/>
            </a:xfrm>
            <a:prstGeom prst="rect">
              <a:avLst/>
            </a:prstGeom>
          </p:spPr>
        </p:pic>
        <p:sp>
          <p:nvSpPr>
            <p:cNvPr id="14" name="object 14"/>
            <p:cNvSpPr/>
            <p:nvPr/>
          </p:nvSpPr>
          <p:spPr>
            <a:xfrm>
              <a:off x="8134389" y="3676563"/>
              <a:ext cx="3824604" cy="2878455"/>
            </a:xfrm>
            <a:custGeom>
              <a:avLst/>
              <a:gdLst/>
              <a:ahLst/>
              <a:cxnLst/>
              <a:rect l="l" t="t" r="r" b="b"/>
              <a:pathLst>
                <a:path w="3824604" h="2878454">
                  <a:moveTo>
                    <a:pt x="0" y="0"/>
                  </a:moveTo>
                  <a:lnTo>
                    <a:pt x="3824463" y="0"/>
                  </a:lnTo>
                  <a:lnTo>
                    <a:pt x="3824463" y="2877990"/>
                  </a:lnTo>
                  <a:lnTo>
                    <a:pt x="0" y="2877990"/>
                  </a:lnTo>
                  <a:lnTo>
                    <a:pt x="0" y="0"/>
                  </a:lnTo>
                  <a:close/>
                </a:path>
              </a:pathLst>
            </a:custGeom>
            <a:ln w="444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5" name="object 15"/>
            <p:cNvPicPr/>
            <p:nvPr/>
          </p:nvPicPr>
          <p:blipFill>
            <a:blip r:embed="rId4" cstate="print"/>
            <a:stretch>
              <a:fillRect/>
            </a:stretch>
          </p:blipFill>
          <p:spPr>
            <a:xfrm>
              <a:off x="6025896" y="1834895"/>
              <a:ext cx="2587752" cy="3386328"/>
            </a:xfrm>
            <a:prstGeom prst="rect">
              <a:avLst/>
            </a:prstGeom>
          </p:spPr>
        </p:pic>
        <p:pic>
          <p:nvPicPr>
            <p:cNvPr id="16" name="object 16"/>
            <p:cNvPicPr/>
            <p:nvPr/>
          </p:nvPicPr>
          <p:blipFill>
            <a:blip r:embed="rId5" cstate="print"/>
            <a:stretch>
              <a:fillRect/>
            </a:stretch>
          </p:blipFill>
          <p:spPr>
            <a:xfrm>
              <a:off x="6095999" y="1904958"/>
              <a:ext cx="2395103" cy="3193470"/>
            </a:xfrm>
            <a:prstGeom prst="rect">
              <a:avLst/>
            </a:prstGeom>
          </p:spPr>
        </p:pic>
        <p:sp>
          <p:nvSpPr>
            <p:cNvPr id="17" name="object 17"/>
            <p:cNvSpPr/>
            <p:nvPr/>
          </p:nvSpPr>
          <p:spPr>
            <a:xfrm>
              <a:off x="6073774" y="1882733"/>
              <a:ext cx="2439670" cy="3238500"/>
            </a:xfrm>
            <a:custGeom>
              <a:avLst/>
              <a:gdLst/>
              <a:ahLst/>
              <a:cxnLst/>
              <a:rect l="l" t="t" r="r" b="b"/>
              <a:pathLst>
                <a:path w="2439670" h="3238500">
                  <a:moveTo>
                    <a:pt x="0" y="0"/>
                  </a:moveTo>
                  <a:lnTo>
                    <a:pt x="2439553" y="0"/>
                  </a:lnTo>
                  <a:lnTo>
                    <a:pt x="2439553" y="3237921"/>
                  </a:lnTo>
                  <a:lnTo>
                    <a:pt x="0" y="3237921"/>
                  </a:lnTo>
                  <a:lnTo>
                    <a:pt x="0" y="0"/>
                  </a:lnTo>
                  <a:close/>
                </a:path>
              </a:pathLst>
            </a:custGeom>
            <a:ln w="444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8" name="object 18"/>
            <p:cNvPicPr/>
            <p:nvPr/>
          </p:nvPicPr>
          <p:blipFill>
            <a:blip r:embed="rId6" cstate="print"/>
            <a:stretch>
              <a:fillRect/>
            </a:stretch>
          </p:blipFill>
          <p:spPr>
            <a:xfrm>
              <a:off x="8113776" y="783336"/>
              <a:ext cx="3651504" cy="2499360"/>
            </a:xfrm>
            <a:prstGeom prst="rect">
              <a:avLst/>
            </a:prstGeom>
          </p:spPr>
        </p:pic>
        <p:pic>
          <p:nvPicPr>
            <p:cNvPr id="19" name="object 19"/>
            <p:cNvPicPr/>
            <p:nvPr/>
          </p:nvPicPr>
          <p:blipFill>
            <a:blip r:embed="rId7" cstate="print"/>
            <a:stretch>
              <a:fillRect/>
            </a:stretch>
          </p:blipFill>
          <p:spPr>
            <a:xfrm>
              <a:off x="8182277" y="852615"/>
              <a:ext cx="3459892" cy="2306595"/>
            </a:xfrm>
            <a:prstGeom prst="rect">
              <a:avLst/>
            </a:prstGeom>
          </p:spPr>
        </p:pic>
        <p:sp>
          <p:nvSpPr>
            <p:cNvPr id="20" name="object 20"/>
            <p:cNvSpPr/>
            <p:nvPr/>
          </p:nvSpPr>
          <p:spPr>
            <a:xfrm>
              <a:off x="8160052" y="830390"/>
              <a:ext cx="3504565" cy="2351405"/>
            </a:xfrm>
            <a:custGeom>
              <a:avLst/>
              <a:gdLst/>
              <a:ahLst/>
              <a:cxnLst/>
              <a:rect l="l" t="t" r="r" b="b"/>
              <a:pathLst>
                <a:path w="3504565" h="2351405">
                  <a:moveTo>
                    <a:pt x="0" y="0"/>
                  </a:moveTo>
                  <a:lnTo>
                    <a:pt x="3504343" y="0"/>
                  </a:lnTo>
                  <a:lnTo>
                    <a:pt x="3504343" y="2351045"/>
                  </a:lnTo>
                  <a:lnTo>
                    <a:pt x="0" y="2351045"/>
                  </a:lnTo>
                  <a:lnTo>
                    <a:pt x="0" y="0"/>
                  </a:lnTo>
                  <a:close/>
                </a:path>
              </a:pathLst>
            </a:custGeom>
            <a:ln w="444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1" name="object 21"/>
            <p:cNvPicPr/>
            <p:nvPr/>
          </p:nvPicPr>
          <p:blipFill>
            <a:blip r:embed="rId8" cstate="print"/>
            <a:stretch>
              <a:fillRect/>
            </a:stretch>
          </p:blipFill>
          <p:spPr>
            <a:xfrm>
              <a:off x="568495" y="219518"/>
              <a:ext cx="5099137" cy="1221756"/>
            </a:xfrm>
            <a:prstGeom prst="rect">
              <a:avLst/>
            </a:prstGeom>
          </p:spPr>
        </p:pic>
      </p:grpSp>
      <p:sp>
        <p:nvSpPr>
          <p:cNvPr id="22" name="object 22" descr="$PPTXTitle"/>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2025</a:t>
            </a:r>
            <a:r>
              <a:rPr spc="-254" dirty="0"/>
              <a:t> </a:t>
            </a:r>
            <a:r>
              <a:rPr spc="-25" dirty="0"/>
              <a:t>Volunteer</a:t>
            </a:r>
            <a:r>
              <a:rPr spc="-50" dirty="0"/>
              <a:t> </a:t>
            </a:r>
            <a:r>
              <a:rPr spc="-10" dirty="0"/>
              <a:t>Statistics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1316" y="5952703"/>
            <a:ext cx="2801128" cy="671152"/>
          </a:xfrm>
          <a:prstGeom prst="rect">
            <a:avLst/>
          </a:prstGeom>
        </p:spPr>
      </p:pic>
      <p:grpSp>
        <p:nvGrpSpPr>
          <p:cNvPr id="3" name="object 3"/>
          <p:cNvGrpSpPr/>
          <p:nvPr/>
        </p:nvGrpSpPr>
        <p:grpSpPr>
          <a:xfrm>
            <a:off x="4172556" y="2495"/>
            <a:ext cx="8019415" cy="6856095"/>
            <a:chOff x="4172556" y="2495"/>
            <a:chExt cx="8019415" cy="6856095"/>
          </a:xfrm>
        </p:grpSpPr>
        <p:sp>
          <p:nvSpPr>
            <p:cNvPr id="4" name="object 4"/>
            <p:cNvSpPr/>
            <p:nvPr/>
          </p:nvSpPr>
          <p:spPr>
            <a:xfrm>
              <a:off x="4172556" y="2495"/>
              <a:ext cx="8019415" cy="6856095"/>
            </a:xfrm>
            <a:custGeom>
              <a:avLst/>
              <a:gdLst/>
              <a:ahLst/>
              <a:cxnLst/>
              <a:rect l="l" t="t" r="r" b="b"/>
              <a:pathLst>
                <a:path w="8019415" h="6856095">
                  <a:moveTo>
                    <a:pt x="6006826" y="0"/>
                  </a:moveTo>
                  <a:lnTo>
                    <a:pt x="0" y="6855487"/>
                  </a:lnTo>
                  <a:lnTo>
                    <a:pt x="8014138" y="6855487"/>
                  </a:lnTo>
                  <a:lnTo>
                    <a:pt x="8016262" y="6815439"/>
                  </a:lnTo>
                  <a:lnTo>
                    <a:pt x="8017797" y="6702633"/>
                  </a:lnTo>
                  <a:lnTo>
                    <a:pt x="8019406" y="6196065"/>
                  </a:lnTo>
                  <a:lnTo>
                    <a:pt x="8009813" y="1688401"/>
                  </a:lnTo>
                  <a:lnTo>
                    <a:pt x="8009879" y="234914"/>
                  </a:lnTo>
                  <a:lnTo>
                    <a:pt x="8011702" y="56394"/>
                  </a:lnTo>
                  <a:lnTo>
                    <a:pt x="8012992" y="13908"/>
                  </a:lnTo>
                  <a:lnTo>
                    <a:pt x="8013740" y="5272"/>
                  </a:lnTo>
                  <a:lnTo>
                    <a:pt x="8014140" y="4220"/>
                  </a:lnTo>
                  <a:lnTo>
                    <a:pt x="8009102" y="3315"/>
                  </a:lnTo>
                  <a:lnTo>
                    <a:pt x="7997324" y="2561"/>
                  </a:lnTo>
                  <a:lnTo>
                    <a:pt x="7979156" y="1947"/>
                  </a:lnTo>
                  <a:lnTo>
                    <a:pt x="7925046" y="1110"/>
                  </a:lnTo>
                  <a:lnTo>
                    <a:pt x="7849569" y="737"/>
                  </a:lnTo>
                  <a:lnTo>
                    <a:pt x="7645698" y="1113"/>
                  </a:lnTo>
                  <a:lnTo>
                    <a:pt x="6812079" y="6356"/>
                  </a:lnTo>
                  <a:lnTo>
                    <a:pt x="6408805" y="7955"/>
                  </a:lnTo>
                  <a:lnTo>
                    <a:pt x="6243584" y="7702"/>
                  </a:lnTo>
                  <a:lnTo>
                    <a:pt x="6153331" y="6988"/>
                  </a:lnTo>
                  <a:lnTo>
                    <a:pt x="6082257" y="5761"/>
                  </a:lnTo>
                  <a:lnTo>
                    <a:pt x="6033157" y="3952"/>
                  </a:lnTo>
                  <a:lnTo>
                    <a:pt x="6008828" y="1493"/>
                  </a:lnTo>
                  <a:lnTo>
                    <a:pt x="6006826" y="0"/>
                  </a:lnTo>
                  <a:close/>
                </a:path>
              </a:pathLst>
            </a:custGeom>
            <a:solidFill>
              <a:srgbClr val="A1C8DB">
                <a:alpha val="5881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6525767" y="4139183"/>
              <a:ext cx="5202935" cy="2624328"/>
            </a:xfrm>
            <a:prstGeom prst="rect">
              <a:avLst/>
            </a:prstGeom>
          </p:spPr>
        </p:pic>
        <p:pic>
          <p:nvPicPr>
            <p:cNvPr id="6" name="object 6"/>
            <p:cNvPicPr/>
            <p:nvPr/>
          </p:nvPicPr>
          <p:blipFill>
            <a:blip r:embed="rId4" cstate="print"/>
            <a:stretch>
              <a:fillRect/>
            </a:stretch>
          </p:blipFill>
          <p:spPr>
            <a:xfrm>
              <a:off x="6611814" y="4225075"/>
              <a:ext cx="4976931" cy="2398781"/>
            </a:xfrm>
            <a:prstGeom prst="rect">
              <a:avLst/>
            </a:prstGeom>
          </p:spPr>
        </p:pic>
        <p:sp>
          <p:nvSpPr>
            <p:cNvPr id="7" name="object 7"/>
            <p:cNvSpPr/>
            <p:nvPr/>
          </p:nvSpPr>
          <p:spPr>
            <a:xfrm>
              <a:off x="6581653" y="4194912"/>
              <a:ext cx="5037455" cy="2459355"/>
            </a:xfrm>
            <a:custGeom>
              <a:avLst/>
              <a:gdLst/>
              <a:ahLst/>
              <a:cxnLst/>
              <a:rect l="l" t="t" r="r" b="b"/>
              <a:pathLst>
                <a:path w="5037455" h="2459354">
                  <a:moveTo>
                    <a:pt x="0" y="0"/>
                  </a:moveTo>
                  <a:lnTo>
                    <a:pt x="5037257" y="0"/>
                  </a:lnTo>
                  <a:lnTo>
                    <a:pt x="5037257" y="2459106"/>
                  </a:lnTo>
                  <a:lnTo>
                    <a:pt x="0" y="2459106"/>
                  </a:lnTo>
                  <a:lnTo>
                    <a:pt x="0" y="0"/>
                  </a:lnTo>
                  <a:close/>
                </a:path>
              </a:pathLst>
            </a:custGeom>
            <a:ln w="603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8"/>
            <p:cNvPicPr/>
            <p:nvPr/>
          </p:nvPicPr>
          <p:blipFill>
            <a:blip r:embed="rId5" cstate="print"/>
            <a:stretch>
              <a:fillRect/>
            </a:stretch>
          </p:blipFill>
          <p:spPr>
            <a:xfrm>
              <a:off x="5806439" y="777240"/>
              <a:ext cx="4812792" cy="3276600"/>
            </a:xfrm>
            <a:prstGeom prst="rect">
              <a:avLst/>
            </a:prstGeom>
          </p:spPr>
        </p:pic>
        <p:pic>
          <p:nvPicPr>
            <p:cNvPr id="9" name="object 9"/>
            <p:cNvPicPr/>
            <p:nvPr/>
          </p:nvPicPr>
          <p:blipFill>
            <a:blip r:embed="rId6" cstate="print"/>
            <a:stretch>
              <a:fillRect/>
            </a:stretch>
          </p:blipFill>
          <p:spPr>
            <a:xfrm>
              <a:off x="5875235" y="847700"/>
              <a:ext cx="4621804" cy="3081202"/>
            </a:xfrm>
            <a:prstGeom prst="rect">
              <a:avLst/>
            </a:prstGeom>
          </p:spPr>
        </p:pic>
        <p:sp>
          <p:nvSpPr>
            <p:cNvPr id="10" name="object 10"/>
            <p:cNvSpPr/>
            <p:nvPr/>
          </p:nvSpPr>
          <p:spPr>
            <a:xfrm>
              <a:off x="5853010" y="825475"/>
              <a:ext cx="4666615" cy="3126105"/>
            </a:xfrm>
            <a:custGeom>
              <a:avLst/>
              <a:gdLst/>
              <a:ahLst/>
              <a:cxnLst/>
              <a:rect l="l" t="t" r="r" b="b"/>
              <a:pathLst>
                <a:path w="4666615" h="3126104">
                  <a:moveTo>
                    <a:pt x="0" y="0"/>
                  </a:moveTo>
                  <a:lnTo>
                    <a:pt x="4666255" y="0"/>
                  </a:lnTo>
                  <a:lnTo>
                    <a:pt x="4666255" y="3125653"/>
                  </a:lnTo>
                  <a:lnTo>
                    <a:pt x="0" y="3125653"/>
                  </a:lnTo>
                  <a:lnTo>
                    <a:pt x="0" y="0"/>
                  </a:lnTo>
                  <a:close/>
                </a:path>
              </a:pathLst>
            </a:custGeom>
            <a:ln w="444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descr="$PPTXTitle"/>
          <p:cNvSpPr txBox="1">
            <a:spLocks noGrp="1"/>
          </p:cNvSpPr>
          <p:nvPr>
            <p:ph type="title"/>
          </p:nvPr>
        </p:nvSpPr>
        <p:spPr>
          <a:xfrm>
            <a:off x="7646661" y="296163"/>
            <a:ext cx="1682114"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595959"/>
                </a:solidFill>
              </a:rPr>
              <a:t>Glen</a:t>
            </a:r>
            <a:r>
              <a:rPr sz="1600" spc="-30" dirty="0">
                <a:solidFill>
                  <a:srgbClr val="595959"/>
                </a:solidFill>
              </a:rPr>
              <a:t> </a:t>
            </a:r>
            <a:r>
              <a:rPr sz="1600" spc="-10" dirty="0">
                <a:solidFill>
                  <a:srgbClr val="595959"/>
                </a:solidFill>
              </a:rPr>
              <a:t>Pounder</a:t>
            </a:r>
            <a:endParaRPr sz="1600"/>
          </a:p>
        </p:txBody>
      </p:sp>
      <p:sp>
        <p:nvSpPr>
          <p:cNvPr id="12" name="object 12"/>
          <p:cNvSpPr txBox="1"/>
          <p:nvPr/>
        </p:nvSpPr>
        <p:spPr>
          <a:xfrm>
            <a:off x="6014330" y="550163"/>
            <a:ext cx="331406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0" normalizeH="0" baseline="0" noProof="0" dirty="0">
                <a:ln>
                  <a:noFill/>
                </a:ln>
                <a:solidFill>
                  <a:srgbClr val="595959"/>
                </a:solidFill>
                <a:effectLst/>
                <a:uLnTx/>
                <a:uFillTx/>
                <a:latin typeface="Rockwell"/>
                <a:cs typeface="Rockwell"/>
              </a:rPr>
              <a:t>Keynote</a:t>
            </a:r>
            <a:r>
              <a:rPr kumimoji="0" sz="1400" b="0" i="0" u="none" strike="noStrike" kern="0" cap="none" spc="-70" normalizeH="0" baseline="0" noProof="0" dirty="0">
                <a:ln>
                  <a:noFill/>
                </a:ln>
                <a:solidFill>
                  <a:srgbClr val="595959"/>
                </a:solidFill>
                <a:effectLst/>
                <a:uLnTx/>
                <a:uFillTx/>
                <a:latin typeface="Rockwell"/>
                <a:cs typeface="Rockwell"/>
              </a:rPr>
              <a:t> </a:t>
            </a:r>
            <a:r>
              <a:rPr kumimoji="0" sz="1400" b="0" i="0" u="none" strike="noStrike" kern="0" cap="none" spc="0" normalizeH="0" baseline="0" noProof="0" dirty="0">
                <a:ln>
                  <a:noFill/>
                </a:ln>
                <a:solidFill>
                  <a:srgbClr val="595959"/>
                </a:solidFill>
                <a:effectLst/>
                <a:uLnTx/>
                <a:uFillTx/>
                <a:latin typeface="Rockwell"/>
                <a:cs typeface="Rockwell"/>
              </a:rPr>
              <a:t>Speaker</a:t>
            </a:r>
            <a:r>
              <a:rPr kumimoji="0" sz="1400" b="0" i="0" u="none" strike="noStrike" kern="0" cap="none" spc="-60" normalizeH="0" baseline="0" noProof="0" dirty="0">
                <a:ln>
                  <a:noFill/>
                </a:ln>
                <a:solidFill>
                  <a:srgbClr val="595959"/>
                </a:solidFill>
                <a:effectLst/>
                <a:uLnTx/>
                <a:uFillTx/>
                <a:latin typeface="Rockwell"/>
                <a:cs typeface="Rockwell"/>
              </a:rPr>
              <a:t> </a:t>
            </a:r>
            <a:r>
              <a:rPr kumimoji="0" sz="1400" b="0" i="0" u="none" strike="noStrike" kern="0" cap="none" spc="0" normalizeH="0" baseline="0" noProof="0" dirty="0">
                <a:ln>
                  <a:noFill/>
                </a:ln>
                <a:solidFill>
                  <a:srgbClr val="595959"/>
                </a:solidFill>
                <a:effectLst/>
                <a:uLnTx/>
                <a:uFillTx/>
                <a:latin typeface="Rockwell"/>
                <a:cs typeface="Rockwell"/>
              </a:rPr>
              <a:t>from</a:t>
            </a:r>
            <a:r>
              <a:rPr kumimoji="0" sz="1400" b="0" i="0" u="none" strike="noStrike" kern="0" cap="none" spc="-65" normalizeH="0" baseline="0" noProof="0" dirty="0">
                <a:ln>
                  <a:noFill/>
                </a:ln>
                <a:solidFill>
                  <a:srgbClr val="595959"/>
                </a:solidFill>
                <a:effectLst/>
                <a:uLnTx/>
                <a:uFillTx/>
                <a:latin typeface="Rockwell"/>
                <a:cs typeface="Rockwell"/>
              </a:rPr>
              <a:t> </a:t>
            </a:r>
            <a:r>
              <a:rPr kumimoji="0" sz="1400" b="0" i="0" u="none" strike="noStrike" kern="0" cap="none" spc="0" normalizeH="0" baseline="0" noProof="0" dirty="0">
                <a:ln>
                  <a:noFill/>
                </a:ln>
                <a:solidFill>
                  <a:srgbClr val="595959"/>
                </a:solidFill>
                <a:effectLst/>
                <a:uLnTx/>
                <a:uFillTx/>
                <a:latin typeface="Rockwell"/>
                <a:cs typeface="Rockwell"/>
              </a:rPr>
              <a:t>Scouting</a:t>
            </a:r>
            <a:r>
              <a:rPr kumimoji="0" sz="1400" b="0" i="0" u="none" strike="noStrike" kern="0" cap="none" spc="-65" normalizeH="0" baseline="0" noProof="0" dirty="0">
                <a:ln>
                  <a:noFill/>
                </a:ln>
                <a:solidFill>
                  <a:srgbClr val="595959"/>
                </a:solidFill>
                <a:effectLst/>
                <a:uLnTx/>
                <a:uFillTx/>
                <a:latin typeface="Rockwell"/>
                <a:cs typeface="Rockwell"/>
              </a:rPr>
              <a:t> </a:t>
            </a:r>
            <a:r>
              <a:rPr kumimoji="0" sz="1400" b="0" i="0" u="none" strike="noStrike" kern="0" cap="none" spc="-10" normalizeH="0" baseline="0" noProof="0" dirty="0">
                <a:ln>
                  <a:noFill/>
                </a:ln>
                <a:solidFill>
                  <a:srgbClr val="595959"/>
                </a:solidFill>
                <a:effectLst/>
                <a:uLnTx/>
                <a:uFillTx/>
                <a:latin typeface="Rockwell"/>
                <a:cs typeface="Rockwell"/>
              </a:rPr>
              <a:t>America</a:t>
            </a:r>
            <a:endParaRPr kumimoji="0" sz="1400" b="0" i="0" u="none" strike="noStrike" kern="0" cap="none" spc="0" normalizeH="0" baseline="0" noProof="0">
              <a:ln>
                <a:noFill/>
              </a:ln>
              <a:solidFill>
                <a:sysClr val="windowText" lastClr="000000"/>
              </a:solidFill>
              <a:effectLst/>
              <a:uLnTx/>
              <a:uFillTx/>
              <a:latin typeface="Rockwell"/>
              <a:cs typeface="Rockwell"/>
            </a:endParaRPr>
          </a:p>
        </p:txBody>
      </p:sp>
      <p:grpSp>
        <p:nvGrpSpPr>
          <p:cNvPr id="13" name="object 13"/>
          <p:cNvGrpSpPr/>
          <p:nvPr/>
        </p:nvGrpSpPr>
        <p:grpSpPr>
          <a:xfrm>
            <a:off x="332231" y="341375"/>
            <a:ext cx="11478895" cy="5209540"/>
            <a:chOff x="332231" y="341375"/>
            <a:chExt cx="11478895" cy="5209540"/>
          </a:xfrm>
        </p:grpSpPr>
        <p:pic>
          <p:nvPicPr>
            <p:cNvPr id="14" name="object 14"/>
            <p:cNvPicPr/>
            <p:nvPr/>
          </p:nvPicPr>
          <p:blipFill>
            <a:blip r:embed="rId7" cstate="print"/>
            <a:stretch>
              <a:fillRect/>
            </a:stretch>
          </p:blipFill>
          <p:spPr>
            <a:xfrm>
              <a:off x="332231" y="1435608"/>
              <a:ext cx="5303520" cy="4041648"/>
            </a:xfrm>
            <a:prstGeom prst="rect">
              <a:avLst/>
            </a:prstGeom>
          </p:spPr>
        </p:pic>
        <p:pic>
          <p:nvPicPr>
            <p:cNvPr id="15" name="object 15"/>
            <p:cNvPicPr/>
            <p:nvPr/>
          </p:nvPicPr>
          <p:blipFill>
            <a:blip r:embed="rId8" cstate="print"/>
            <a:stretch>
              <a:fillRect/>
            </a:stretch>
          </p:blipFill>
          <p:spPr>
            <a:xfrm>
              <a:off x="401966" y="1503918"/>
              <a:ext cx="5111421" cy="3850162"/>
            </a:xfrm>
            <a:prstGeom prst="rect">
              <a:avLst/>
            </a:prstGeom>
          </p:spPr>
        </p:pic>
        <p:sp>
          <p:nvSpPr>
            <p:cNvPr id="16" name="object 16"/>
            <p:cNvSpPr/>
            <p:nvPr/>
          </p:nvSpPr>
          <p:spPr>
            <a:xfrm>
              <a:off x="379742" y="1481693"/>
              <a:ext cx="5156200" cy="3895090"/>
            </a:xfrm>
            <a:custGeom>
              <a:avLst/>
              <a:gdLst/>
              <a:ahLst/>
              <a:cxnLst/>
              <a:rect l="l" t="t" r="r" b="b"/>
              <a:pathLst>
                <a:path w="5156200" h="3895090">
                  <a:moveTo>
                    <a:pt x="0" y="0"/>
                  </a:moveTo>
                  <a:lnTo>
                    <a:pt x="5155872" y="0"/>
                  </a:lnTo>
                  <a:lnTo>
                    <a:pt x="5155872" y="3894612"/>
                  </a:lnTo>
                  <a:lnTo>
                    <a:pt x="0" y="3894612"/>
                  </a:lnTo>
                  <a:lnTo>
                    <a:pt x="0" y="0"/>
                  </a:lnTo>
                  <a:close/>
                </a:path>
              </a:pathLst>
            </a:custGeom>
            <a:ln w="44450">
              <a:solidFill>
                <a:srgbClr val="00275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7" name="object 17"/>
            <p:cNvPicPr/>
            <p:nvPr/>
          </p:nvPicPr>
          <p:blipFill>
            <a:blip r:embed="rId9" cstate="print"/>
            <a:stretch>
              <a:fillRect/>
            </a:stretch>
          </p:blipFill>
          <p:spPr>
            <a:xfrm>
              <a:off x="9396984" y="341375"/>
              <a:ext cx="2414016" cy="2414016"/>
            </a:xfrm>
            <a:prstGeom prst="rect">
              <a:avLst/>
            </a:prstGeom>
          </p:spPr>
        </p:pic>
        <p:pic>
          <p:nvPicPr>
            <p:cNvPr id="18" name="object 18"/>
            <p:cNvPicPr/>
            <p:nvPr/>
          </p:nvPicPr>
          <p:blipFill>
            <a:blip r:embed="rId10" cstate="print"/>
            <a:stretch>
              <a:fillRect/>
            </a:stretch>
          </p:blipFill>
          <p:spPr>
            <a:xfrm>
              <a:off x="9467355" y="411873"/>
              <a:ext cx="2221049" cy="2221049"/>
            </a:xfrm>
            <a:prstGeom prst="rect">
              <a:avLst/>
            </a:prstGeom>
          </p:spPr>
        </p:pic>
        <p:sp>
          <p:nvSpPr>
            <p:cNvPr id="19" name="object 19"/>
            <p:cNvSpPr/>
            <p:nvPr/>
          </p:nvSpPr>
          <p:spPr>
            <a:xfrm>
              <a:off x="9445130" y="389648"/>
              <a:ext cx="2265680" cy="2265680"/>
            </a:xfrm>
            <a:custGeom>
              <a:avLst/>
              <a:gdLst/>
              <a:ahLst/>
              <a:cxnLst/>
              <a:rect l="l" t="t" r="r" b="b"/>
              <a:pathLst>
                <a:path w="2265679" h="2265680">
                  <a:moveTo>
                    <a:pt x="0" y="0"/>
                  </a:moveTo>
                  <a:lnTo>
                    <a:pt x="2265500" y="0"/>
                  </a:lnTo>
                  <a:lnTo>
                    <a:pt x="2265500" y="2265500"/>
                  </a:lnTo>
                  <a:lnTo>
                    <a:pt x="0" y="2265500"/>
                  </a:lnTo>
                  <a:lnTo>
                    <a:pt x="0" y="0"/>
                  </a:lnTo>
                  <a:close/>
                </a:path>
              </a:pathLst>
            </a:custGeom>
            <a:ln w="444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p:cNvPicPr/>
            <p:nvPr/>
          </p:nvPicPr>
          <p:blipFill>
            <a:blip r:embed="rId11" cstate="print"/>
            <a:stretch>
              <a:fillRect/>
            </a:stretch>
          </p:blipFill>
          <p:spPr>
            <a:xfrm>
              <a:off x="8421624" y="4050791"/>
              <a:ext cx="1499616" cy="1499616"/>
            </a:xfrm>
            <a:prstGeom prst="rect">
              <a:avLst/>
            </a:prstGeom>
          </p:spPr>
        </p:pic>
        <p:pic>
          <p:nvPicPr>
            <p:cNvPr id="21" name="object 21"/>
            <p:cNvPicPr/>
            <p:nvPr/>
          </p:nvPicPr>
          <p:blipFill>
            <a:blip r:embed="rId12" cstate="print"/>
            <a:stretch>
              <a:fillRect/>
            </a:stretch>
          </p:blipFill>
          <p:spPr>
            <a:xfrm>
              <a:off x="8445525" y="4075737"/>
              <a:ext cx="1396740" cy="1396742"/>
            </a:xfrm>
            <a:prstGeom prst="rect">
              <a:avLst/>
            </a:prstGeom>
          </p:spPr>
        </p:pic>
      </p:grpSp>
      <p:sp>
        <p:nvSpPr>
          <p:cNvPr id="22" name="object 22"/>
          <p:cNvSpPr txBox="1"/>
          <p:nvPr/>
        </p:nvSpPr>
        <p:spPr>
          <a:xfrm>
            <a:off x="3239382" y="5614923"/>
            <a:ext cx="3219450" cy="962660"/>
          </a:xfrm>
          <a:prstGeom prst="rect">
            <a:avLst/>
          </a:prstGeom>
        </p:spPr>
        <p:txBody>
          <a:bodyPr vert="horz" wrap="square" lIns="0" tIns="21590" rIns="0" bIns="0" rtlCol="0">
            <a:spAutoFit/>
          </a:bodyPr>
          <a:lstStyle/>
          <a:p>
            <a:pPr marL="12700" marR="5080" lvl="0" indent="716280" algn="r" defTabSz="914400" eaLnBrk="1" fontAlgn="auto" latinLnBrk="0" hangingPunct="1">
              <a:lnSpc>
                <a:spcPct val="101400"/>
              </a:lnSpc>
              <a:spcBef>
                <a:spcPts val="170"/>
              </a:spcBef>
              <a:spcAft>
                <a:spcPts val="0"/>
              </a:spcAft>
              <a:buClrTx/>
              <a:buSzTx/>
              <a:buFontTx/>
              <a:buNone/>
              <a:tabLst/>
              <a:defRPr/>
            </a:pPr>
            <a:r>
              <a:rPr kumimoji="0" sz="1600" b="1" i="0" u="none" strike="noStrike" kern="0" cap="none" spc="-10" normalizeH="0" baseline="0" noProof="0" dirty="0">
                <a:ln>
                  <a:noFill/>
                </a:ln>
                <a:solidFill>
                  <a:srgbClr val="595959"/>
                </a:solidFill>
                <a:effectLst/>
                <a:uLnTx/>
                <a:uFillTx/>
                <a:latin typeface="Rockwell Extra Bold"/>
                <a:cs typeface="Rockwell Extra Bold"/>
              </a:rPr>
              <a:t>Sgt.</a:t>
            </a:r>
            <a:r>
              <a:rPr kumimoji="0" sz="1600" b="1" i="0" u="none" strike="noStrike" kern="0" cap="none" spc="-185" normalizeH="0" baseline="0" noProof="0" dirty="0">
                <a:ln>
                  <a:noFill/>
                </a:ln>
                <a:solidFill>
                  <a:srgbClr val="595959"/>
                </a:solidFill>
                <a:effectLst/>
                <a:uLnTx/>
                <a:uFillTx/>
                <a:latin typeface="Rockwell Extra Bold"/>
                <a:cs typeface="Rockwell Extra Bold"/>
              </a:rPr>
              <a:t> </a:t>
            </a:r>
            <a:r>
              <a:rPr kumimoji="0" sz="1600" b="1" i="0" u="none" strike="noStrike" kern="0" cap="none" spc="-10" normalizeH="0" baseline="0" noProof="0" dirty="0">
                <a:ln>
                  <a:noFill/>
                </a:ln>
                <a:solidFill>
                  <a:srgbClr val="595959"/>
                </a:solidFill>
                <a:effectLst/>
                <a:uLnTx/>
                <a:uFillTx/>
                <a:latin typeface="Rockwell Extra Bold"/>
                <a:cs typeface="Rockwell Extra Bold"/>
              </a:rPr>
              <a:t>Donovan</a:t>
            </a:r>
            <a:r>
              <a:rPr kumimoji="0" sz="1600" b="1" i="0" u="none" strike="noStrike" kern="0" cap="none" spc="-75" normalizeH="0" baseline="0" noProof="0" dirty="0">
                <a:ln>
                  <a:noFill/>
                </a:ln>
                <a:solidFill>
                  <a:srgbClr val="595959"/>
                </a:solidFill>
                <a:effectLst/>
                <a:uLnTx/>
                <a:uFillTx/>
                <a:latin typeface="Rockwell Extra Bold"/>
                <a:cs typeface="Rockwell Extra Bold"/>
              </a:rPr>
              <a:t> </a:t>
            </a:r>
            <a:r>
              <a:rPr kumimoji="0" sz="1600" b="1" i="0" u="none" strike="noStrike" kern="0" cap="none" spc="0" normalizeH="0" baseline="0" noProof="0" dirty="0">
                <a:ln>
                  <a:noFill/>
                </a:ln>
                <a:solidFill>
                  <a:srgbClr val="595959"/>
                </a:solidFill>
                <a:effectLst/>
                <a:uLnTx/>
                <a:uFillTx/>
                <a:latin typeface="Rockwell Extra Bold"/>
                <a:cs typeface="Rockwell Extra Bold"/>
              </a:rPr>
              <a:t>Boyd</a:t>
            </a:r>
            <a:r>
              <a:rPr kumimoji="0" sz="1600" b="1" i="0" u="none" strike="noStrike" kern="0" cap="none" spc="-50" normalizeH="0" baseline="0" noProof="0" dirty="0">
                <a:ln>
                  <a:noFill/>
                </a:ln>
                <a:solidFill>
                  <a:srgbClr val="595959"/>
                </a:solidFill>
                <a:effectLst/>
                <a:uLnTx/>
                <a:uFillTx/>
                <a:latin typeface="Rockwell Extra Bold"/>
                <a:cs typeface="Rockwell Extra Bold"/>
              </a:rPr>
              <a:t> &amp; </a:t>
            </a:r>
            <a:r>
              <a:rPr kumimoji="0" sz="1600" b="1" i="0" u="none" strike="noStrike" kern="0" cap="none" spc="-20" normalizeH="0" baseline="0" noProof="0" dirty="0">
                <a:ln>
                  <a:noFill/>
                </a:ln>
                <a:solidFill>
                  <a:srgbClr val="595959"/>
                </a:solidFill>
                <a:effectLst/>
                <a:uLnTx/>
                <a:uFillTx/>
                <a:latin typeface="Rockwell Extra Bold"/>
                <a:cs typeface="Rockwell Extra Bold"/>
              </a:rPr>
              <a:t>Deputy</a:t>
            </a:r>
            <a:r>
              <a:rPr kumimoji="0" sz="1600" b="1" i="0" u="none" strike="noStrike" kern="0" cap="none" spc="-120" normalizeH="0" baseline="0" noProof="0" dirty="0">
                <a:ln>
                  <a:noFill/>
                </a:ln>
                <a:solidFill>
                  <a:srgbClr val="595959"/>
                </a:solidFill>
                <a:effectLst/>
                <a:uLnTx/>
                <a:uFillTx/>
                <a:latin typeface="Rockwell Extra Bold"/>
                <a:cs typeface="Rockwell Extra Bold"/>
              </a:rPr>
              <a:t> </a:t>
            </a:r>
            <a:r>
              <a:rPr kumimoji="0" sz="1600" b="1" i="0" u="none" strike="noStrike" kern="0" cap="none" spc="-10" normalizeH="0" baseline="0" noProof="0" dirty="0">
                <a:ln>
                  <a:noFill/>
                </a:ln>
                <a:solidFill>
                  <a:srgbClr val="595959"/>
                </a:solidFill>
                <a:effectLst/>
                <a:uLnTx/>
                <a:uFillTx/>
                <a:latin typeface="Rockwell Extra Bold"/>
                <a:cs typeface="Rockwell Extra Bold"/>
              </a:rPr>
              <a:t>Tanner</a:t>
            </a:r>
            <a:r>
              <a:rPr kumimoji="0" sz="1600" b="1" i="0" u="none" strike="noStrike" kern="0" cap="none" spc="-30" normalizeH="0" baseline="0" noProof="0" dirty="0">
                <a:ln>
                  <a:noFill/>
                </a:ln>
                <a:solidFill>
                  <a:srgbClr val="595959"/>
                </a:solidFill>
                <a:effectLst/>
                <a:uLnTx/>
                <a:uFillTx/>
                <a:latin typeface="Rockwell Extra Bold"/>
                <a:cs typeface="Rockwell Extra Bold"/>
              </a:rPr>
              <a:t> </a:t>
            </a:r>
            <a:r>
              <a:rPr kumimoji="0" sz="1600" b="1" i="0" u="none" strike="noStrike" kern="0" cap="none" spc="-20" normalizeH="0" baseline="0" noProof="0" dirty="0">
                <a:ln>
                  <a:noFill/>
                </a:ln>
                <a:solidFill>
                  <a:srgbClr val="595959"/>
                </a:solidFill>
                <a:effectLst/>
                <a:uLnTx/>
                <a:uFillTx/>
                <a:latin typeface="Rockwell Extra Bold"/>
                <a:cs typeface="Rockwell Extra Bold"/>
              </a:rPr>
              <a:t>Good </a:t>
            </a:r>
            <a:r>
              <a:rPr kumimoji="0" sz="1400" b="0" i="0" u="none" strike="noStrike" kern="0" cap="none" spc="0" normalizeH="0" baseline="0" noProof="0" dirty="0">
                <a:ln>
                  <a:noFill/>
                </a:ln>
                <a:solidFill>
                  <a:srgbClr val="595959"/>
                </a:solidFill>
                <a:effectLst/>
                <a:uLnTx/>
                <a:uFillTx/>
                <a:latin typeface="Rockwell"/>
                <a:cs typeface="Rockwell"/>
              </a:rPr>
              <a:t>Apalachee</a:t>
            </a:r>
            <a:r>
              <a:rPr kumimoji="0" sz="1400" b="0" i="0" u="none" strike="noStrike" kern="0" cap="none" spc="-25" normalizeH="0" baseline="0" noProof="0" dirty="0">
                <a:ln>
                  <a:noFill/>
                </a:ln>
                <a:solidFill>
                  <a:srgbClr val="595959"/>
                </a:solidFill>
                <a:effectLst/>
                <a:uLnTx/>
                <a:uFillTx/>
                <a:latin typeface="Rockwell"/>
                <a:cs typeface="Rockwell"/>
              </a:rPr>
              <a:t> </a:t>
            </a:r>
            <a:r>
              <a:rPr kumimoji="0" sz="1400" b="0" i="0" u="none" strike="noStrike" kern="0" cap="none" spc="0" normalizeH="0" baseline="0" noProof="0" dirty="0">
                <a:ln>
                  <a:noFill/>
                </a:ln>
                <a:solidFill>
                  <a:srgbClr val="595959"/>
                </a:solidFill>
                <a:effectLst/>
                <a:uLnTx/>
                <a:uFillTx/>
                <a:latin typeface="Rockwell"/>
                <a:cs typeface="Rockwell"/>
              </a:rPr>
              <a:t>HS</a:t>
            </a:r>
            <a:r>
              <a:rPr kumimoji="0" sz="1400" b="0" i="0" u="none" strike="noStrike" kern="0" cap="none" spc="-30" normalizeH="0" baseline="0" noProof="0" dirty="0">
                <a:ln>
                  <a:noFill/>
                </a:ln>
                <a:solidFill>
                  <a:srgbClr val="595959"/>
                </a:solidFill>
                <a:effectLst/>
                <a:uLnTx/>
                <a:uFillTx/>
                <a:latin typeface="Rockwell"/>
                <a:cs typeface="Rockwell"/>
              </a:rPr>
              <a:t> </a:t>
            </a:r>
            <a:r>
              <a:rPr kumimoji="0" sz="1400" b="0" i="0" u="none" strike="noStrike" kern="0" cap="none" spc="-10" normalizeH="0" baseline="0" noProof="0" dirty="0">
                <a:ln>
                  <a:noFill/>
                </a:ln>
                <a:solidFill>
                  <a:srgbClr val="595959"/>
                </a:solidFill>
                <a:effectLst/>
                <a:uLnTx/>
                <a:uFillTx/>
                <a:latin typeface="Rockwell"/>
                <a:cs typeface="Rockwell"/>
              </a:rPr>
              <a:t>Active</a:t>
            </a:r>
            <a:r>
              <a:rPr kumimoji="0" sz="1400" b="0" i="0" u="none" strike="noStrike" kern="0" cap="none" spc="-25" normalizeH="0" baseline="0" noProof="0" dirty="0">
                <a:ln>
                  <a:noFill/>
                </a:ln>
                <a:solidFill>
                  <a:srgbClr val="595959"/>
                </a:solidFill>
                <a:effectLst/>
                <a:uLnTx/>
                <a:uFillTx/>
                <a:latin typeface="Rockwell"/>
                <a:cs typeface="Rockwell"/>
              </a:rPr>
              <a:t> </a:t>
            </a:r>
            <a:r>
              <a:rPr kumimoji="0" sz="1400" b="0" i="0" u="none" strike="noStrike" kern="0" cap="none" spc="-10" normalizeH="0" baseline="0" noProof="0" dirty="0">
                <a:ln>
                  <a:noFill/>
                </a:ln>
                <a:solidFill>
                  <a:srgbClr val="595959"/>
                </a:solidFill>
                <a:effectLst/>
                <a:uLnTx/>
                <a:uFillTx/>
                <a:latin typeface="Rockwell"/>
                <a:cs typeface="Rockwell"/>
              </a:rPr>
              <a:t>Shooter</a:t>
            </a:r>
            <a:r>
              <a:rPr kumimoji="0" sz="1400" b="0" i="0" u="none" strike="noStrike" kern="0" cap="none" spc="-70" normalizeH="0" baseline="0" noProof="0" dirty="0">
                <a:ln>
                  <a:noFill/>
                </a:ln>
                <a:solidFill>
                  <a:srgbClr val="595959"/>
                </a:solidFill>
                <a:effectLst/>
                <a:uLnTx/>
                <a:uFillTx/>
                <a:latin typeface="Rockwell"/>
                <a:cs typeface="Rockwell"/>
              </a:rPr>
              <a:t> </a:t>
            </a:r>
            <a:r>
              <a:rPr kumimoji="0" sz="1400" b="0" i="0" u="none" strike="noStrike" kern="0" cap="none" spc="-30" normalizeH="0" baseline="0" noProof="0" dirty="0">
                <a:ln>
                  <a:noFill/>
                </a:ln>
                <a:solidFill>
                  <a:srgbClr val="595959"/>
                </a:solidFill>
                <a:effectLst/>
                <a:uLnTx/>
                <a:uFillTx/>
                <a:latin typeface="Rockwell"/>
                <a:cs typeface="Rockwell"/>
              </a:rPr>
              <a:t>Town</a:t>
            </a:r>
            <a:r>
              <a:rPr kumimoji="0" sz="1400" b="0" i="0" u="none" strike="noStrike" kern="0" cap="none" spc="-25" normalizeH="0" baseline="0" noProof="0" dirty="0">
                <a:ln>
                  <a:noFill/>
                </a:ln>
                <a:solidFill>
                  <a:srgbClr val="595959"/>
                </a:solidFill>
                <a:effectLst/>
                <a:uLnTx/>
                <a:uFillTx/>
                <a:latin typeface="Rockwell"/>
                <a:cs typeface="Rockwell"/>
              </a:rPr>
              <a:t> </a:t>
            </a:r>
            <a:r>
              <a:rPr kumimoji="0" sz="1400" b="0" i="0" u="none" strike="noStrike" kern="0" cap="none" spc="-20" normalizeH="0" baseline="0" noProof="0" dirty="0">
                <a:ln>
                  <a:noFill/>
                </a:ln>
                <a:solidFill>
                  <a:srgbClr val="595959"/>
                </a:solidFill>
                <a:effectLst/>
                <a:uLnTx/>
                <a:uFillTx/>
                <a:latin typeface="Rockwell"/>
                <a:cs typeface="Rockwell"/>
              </a:rPr>
              <a:t>Hall </a:t>
            </a:r>
            <a:r>
              <a:rPr kumimoji="0" sz="1400" b="0" i="0" u="none" strike="noStrike" kern="0" cap="none" spc="0" normalizeH="0" baseline="0" noProof="0" dirty="0">
                <a:ln>
                  <a:noFill/>
                </a:ln>
                <a:solidFill>
                  <a:srgbClr val="595959"/>
                </a:solidFill>
                <a:effectLst/>
                <a:uLnTx/>
                <a:uFillTx/>
                <a:latin typeface="Rockwell"/>
                <a:cs typeface="Rockwell"/>
              </a:rPr>
              <a:t>and</a:t>
            </a:r>
            <a:r>
              <a:rPr kumimoji="0" sz="1400" b="0" i="0" u="none" strike="noStrike" kern="0" cap="none" spc="-35" normalizeH="0" baseline="0" noProof="0" dirty="0">
                <a:ln>
                  <a:noFill/>
                </a:ln>
                <a:solidFill>
                  <a:srgbClr val="595959"/>
                </a:solidFill>
                <a:effectLst/>
                <a:uLnTx/>
                <a:uFillTx/>
                <a:latin typeface="Rockwell"/>
                <a:cs typeface="Rockwell"/>
              </a:rPr>
              <a:t> </a:t>
            </a:r>
            <a:r>
              <a:rPr kumimoji="0" sz="1400" b="0" i="0" u="none" strike="noStrike" kern="0" cap="none" spc="0" normalizeH="0" baseline="0" noProof="0" dirty="0">
                <a:ln>
                  <a:noFill/>
                </a:ln>
                <a:solidFill>
                  <a:srgbClr val="595959"/>
                </a:solidFill>
                <a:effectLst/>
                <a:uLnTx/>
                <a:uFillTx/>
                <a:latin typeface="Rockwell"/>
                <a:cs typeface="Rockwell"/>
              </a:rPr>
              <a:t>Q&amp;A</a:t>
            </a:r>
            <a:r>
              <a:rPr kumimoji="0" sz="1400" b="0" i="0" u="none" strike="noStrike" kern="0" cap="none" spc="-35" normalizeH="0" baseline="0" noProof="0" dirty="0">
                <a:ln>
                  <a:noFill/>
                </a:ln>
                <a:solidFill>
                  <a:srgbClr val="595959"/>
                </a:solidFill>
                <a:effectLst/>
                <a:uLnTx/>
                <a:uFillTx/>
                <a:latin typeface="Rockwell"/>
                <a:cs typeface="Rockwell"/>
              </a:rPr>
              <a:t> </a:t>
            </a:r>
            <a:r>
              <a:rPr kumimoji="0" sz="1400" b="0" i="0" u="none" strike="noStrike" kern="0" cap="none" spc="0" normalizeH="0" baseline="0" noProof="0" dirty="0">
                <a:ln>
                  <a:noFill/>
                </a:ln>
                <a:solidFill>
                  <a:srgbClr val="595959"/>
                </a:solidFill>
                <a:effectLst/>
                <a:uLnTx/>
                <a:uFillTx/>
                <a:latin typeface="Rockwell"/>
                <a:cs typeface="Rockwell"/>
              </a:rPr>
              <a:t>with</a:t>
            </a:r>
            <a:r>
              <a:rPr kumimoji="0" sz="1400" b="0" i="0" u="none" strike="noStrike" kern="0" cap="none" spc="-35" normalizeH="0" baseline="0" noProof="0" dirty="0">
                <a:ln>
                  <a:noFill/>
                </a:ln>
                <a:solidFill>
                  <a:srgbClr val="595959"/>
                </a:solidFill>
                <a:effectLst/>
                <a:uLnTx/>
                <a:uFillTx/>
                <a:latin typeface="Rockwell"/>
                <a:cs typeface="Rockwell"/>
              </a:rPr>
              <a:t> </a:t>
            </a:r>
            <a:r>
              <a:rPr kumimoji="0" sz="1400" b="0" i="0" u="none" strike="noStrike" kern="0" cap="none" spc="-10" normalizeH="0" baseline="0" noProof="0" dirty="0">
                <a:ln>
                  <a:noFill/>
                </a:ln>
                <a:solidFill>
                  <a:srgbClr val="595959"/>
                </a:solidFill>
                <a:effectLst/>
                <a:uLnTx/>
                <a:uFillTx/>
                <a:latin typeface="Rockwell"/>
                <a:cs typeface="Rockwell"/>
              </a:rPr>
              <a:t>Barrow</a:t>
            </a:r>
            <a:r>
              <a:rPr kumimoji="0" sz="1400" b="0" i="0" u="none" strike="noStrike" kern="0" cap="none" spc="-35" normalizeH="0" baseline="0" noProof="0" dirty="0">
                <a:ln>
                  <a:noFill/>
                </a:ln>
                <a:solidFill>
                  <a:srgbClr val="595959"/>
                </a:solidFill>
                <a:effectLst/>
                <a:uLnTx/>
                <a:uFillTx/>
                <a:latin typeface="Rockwell"/>
                <a:cs typeface="Rockwell"/>
              </a:rPr>
              <a:t> </a:t>
            </a:r>
            <a:r>
              <a:rPr kumimoji="0" sz="1400" b="0" i="0" u="none" strike="noStrike" kern="0" cap="none" spc="-10" normalizeH="0" baseline="0" noProof="0" dirty="0">
                <a:ln>
                  <a:noFill/>
                </a:ln>
                <a:solidFill>
                  <a:srgbClr val="595959"/>
                </a:solidFill>
                <a:effectLst/>
                <a:uLnTx/>
                <a:uFillTx/>
                <a:latin typeface="Rockwell"/>
                <a:cs typeface="Rockwell"/>
              </a:rPr>
              <a:t>County</a:t>
            </a:r>
            <a:endParaRPr kumimoji="0" sz="1400" b="0" i="0" u="none" strike="noStrike" kern="0" cap="none" spc="0" normalizeH="0" baseline="0" noProof="0">
              <a:ln>
                <a:noFill/>
              </a:ln>
              <a:solidFill>
                <a:sysClr val="windowText" lastClr="000000"/>
              </a:solidFill>
              <a:effectLst/>
              <a:uLnTx/>
              <a:uFillTx/>
              <a:latin typeface="Rockwell"/>
              <a:cs typeface="Rockwell"/>
            </a:endParaRPr>
          </a:p>
        </p:txBody>
      </p:sp>
      <p:sp>
        <p:nvSpPr>
          <p:cNvPr id="23" name="object 23"/>
          <p:cNvSpPr txBox="1"/>
          <p:nvPr/>
        </p:nvSpPr>
        <p:spPr>
          <a:xfrm>
            <a:off x="532843" y="642619"/>
            <a:ext cx="4966335"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rgbClr val="404040"/>
                </a:solidFill>
                <a:effectLst/>
                <a:uLnTx/>
                <a:uFillTx/>
                <a:latin typeface="Rockwell Extra Bold"/>
                <a:cs typeface="Rockwell Extra Bold"/>
              </a:rPr>
              <a:t>2025</a:t>
            </a:r>
            <a:r>
              <a:rPr kumimoji="0" sz="2400" b="1" i="0" u="none" strike="noStrike" kern="0" cap="none" spc="-55" normalizeH="0" baseline="0" noProof="0" dirty="0">
                <a:ln>
                  <a:noFill/>
                </a:ln>
                <a:solidFill>
                  <a:srgbClr val="404040"/>
                </a:solidFill>
                <a:effectLst/>
                <a:uLnTx/>
                <a:uFillTx/>
                <a:latin typeface="Rockwell Extra Bold"/>
                <a:cs typeface="Rockwell Extra Bold"/>
              </a:rPr>
              <a:t> </a:t>
            </a:r>
            <a:r>
              <a:rPr kumimoji="0" sz="2400" b="1" i="0" u="none" strike="noStrike" kern="0" cap="none" spc="0" normalizeH="0" baseline="0" noProof="0" dirty="0">
                <a:ln>
                  <a:noFill/>
                </a:ln>
                <a:solidFill>
                  <a:srgbClr val="404040"/>
                </a:solidFill>
                <a:effectLst/>
                <a:uLnTx/>
                <a:uFillTx/>
                <a:latin typeface="Rockwell Extra Bold"/>
                <a:cs typeface="Rockwell Extra Bold"/>
              </a:rPr>
              <a:t>Special</a:t>
            </a:r>
            <a:r>
              <a:rPr kumimoji="0" sz="2400" b="1" i="0" u="none" strike="noStrike" kern="0" cap="none" spc="-50" normalizeH="0" baseline="0" noProof="0" dirty="0">
                <a:ln>
                  <a:noFill/>
                </a:ln>
                <a:solidFill>
                  <a:srgbClr val="404040"/>
                </a:solidFill>
                <a:effectLst/>
                <a:uLnTx/>
                <a:uFillTx/>
                <a:latin typeface="Rockwell Extra Bold"/>
                <a:cs typeface="Rockwell Extra Bold"/>
              </a:rPr>
              <a:t> </a:t>
            </a:r>
            <a:r>
              <a:rPr kumimoji="0" sz="2400" b="1" i="0" u="none" strike="noStrike" kern="0" cap="none" spc="-10" normalizeH="0" baseline="0" noProof="0" dirty="0">
                <a:ln>
                  <a:noFill/>
                </a:ln>
                <a:solidFill>
                  <a:srgbClr val="404040"/>
                </a:solidFill>
                <a:effectLst/>
                <a:uLnTx/>
                <a:uFillTx/>
                <a:latin typeface="Rockwell Extra Bold"/>
                <a:cs typeface="Rockwell Extra Bold"/>
              </a:rPr>
              <a:t>Programming</a:t>
            </a:r>
            <a:endParaRPr kumimoji="0" sz="2400" b="0" i="0" u="none" strike="noStrike" kern="0" cap="none" spc="0" normalizeH="0" baseline="0" noProof="0">
              <a:ln>
                <a:noFill/>
              </a:ln>
              <a:solidFill>
                <a:sysClr val="windowText" lastClr="000000"/>
              </a:solidFill>
              <a:effectLst/>
              <a:uLnTx/>
              <a:uFillTx/>
              <a:latin typeface="Rockwell Extra Bold"/>
              <a:cs typeface="Rockwell Extra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ED52B-EF36-8D10-90D6-E21E561B2BA3}"/>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69CE29C7-3B24-2DAD-5260-9F51916A8A51}"/>
              </a:ext>
            </a:extLst>
          </p:cNvPr>
          <p:cNvGrpSpPr/>
          <p:nvPr/>
        </p:nvGrpSpPr>
        <p:grpSpPr>
          <a:xfrm>
            <a:off x="616151" y="163482"/>
            <a:ext cx="11575849" cy="6694805"/>
            <a:chOff x="616724" y="163482"/>
            <a:chExt cx="11575849" cy="6694805"/>
          </a:xfrm>
        </p:grpSpPr>
        <p:sp>
          <p:nvSpPr>
            <p:cNvPr id="3" name="object 3">
              <a:extLst>
                <a:ext uri="{FF2B5EF4-FFF2-40B4-BE49-F238E27FC236}">
                  <a16:creationId xmlns:a16="http://schemas.microsoft.com/office/drawing/2014/main" id="{D29AA77B-1F83-BA3E-52CD-8145B197F3ED}"/>
                </a:ext>
              </a:extLst>
            </p:cNvPr>
            <p:cNvSpPr/>
            <p:nvPr/>
          </p:nvSpPr>
          <p:spPr>
            <a:xfrm>
              <a:off x="4315398" y="163482"/>
              <a:ext cx="7877175" cy="6694805"/>
            </a:xfrm>
            <a:custGeom>
              <a:avLst/>
              <a:gdLst/>
              <a:ahLst/>
              <a:cxnLst/>
              <a:rect l="l" t="t" r="r" b="b"/>
              <a:pathLst>
                <a:path w="7877175" h="6694805">
                  <a:moveTo>
                    <a:pt x="5863985" y="0"/>
                  </a:moveTo>
                  <a:lnTo>
                    <a:pt x="0" y="6694517"/>
                  </a:lnTo>
                  <a:lnTo>
                    <a:pt x="7875020" y="6694517"/>
                  </a:lnTo>
                  <a:lnTo>
                    <a:pt x="7876601" y="6286941"/>
                  </a:lnTo>
                  <a:lnTo>
                    <a:pt x="7866971" y="1688401"/>
                  </a:lnTo>
                  <a:lnTo>
                    <a:pt x="7867037" y="234914"/>
                  </a:lnTo>
                  <a:lnTo>
                    <a:pt x="7868860" y="56394"/>
                  </a:lnTo>
                  <a:lnTo>
                    <a:pt x="7870151" y="13908"/>
                  </a:lnTo>
                  <a:lnTo>
                    <a:pt x="7870898" y="5272"/>
                  </a:lnTo>
                  <a:lnTo>
                    <a:pt x="7871299" y="4220"/>
                  </a:lnTo>
                  <a:lnTo>
                    <a:pt x="7866261" y="3315"/>
                  </a:lnTo>
                  <a:lnTo>
                    <a:pt x="7854483" y="2561"/>
                  </a:lnTo>
                  <a:lnTo>
                    <a:pt x="7836315" y="1947"/>
                  </a:lnTo>
                  <a:lnTo>
                    <a:pt x="7782205" y="1110"/>
                  </a:lnTo>
                  <a:lnTo>
                    <a:pt x="7706728" y="737"/>
                  </a:lnTo>
                  <a:lnTo>
                    <a:pt x="7502856" y="1113"/>
                  </a:lnTo>
                  <a:lnTo>
                    <a:pt x="6669237" y="6356"/>
                  </a:lnTo>
                  <a:lnTo>
                    <a:pt x="6265964" y="7954"/>
                  </a:lnTo>
                  <a:lnTo>
                    <a:pt x="6100742" y="7701"/>
                  </a:lnTo>
                  <a:lnTo>
                    <a:pt x="6010489" y="6988"/>
                  </a:lnTo>
                  <a:lnTo>
                    <a:pt x="5939415" y="5760"/>
                  </a:lnTo>
                  <a:lnTo>
                    <a:pt x="5890315" y="3951"/>
                  </a:lnTo>
                  <a:lnTo>
                    <a:pt x="5865987" y="1493"/>
                  </a:lnTo>
                  <a:lnTo>
                    <a:pt x="5863985" y="0"/>
                  </a:lnTo>
                  <a:close/>
                </a:path>
              </a:pathLst>
            </a:custGeom>
            <a:solidFill>
              <a:srgbClr val="A1C8DB">
                <a:alpha val="5881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a:extLst>
                <a:ext uri="{FF2B5EF4-FFF2-40B4-BE49-F238E27FC236}">
                  <a16:creationId xmlns:a16="http://schemas.microsoft.com/office/drawing/2014/main" id="{C77567AA-C872-E788-4E16-71FC5F5594B9}"/>
                </a:ext>
              </a:extLst>
            </p:cNvPr>
            <p:cNvPicPr/>
            <p:nvPr/>
          </p:nvPicPr>
          <p:blipFill>
            <a:blip r:embed="rId2" cstate="print"/>
            <a:stretch>
              <a:fillRect/>
            </a:stretch>
          </p:blipFill>
          <p:spPr>
            <a:xfrm>
              <a:off x="616724" y="1872412"/>
              <a:ext cx="5856567" cy="2739683"/>
            </a:xfrm>
            <a:prstGeom prst="rect">
              <a:avLst/>
            </a:prstGeom>
          </p:spPr>
        </p:pic>
        <p:pic>
          <p:nvPicPr>
            <p:cNvPr id="5" name="object 5">
              <a:extLst>
                <a:ext uri="{FF2B5EF4-FFF2-40B4-BE49-F238E27FC236}">
                  <a16:creationId xmlns:a16="http://schemas.microsoft.com/office/drawing/2014/main" id="{5F71D281-AF4D-072F-9130-C381FF2B687A}"/>
                </a:ext>
              </a:extLst>
            </p:cNvPr>
            <p:cNvPicPr/>
            <p:nvPr/>
          </p:nvPicPr>
          <p:blipFill>
            <a:blip r:embed="rId3" cstate="print"/>
            <a:stretch>
              <a:fillRect/>
            </a:stretch>
          </p:blipFill>
          <p:spPr>
            <a:xfrm>
              <a:off x="9448799" y="1289303"/>
              <a:ext cx="1310640" cy="1331976"/>
            </a:xfrm>
            <a:prstGeom prst="rect">
              <a:avLst/>
            </a:prstGeom>
          </p:spPr>
        </p:pic>
        <p:sp>
          <p:nvSpPr>
            <p:cNvPr id="7" name="object 7">
              <a:extLst>
                <a:ext uri="{FF2B5EF4-FFF2-40B4-BE49-F238E27FC236}">
                  <a16:creationId xmlns:a16="http://schemas.microsoft.com/office/drawing/2014/main" id="{4E16AA80-4C8E-8EC4-897E-D94A5E8B1AAE}"/>
                </a:ext>
              </a:extLst>
            </p:cNvPr>
            <p:cNvSpPr/>
            <p:nvPr/>
          </p:nvSpPr>
          <p:spPr>
            <a:xfrm>
              <a:off x="9485289" y="1326523"/>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8">
              <a:extLst>
                <a:ext uri="{FF2B5EF4-FFF2-40B4-BE49-F238E27FC236}">
                  <a16:creationId xmlns:a16="http://schemas.microsoft.com/office/drawing/2014/main" id="{89A40740-AAFC-B95F-76D6-0227E6DA7A87}"/>
                </a:ext>
              </a:extLst>
            </p:cNvPr>
            <p:cNvPicPr/>
            <p:nvPr/>
          </p:nvPicPr>
          <p:blipFill>
            <a:blip r:embed="rId4" cstate="print"/>
            <a:stretch>
              <a:fillRect/>
            </a:stretch>
          </p:blipFill>
          <p:spPr>
            <a:xfrm>
              <a:off x="10802111" y="1295400"/>
              <a:ext cx="1310640" cy="1331976"/>
            </a:xfrm>
            <a:prstGeom prst="rect">
              <a:avLst/>
            </a:prstGeom>
          </p:spPr>
        </p:pic>
        <p:sp>
          <p:nvSpPr>
            <p:cNvPr id="10" name="object 10">
              <a:extLst>
                <a:ext uri="{FF2B5EF4-FFF2-40B4-BE49-F238E27FC236}">
                  <a16:creationId xmlns:a16="http://schemas.microsoft.com/office/drawing/2014/main" id="{FD757D02-51EC-CAE2-2DEE-2E50B6AE5DB9}"/>
                </a:ext>
              </a:extLst>
            </p:cNvPr>
            <p:cNvSpPr/>
            <p:nvPr/>
          </p:nvSpPr>
          <p:spPr>
            <a:xfrm>
              <a:off x="10837571" y="1332962"/>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a:extLst>
                <a:ext uri="{FF2B5EF4-FFF2-40B4-BE49-F238E27FC236}">
                  <a16:creationId xmlns:a16="http://schemas.microsoft.com/office/drawing/2014/main" id="{09973BFC-05F6-5400-38EC-537B9E194F4C}"/>
                </a:ext>
              </a:extLst>
            </p:cNvPr>
            <p:cNvSpPr/>
            <p:nvPr/>
          </p:nvSpPr>
          <p:spPr>
            <a:xfrm>
              <a:off x="9478850" y="2627288"/>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4" name="object 14">
              <a:extLst>
                <a:ext uri="{FF2B5EF4-FFF2-40B4-BE49-F238E27FC236}">
                  <a16:creationId xmlns:a16="http://schemas.microsoft.com/office/drawing/2014/main" id="{56E0EAF7-133D-009E-65E2-7FA29D5F9582}"/>
                </a:ext>
              </a:extLst>
            </p:cNvPr>
            <p:cNvPicPr/>
            <p:nvPr/>
          </p:nvPicPr>
          <p:blipFill>
            <a:blip r:embed="rId5" cstate="print"/>
            <a:stretch>
              <a:fillRect/>
            </a:stretch>
          </p:blipFill>
          <p:spPr>
            <a:xfrm>
              <a:off x="10802111" y="2602992"/>
              <a:ext cx="1310640" cy="1331975"/>
            </a:xfrm>
            <a:prstGeom prst="rect">
              <a:avLst/>
            </a:prstGeom>
          </p:spPr>
        </p:pic>
        <p:sp>
          <p:nvSpPr>
            <p:cNvPr id="16" name="object 16">
              <a:extLst>
                <a:ext uri="{FF2B5EF4-FFF2-40B4-BE49-F238E27FC236}">
                  <a16:creationId xmlns:a16="http://schemas.microsoft.com/office/drawing/2014/main" id="{954CF13B-B673-13C7-ABE6-B7E2D84BC55A}"/>
                </a:ext>
              </a:extLst>
            </p:cNvPr>
            <p:cNvSpPr/>
            <p:nvPr/>
          </p:nvSpPr>
          <p:spPr>
            <a:xfrm>
              <a:off x="10837571" y="2640167"/>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7" name="object 17">
              <a:extLst>
                <a:ext uri="{FF2B5EF4-FFF2-40B4-BE49-F238E27FC236}">
                  <a16:creationId xmlns:a16="http://schemas.microsoft.com/office/drawing/2014/main" id="{6AB0A20F-967F-C8D1-18FA-5CEFA4719AD4}"/>
                </a:ext>
              </a:extLst>
            </p:cNvPr>
            <p:cNvPicPr/>
            <p:nvPr/>
          </p:nvPicPr>
          <p:blipFill>
            <a:blip r:embed="rId6" cstate="print"/>
            <a:stretch>
              <a:fillRect/>
            </a:stretch>
          </p:blipFill>
          <p:spPr>
            <a:xfrm>
              <a:off x="10802111" y="3898392"/>
              <a:ext cx="1310640" cy="1331976"/>
            </a:xfrm>
            <a:prstGeom prst="rect">
              <a:avLst/>
            </a:prstGeom>
          </p:spPr>
        </p:pic>
        <p:sp>
          <p:nvSpPr>
            <p:cNvPr id="19" name="object 19">
              <a:extLst>
                <a:ext uri="{FF2B5EF4-FFF2-40B4-BE49-F238E27FC236}">
                  <a16:creationId xmlns:a16="http://schemas.microsoft.com/office/drawing/2014/main" id="{D78C2F39-145C-2C87-FDC8-B6E3DE568834}"/>
                </a:ext>
              </a:extLst>
            </p:cNvPr>
            <p:cNvSpPr/>
            <p:nvPr/>
          </p:nvSpPr>
          <p:spPr>
            <a:xfrm>
              <a:off x="10837571" y="3934495"/>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a:extLst>
                <a:ext uri="{FF2B5EF4-FFF2-40B4-BE49-F238E27FC236}">
                  <a16:creationId xmlns:a16="http://schemas.microsoft.com/office/drawing/2014/main" id="{0419031E-9E04-F620-F87B-CFC72DB9C23D}"/>
                </a:ext>
              </a:extLst>
            </p:cNvPr>
            <p:cNvPicPr/>
            <p:nvPr/>
          </p:nvPicPr>
          <p:blipFill>
            <a:blip r:embed="rId7" cstate="print"/>
            <a:stretch>
              <a:fillRect/>
            </a:stretch>
          </p:blipFill>
          <p:spPr>
            <a:xfrm>
              <a:off x="9448799" y="3904488"/>
              <a:ext cx="1310640" cy="1331976"/>
            </a:xfrm>
            <a:prstGeom prst="rect">
              <a:avLst/>
            </a:prstGeom>
          </p:spPr>
        </p:pic>
        <p:sp>
          <p:nvSpPr>
            <p:cNvPr id="22" name="object 22">
              <a:extLst>
                <a:ext uri="{FF2B5EF4-FFF2-40B4-BE49-F238E27FC236}">
                  <a16:creationId xmlns:a16="http://schemas.microsoft.com/office/drawing/2014/main" id="{4CA3D5B9-C60C-A06C-A0A3-DC45E84F3BA4}"/>
                </a:ext>
              </a:extLst>
            </p:cNvPr>
            <p:cNvSpPr/>
            <p:nvPr/>
          </p:nvSpPr>
          <p:spPr>
            <a:xfrm>
              <a:off x="9485290" y="3940934"/>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3" name="object 23">
              <a:extLst>
                <a:ext uri="{FF2B5EF4-FFF2-40B4-BE49-F238E27FC236}">
                  <a16:creationId xmlns:a16="http://schemas.microsoft.com/office/drawing/2014/main" id="{987C2E86-E499-5538-D76A-10EBD2FB0147}"/>
                </a:ext>
              </a:extLst>
            </p:cNvPr>
            <p:cNvPicPr/>
            <p:nvPr/>
          </p:nvPicPr>
          <p:blipFill>
            <a:blip r:embed="rId8" cstate="print"/>
            <a:stretch>
              <a:fillRect/>
            </a:stretch>
          </p:blipFill>
          <p:spPr>
            <a:xfrm>
              <a:off x="9460992" y="5224271"/>
              <a:ext cx="1313688" cy="1331976"/>
            </a:xfrm>
            <a:prstGeom prst="rect">
              <a:avLst/>
            </a:prstGeom>
          </p:spPr>
        </p:pic>
        <p:sp>
          <p:nvSpPr>
            <p:cNvPr id="25" name="object 25">
              <a:extLst>
                <a:ext uri="{FF2B5EF4-FFF2-40B4-BE49-F238E27FC236}">
                  <a16:creationId xmlns:a16="http://schemas.microsoft.com/office/drawing/2014/main" id="{64E254CF-27E5-DBE1-1DF4-2C2758D06E60}"/>
                </a:ext>
              </a:extLst>
            </p:cNvPr>
            <p:cNvSpPr/>
            <p:nvPr/>
          </p:nvSpPr>
          <p:spPr>
            <a:xfrm>
              <a:off x="9498169" y="5261018"/>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6" name="object 26">
              <a:extLst>
                <a:ext uri="{FF2B5EF4-FFF2-40B4-BE49-F238E27FC236}">
                  <a16:creationId xmlns:a16="http://schemas.microsoft.com/office/drawing/2014/main" id="{2A119D71-2C76-548A-7304-5B6793608E3D}"/>
                </a:ext>
              </a:extLst>
            </p:cNvPr>
            <p:cNvPicPr/>
            <p:nvPr/>
          </p:nvPicPr>
          <p:blipFill>
            <a:blip r:embed="rId5" cstate="print"/>
            <a:stretch>
              <a:fillRect/>
            </a:stretch>
          </p:blipFill>
          <p:spPr>
            <a:xfrm>
              <a:off x="10802111" y="5224271"/>
              <a:ext cx="1310640" cy="1331976"/>
            </a:xfrm>
            <a:prstGeom prst="rect">
              <a:avLst/>
            </a:prstGeom>
          </p:spPr>
        </p:pic>
        <p:sp>
          <p:nvSpPr>
            <p:cNvPr id="28" name="object 28">
              <a:extLst>
                <a:ext uri="{FF2B5EF4-FFF2-40B4-BE49-F238E27FC236}">
                  <a16:creationId xmlns:a16="http://schemas.microsoft.com/office/drawing/2014/main" id="{CD7EF173-10BF-98CD-AFA5-0D5F3B69B846}"/>
                </a:ext>
              </a:extLst>
            </p:cNvPr>
            <p:cNvSpPr/>
            <p:nvPr/>
          </p:nvSpPr>
          <p:spPr>
            <a:xfrm>
              <a:off x="10837571" y="5261018"/>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9" name="object 29">
              <a:extLst>
                <a:ext uri="{FF2B5EF4-FFF2-40B4-BE49-F238E27FC236}">
                  <a16:creationId xmlns:a16="http://schemas.microsoft.com/office/drawing/2014/main" id="{8929AF25-EA21-F360-B520-136CAD111CA4}"/>
                </a:ext>
              </a:extLst>
            </p:cNvPr>
            <p:cNvPicPr/>
            <p:nvPr/>
          </p:nvPicPr>
          <p:blipFill>
            <a:blip r:embed="rId3" cstate="print"/>
            <a:stretch>
              <a:fillRect/>
            </a:stretch>
          </p:blipFill>
          <p:spPr>
            <a:xfrm>
              <a:off x="8071104" y="1283207"/>
              <a:ext cx="1310640" cy="1331976"/>
            </a:xfrm>
            <a:prstGeom prst="rect">
              <a:avLst/>
            </a:prstGeom>
          </p:spPr>
        </p:pic>
        <p:sp>
          <p:nvSpPr>
            <p:cNvPr id="31" name="object 31">
              <a:extLst>
                <a:ext uri="{FF2B5EF4-FFF2-40B4-BE49-F238E27FC236}">
                  <a16:creationId xmlns:a16="http://schemas.microsoft.com/office/drawing/2014/main" id="{A480C325-7676-6584-CC2A-CF3F89F9BFBF}"/>
                </a:ext>
              </a:extLst>
            </p:cNvPr>
            <p:cNvSpPr/>
            <p:nvPr/>
          </p:nvSpPr>
          <p:spPr>
            <a:xfrm>
              <a:off x="8107250" y="1320083"/>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2" name="object 32">
              <a:extLst>
                <a:ext uri="{FF2B5EF4-FFF2-40B4-BE49-F238E27FC236}">
                  <a16:creationId xmlns:a16="http://schemas.microsoft.com/office/drawing/2014/main" id="{C37322CF-1136-601D-90DB-09C2D8DB37C3}"/>
                </a:ext>
              </a:extLst>
            </p:cNvPr>
            <p:cNvPicPr/>
            <p:nvPr/>
          </p:nvPicPr>
          <p:blipFill>
            <a:blip r:embed="rId6" cstate="print"/>
            <a:stretch>
              <a:fillRect/>
            </a:stretch>
          </p:blipFill>
          <p:spPr>
            <a:xfrm>
              <a:off x="8065008" y="2584703"/>
              <a:ext cx="1310640" cy="1331976"/>
            </a:xfrm>
            <a:prstGeom prst="rect">
              <a:avLst/>
            </a:prstGeom>
          </p:spPr>
        </p:pic>
        <p:sp>
          <p:nvSpPr>
            <p:cNvPr id="34" name="object 34">
              <a:extLst>
                <a:ext uri="{FF2B5EF4-FFF2-40B4-BE49-F238E27FC236}">
                  <a16:creationId xmlns:a16="http://schemas.microsoft.com/office/drawing/2014/main" id="{B4C35185-7BF8-8847-6169-83AA8C2C8453}"/>
                </a:ext>
              </a:extLst>
            </p:cNvPr>
            <p:cNvSpPr/>
            <p:nvPr/>
          </p:nvSpPr>
          <p:spPr>
            <a:xfrm>
              <a:off x="8100811" y="2620849"/>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5" name="object 35">
              <a:extLst>
                <a:ext uri="{FF2B5EF4-FFF2-40B4-BE49-F238E27FC236}">
                  <a16:creationId xmlns:a16="http://schemas.microsoft.com/office/drawing/2014/main" id="{A52CC568-278D-47D2-15CA-448DF37A3E2D}"/>
                </a:ext>
              </a:extLst>
            </p:cNvPr>
            <p:cNvPicPr/>
            <p:nvPr/>
          </p:nvPicPr>
          <p:blipFill>
            <a:blip r:embed="rId9" cstate="print"/>
            <a:stretch>
              <a:fillRect/>
            </a:stretch>
          </p:blipFill>
          <p:spPr>
            <a:xfrm>
              <a:off x="8071104" y="3898392"/>
              <a:ext cx="1310640" cy="1331976"/>
            </a:xfrm>
            <a:prstGeom prst="rect">
              <a:avLst/>
            </a:prstGeom>
          </p:spPr>
        </p:pic>
        <p:sp>
          <p:nvSpPr>
            <p:cNvPr id="37" name="object 37">
              <a:extLst>
                <a:ext uri="{FF2B5EF4-FFF2-40B4-BE49-F238E27FC236}">
                  <a16:creationId xmlns:a16="http://schemas.microsoft.com/office/drawing/2014/main" id="{EF42C7FB-988D-FFAD-F86A-57B5B1BEA022}"/>
                </a:ext>
              </a:extLst>
            </p:cNvPr>
            <p:cNvSpPr/>
            <p:nvPr/>
          </p:nvSpPr>
          <p:spPr>
            <a:xfrm>
              <a:off x="8107252" y="3934494"/>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8" name="object 38">
              <a:extLst>
                <a:ext uri="{FF2B5EF4-FFF2-40B4-BE49-F238E27FC236}">
                  <a16:creationId xmlns:a16="http://schemas.microsoft.com/office/drawing/2014/main" id="{742BFB1B-9C0D-E7C3-D616-4A7B10C969C3}"/>
                </a:ext>
              </a:extLst>
            </p:cNvPr>
            <p:cNvPicPr/>
            <p:nvPr/>
          </p:nvPicPr>
          <p:blipFill>
            <a:blip r:embed="rId10" cstate="print"/>
            <a:stretch>
              <a:fillRect/>
            </a:stretch>
          </p:blipFill>
          <p:spPr>
            <a:xfrm>
              <a:off x="8074151" y="5227319"/>
              <a:ext cx="1331976" cy="1310640"/>
            </a:xfrm>
            <a:prstGeom prst="rect">
              <a:avLst/>
            </a:prstGeom>
          </p:spPr>
        </p:pic>
        <p:sp>
          <p:nvSpPr>
            <p:cNvPr id="40" name="object 40">
              <a:extLst>
                <a:ext uri="{FF2B5EF4-FFF2-40B4-BE49-F238E27FC236}">
                  <a16:creationId xmlns:a16="http://schemas.microsoft.com/office/drawing/2014/main" id="{9E53ACB3-97B5-F37F-9460-2493AF166804}"/>
                </a:ext>
              </a:extLst>
            </p:cNvPr>
            <p:cNvSpPr/>
            <p:nvPr/>
          </p:nvSpPr>
          <p:spPr>
            <a:xfrm>
              <a:off x="8110471" y="5264236"/>
              <a:ext cx="1204595" cy="1184910"/>
            </a:xfrm>
            <a:custGeom>
              <a:avLst/>
              <a:gdLst/>
              <a:ahLst/>
              <a:cxnLst/>
              <a:rect l="l" t="t" r="r" b="b"/>
              <a:pathLst>
                <a:path w="1204595" h="1184910">
                  <a:moveTo>
                    <a:pt x="0" y="1184856"/>
                  </a:moveTo>
                  <a:lnTo>
                    <a:pt x="0" y="0"/>
                  </a:lnTo>
                  <a:lnTo>
                    <a:pt x="1204175" y="0"/>
                  </a:lnTo>
                  <a:lnTo>
                    <a:pt x="1204175" y="1184856"/>
                  </a:lnTo>
                  <a:lnTo>
                    <a:pt x="0" y="1184856"/>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1" name="object 41">
              <a:extLst>
                <a:ext uri="{FF2B5EF4-FFF2-40B4-BE49-F238E27FC236}">
                  <a16:creationId xmlns:a16="http://schemas.microsoft.com/office/drawing/2014/main" id="{6918245A-12C3-0F1F-B135-70D2DD21D52E}"/>
                </a:ext>
              </a:extLst>
            </p:cNvPr>
            <p:cNvPicPr/>
            <p:nvPr/>
          </p:nvPicPr>
          <p:blipFill>
            <a:blip r:embed="rId3" cstate="print"/>
            <a:stretch>
              <a:fillRect/>
            </a:stretch>
          </p:blipFill>
          <p:spPr>
            <a:xfrm>
              <a:off x="6757416" y="1283207"/>
              <a:ext cx="1310640" cy="1331976"/>
            </a:xfrm>
            <a:prstGeom prst="rect">
              <a:avLst/>
            </a:prstGeom>
          </p:spPr>
        </p:pic>
        <p:sp>
          <p:nvSpPr>
            <p:cNvPr id="43" name="object 43">
              <a:extLst>
                <a:ext uri="{FF2B5EF4-FFF2-40B4-BE49-F238E27FC236}">
                  <a16:creationId xmlns:a16="http://schemas.microsoft.com/office/drawing/2014/main" id="{48554973-D68E-EBBF-B97C-C8F2737124F1}"/>
                </a:ext>
              </a:extLst>
            </p:cNvPr>
            <p:cNvSpPr/>
            <p:nvPr/>
          </p:nvSpPr>
          <p:spPr>
            <a:xfrm>
              <a:off x="6793608" y="1320083"/>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4" name="object 44">
              <a:extLst>
                <a:ext uri="{FF2B5EF4-FFF2-40B4-BE49-F238E27FC236}">
                  <a16:creationId xmlns:a16="http://schemas.microsoft.com/office/drawing/2014/main" id="{CE11C1DB-E24C-5094-0B5F-57CE425EB268}"/>
                </a:ext>
              </a:extLst>
            </p:cNvPr>
            <p:cNvPicPr/>
            <p:nvPr/>
          </p:nvPicPr>
          <p:blipFill>
            <a:blip r:embed="rId6" cstate="print"/>
            <a:stretch>
              <a:fillRect/>
            </a:stretch>
          </p:blipFill>
          <p:spPr>
            <a:xfrm>
              <a:off x="6751319" y="2584703"/>
              <a:ext cx="1310640" cy="1331976"/>
            </a:xfrm>
            <a:prstGeom prst="rect">
              <a:avLst/>
            </a:prstGeom>
          </p:spPr>
        </p:pic>
        <p:sp>
          <p:nvSpPr>
            <p:cNvPr id="46" name="object 46">
              <a:extLst>
                <a:ext uri="{FF2B5EF4-FFF2-40B4-BE49-F238E27FC236}">
                  <a16:creationId xmlns:a16="http://schemas.microsoft.com/office/drawing/2014/main" id="{B25ECDFD-8DDB-387D-C6BB-EE7A00B88763}"/>
                </a:ext>
              </a:extLst>
            </p:cNvPr>
            <p:cNvSpPr/>
            <p:nvPr/>
          </p:nvSpPr>
          <p:spPr>
            <a:xfrm>
              <a:off x="6787168" y="2620849"/>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7" name="object 47">
              <a:extLst>
                <a:ext uri="{FF2B5EF4-FFF2-40B4-BE49-F238E27FC236}">
                  <a16:creationId xmlns:a16="http://schemas.microsoft.com/office/drawing/2014/main" id="{8573B3FC-B0D3-C77A-1971-CD5520BD875E}"/>
                </a:ext>
              </a:extLst>
            </p:cNvPr>
            <p:cNvPicPr/>
            <p:nvPr/>
          </p:nvPicPr>
          <p:blipFill>
            <a:blip r:embed="rId9" cstate="print"/>
            <a:stretch>
              <a:fillRect/>
            </a:stretch>
          </p:blipFill>
          <p:spPr>
            <a:xfrm>
              <a:off x="6757416" y="3898392"/>
              <a:ext cx="1310640" cy="1331976"/>
            </a:xfrm>
            <a:prstGeom prst="rect">
              <a:avLst/>
            </a:prstGeom>
          </p:spPr>
        </p:pic>
        <p:sp>
          <p:nvSpPr>
            <p:cNvPr id="49" name="object 49">
              <a:extLst>
                <a:ext uri="{FF2B5EF4-FFF2-40B4-BE49-F238E27FC236}">
                  <a16:creationId xmlns:a16="http://schemas.microsoft.com/office/drawing/2014/main" id="{C893191F-8104-4BC3-DA4D-9C946D55273C}"/>
                </a:ext>
              </a:extLst>
            </p:cNvPr>
            <p:cNvSpPr/>
            <p:nvPr/>
          </p:nvSpPr>
          <p:spPr>
            <a:xfrm>
              <a:off x="6793608" y="3934494"/>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0" name="object 50">
              <a:extLst>
                <a:ext uri="{FF2B5EF4-FFF2-40B4-BE49-F238E27FC236}">
                  <a16:creationId xmlns:a16="http://schemas.microsoft.com/office/drawing/2014/main" id="{44762BC3-FD6B-8B49-8890-0A0F4BDF7933}"/>
                </a:ext>
              </a:extLst>
            </p:cNvPr>
            <p:cNvPicPr/>
            <p:nvPr/>
          </p:nvPicPr>
          <p:blipFill>
            <a:blip r:embed="rId11" cstate="print"/>
            <a:stretch>
              <a:fillRect/>
            </a:stretch>
          </p:blipFill>
          <p:spPr>
            <a:xfrm>
              <a:off x="6769607" y="5218175"/>
              <a:ext cx="1310640" cy="1331976"/>
            </a:xfrm>
            <a:prstGeom prst="rect">
              <a:avLst/>
            </a:prstGeom>
          </p:spPr>
        </p:pic>
        <p:sp>
          <p:nvSpPr>
            <p:cNvPr id="52" name="object 52">
              <a:extLst>
                <a:ext uri="{FF2B5EF4-FFF2-40B4-BE49-F238E27FC236}">
                  <a16:creationId xmlns:a16="http://schemas.microsoft.com/office/drawing/2014/main" id="{E9D5C42F-69EC-A654-A464-9F647F28E999}"/>
                </a:ext>
              </a:extLst>
            </p:cNvPr>
            <p:cNvSpPr/>
            <p:nvPr/>
          </p:nvSpPr>
          <p:spPr>
            <a:xfrm>
              <a:off x="6806488" y="5254577"/>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8" name="TextBox 57">
            <a:extLst>
              <a:ext uri="{FF2B5EF4-FFF2-40B4-BE49-F238E27FC236}">
                <a16:creationId xmlns:a16="http://schemas.microsoft.com/office/drawing/2014/main" id="{F8A425F2-79CF-2CDA-1BEE-C646D2097BB8}"/>
              </a:ext>
            </a:extLst>
          </p:cNvPr>
          <p:cNvSpPr txBox="1"/>
          <p:nvPr/>
        </p:nvSpPr>
        <p:spPr>
          <a:xfrm>
            <a:off x="233861" y="4910901"/>
            <a:ext cx="7769123" cy="677108"/>
          </a:xfrm>
          <a:prstGeom prst="rect">
            <a:avLst/>
          </a:prstGeom>
          <a:noFill/>
        </p:spPr>
        <p:txBody>
          <a:bodyPr wrap="square">
            <a:spAutoFit/>
          </a:bodyPr>
          <a:lstStyle/>
          <a:p>
            <a:r>
              <a:rPr lang="en-US" sz="3800" dirty="0">
                <a:hlinkClick r:id="rId12"/>
              </a:rPr>
              <a:t>https://www.bsawinterfest.org/</a:t>
            </a:r>
            <a:r>
              <a:rPr lang="en-US" sz="3800" dirty="0"/>
              <a:t> </a:t>
            </a:r>
          </a:p>
        </p:txBody>
      </p:sp>
    </p:spTree>
    <p:extLst>
      <p:ext uri="{BB962C8B-B14F-4D97-AF65-F5344CB8AC3E}">
        <p14:creationId xmlns:p14="http://schemas.microsoft.com/office/powerpoint/2010/main" val="136624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4"/>
            <a:ext cx="8632371" cy="2637520"/>
          </a:xfrm>
        </p:spPr>
        <p:txBody>
          <a:bodyPr>
            <a:normAutofit/>
          </a:bodyPr>
          <a:lstStyle/>
          <a:p>
            <a:r>
              <a:rPr lang="en-US" sz="4000" b="1" dirty="0">
                <a:solidFill>
                  <a:srgbClr val="1FC77F"/>
                </a:solidFill>
                <a:latin typeface="Arial Black" panose="020B0A04020102020204" pitchFamily="34" charset="0"/>
                <a:cs typeface="Arial" panose="020B0604020202020204" pitchFamily="34" charset="0"/>
              </a:rPr>
              <a:t>Current Exploring Participation Status</a:t>
            </a:r>
          </a:p>
        </p:txBody>
      </p:sp>
      <p:pic>
        <p:nvPicPr>
          <p:cNvPr id="2" name="Picture 1"/>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1121899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5B1D1-9D07-DC2A-D4AD-A11318AC7AB2}"/>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3619D1A9-8579-4CDB-4714-BD9172824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a:extLst>
              <a:ext uri="{FF2B5EF4-FFF2-40B4-BE49-F238E27FC236}">
                <a16:creationId xmlns:a16="http://schemas.microsoft.com/office/drawing/2014/main" id="{8D595892-EFFA-DDA2-08D7-841EDA036419}"/>
              </a:ext>
            </a:extLst>
          </p:cNvPr>
          <p:cNvSpPr>
            <a:spLocks noGrp="1"/>
          </p:cNvSpPr>
          <p:nvPr>
            <p:ph type="ctrTitle"/>
          </p:nvPr>
        </p:nvSpPr>
        <p:spPr>
          <a:xfrm>
            <a:off x="1880010" y="136604"/>
            <a:ext cx="8431981" cy="1833711"/>
          </a:xfrm>
        </p:spPr>
        <p:txBody>
          <a:bodyPr>
            <a:normAutofit/>
          </a:bodyPr>
          <a:lstStyle/>
          <a:p>
            <a:pPr algn="l"/>
            <a:r>
              <a:rPr lang="en-US" sz="4000" dirty="0">
                <a:solidFill>
                  <a:srgbClr val="1FC77F"/>
                </a:solidFill>
                <a:latin typeface="Arial Black"/>
                <a:cs typeface="Arial Black"/>
              </a:rPr>
              <a:t>Exploring Membership Growth Opportunity…</a:t>
            </a:r>
          </a:p>
        </p:txBody>
      </p:sp>
      <p:pic>
        <p:nvPicPr>
          <p:cNvPr id="23" name="Picture 22" descr="exploring_wht_transparent-01.png">
            <a:extLst>
              <a:ext uri="{FF2B5EF4-FFF2-40B4-BE49-F238E27FC236}">
                <a16:creationId xmlns:a16="http://schemas.microsoft.com/office/drawing/2014/main" id="{266B8622-0D65-98E7-4EDE-162A408BB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2024C6DB-2943-D048-D7E6-39C4FAA9EA92}"/>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5C7C77-37E9-1781-9410-4FDF28023D9D}"/>
              </a:ext>
            </a:extLst>
          </p:cNvPr>
          <p:cNvSpPr/>
          <p:nvPr/>
        </p:nvSpPr>
        <p:spPr>
          <a:xfrm>
            <a:off x="1891126" y="1091301"/>
            <a:ext cx="8409746" cy="1477328"/>
          </a:xfrm>
          <a:prstGeom prst="rect">
            <a:avLst/>
          </a:prstGeom>
        </p:spPr>
        <p:txBody>
          <a:bodyPr wrap="square">
            <a:spAutoFit/>
          </a:bodyPr>
          <a:lstStyle/>
          <a:p>
            <a:pPr marL="0" lvl="1"/>
            <a:endParaRPr lang="en-US" sz="2000" b="1" dirty="0">
              <a:solidFill>
                <a:srgbClr val="FFFF00"/>
              </a:solidFill>
              <a:latin typeface="Arial Black" panose="020B0A04020102020204" pitchFamily="34" charset="0"/>
            </a:endParaRPr>
          </a:p>
          <a:p>
            <a:pPr marL="0" lvl="1"/>
            <a:endParaRPr lang="en-US" sz="2000" dirty="0">
              <a:solidFill>
                <a:srgbClr val="FFFF00"/>
              </a:solidFill>
              <a:latin typeface="Arial Black" panose="020B0A04020102020204" pitchFamily="34" charset="0"/>
            </a:endParaRPr>
          </a:p>
          <a:p>
            <a:pPr marL="0" lvl="1"/>
            <a:endParaRPr lang="en-US" b="1" dirty="0">
              <a:solidFill>
                <a:srgbClr val="FFFF00"/>
              </a:solidFill>
            </a:endParaRPr>
          </a:p>
          <a:p>
            <a:pPr marL="0" lvl="1"/>
            <a:endParaRPr lang="en-US" b="1" dirty="0">
              <a:solidFill>
                <a:srgbClr val="FFFF00"/>
              </a:solidFill>
            </a:endParaRPr>
          </a:p>
          <a:p>
            <a:pPr marL="690563" lvl="1" indent="-233363">
              <a:buFont typeface="Arial" panose="020B0604020202020204" pitchFamily="34" charset="0"/>
              <a:buChar char="•"/>
            </a:pPr>
            <a:endParaRPr lang="en-US" sz="1400" b="1" dirty="0">
              <a:solidFill>
                <a:srgbClr val="FFFF00"/>
              </a:solidFill>
            </a:endParaRPr>
          </a:p>
        </p:txBody>
      </p:sp>
      <p:graphicFrame>
        <p:nvGraphicFramePr>
          <p:cNvPr id="3" name="Table 2">
            <a:extLst>
              <a:ext uri="{FF2B5EF4-FFF2-40B4-BE49-F238E27FC236}">
                <a16:creationId xmlns:a16="http://schemas.microsoft.com/office/drawing/2014/main" id="{557C1E96-7475-1448-54F2-3B4D33BD1FF4}"/>
              </a:ext>
            </a:extLst>
          </p:cNvPr>
          <p:cNvGraphicFramePr>
            <a:graphicFrameLocks noGrp="1"/>
          </p:cNvGraphicFramePr>
          <p:nvPr/>
        </p:nvGraphicFramePr>
        <p:xfrm>
          <a:off x="1672210" y="1942097"/>
          <a:ext cx="8870160" cy="2491078"/>
        </p:xfrm>
        <a:graphic>
          <a:graphicData uri="http://schemas.openxmlformats.org/drawingml/2006/table">
            <a:tbl>
              <a:tblPr firstRow="1" firstCol="1" bandRow="1">
                <a:tableStyleId>{5C22544A-7EE6-4342-B048-85BDC9FD1C3A}</a:tableStyleId>
              </a:tblPr>
              <a:tblGrid>
                <a:gridCol w="1187471">
                  <a:extLst>
                    <a:ext uri="{9D8B030D-6E8A-4147-A177-3AD203B41FA5}">
                      <a16:colId xmlns:a16="http://schemas.microsoft.com/office/drawing/2014/main" val="20000"/>
                    </a:ext>
                  </a:extLst>
                </a:gridCol>
                <a:gridCol w="1230405">
                  <a:extLst>
                    <a:ext uri="{9D8B030D-6E8A-4147-A177-3AD203B41FA5}">
                      <a16:colId xmlns:a16="http://schemas.microsoft.com/office/drawing/2014/main" val="20001"/>
                    </a:ext>
                  </a:extLst>
                </a:gridCol>
                <a:gridCol w="1422223">
                  <a:extLst>
                    <a:ext uri="{9D8B030D-6E8A-4147-A177-3AD203B41FA5}">
                      <a16:colId xmlns:a16="http://schemas.microsoft.com/office/drawing/2014/main" val="20002"/>
                    </a:ext>
                  </a:extLst>
                </a:gridCol>
                <a:gridCol w="1422223">
                  <a:extLst>
                    <a:ext uri="{9D8B030D-6E8A-4147-A177-3AD203B41FA5}">
                      <a16:colId xmlns:a16="http://schemas.microsoft.com/office/drawing/2014/main" val="20003"/>
                    </a:ext>
                  </a:extLst>
                </a:gridCol>
                <a:gridCol w="1301767">
                  <a:extLst>
                    <a:ext uri="{9D8B030D-6E8A-4147-A177-3AD203B41FA5}">
                      <a16:colId xmlns:a16="http://schemas.microsoft.com/office/drawing/2014/main" val="20004"/>
                    </a:ext>
                  </a:extLst>
                </a:gridCol>
                <a:gridCol w="1104075">
                  <a:extLst>
                    <a:ext uri="{9D8B030D-6E8A-4147-A177-3AD203B41FA5}">
                      <a16:colId xmlns:a16="http://schemas.microsoft.com/office/drawing/2014/main" val="20005"/>
                    </a:ext>
                  </a:extLst>
                </a:gridCol>
                <a:gridCol w="1201996">
                  <a:extLst>
                    <a:ext uri="{9D8B030D-6E8A-4147-A177-3AD203B41FA5}">
                      <a16:colId xmlns:a16="http://schemas.microsoft.com/office/drawing/2014/main" val="20006"/>
                    </a:ext>
                  </a:extLst>
                </a:gridCol>
              </a:tblGrid>
              <a:tr h="631971">
                <a:tc rowSpan="2">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As of…</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Units</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Youth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Adult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72262">
                <a:tc vMerge="1">
                  <a:txBody>
                    <a:bodyPr/>
                    <a:lstStyle/>
                    <a:p>
                      <a:endParaRPr lang="en-US"/>
                    </a:p>
                  </a:txBody>
                  <a:tcP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97597">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31 Jan 2020 *</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395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4,055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14,903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80,474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704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19,095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88505">
                <a:tc>
                  <a:txBody>
                    <a:bodyPr/>
                    <a:lstStyle/>
                    <a:p>
                      <a:pPr marL="0" marR="0" indent="0" algn="ctr" defTabSz="457200" rtl="0" eaLnBrk="1" latinLnBrk="0" hangingPunct="1">
                        <a:lnSpc>
                          <a:spcPct val="107000"/>
                        </a:lnSpc>
                        <a:spcBef>
                          <a:spcPts val="0"/>
                        </a:spcBef>
                        <a:spcAft>
                          <a:spcPts val="0"/>
                        </a:spcAft>
                      </a:pP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indent="0" algn="ctr" defTabSz="457200" rtl="0" eaLnBrk="1" latinLnBrk="0" hangingPunct="1">
                        <a:lnSpc>
                          <a:spcPct val="107000"/>
                        </a:lnSpc>
                        <a:spcBef>
                          <a:spcPts val="0"/>
                        </a:spcBef>
                        <a:spcAft>
                          <a:spcPts val="0"/>
                        </a:spcAft>
                      </a:pPr>
                      <a:r>
                        <a:rPr lang="en-US" sz="1200" b="1" kern="1200" dirty="0">
                          <a:solidFill>
                            <a:schemeClr val="tx1"/>
                          </a:solidFill>
                          <a:effectLst/>
                          <a:latin typeface="Arial" panose="020B0604020202020204" pitchFamily="34" charset="0"/>
                          <a:ea typeface="+mn-ea"/>
                          <a:cs typeface="Arial" panose="020B0604020202020204" pitchFamily="34" charset="0"/>
                        </a:rPr>
                        <a:t>30 Oct 2025</a:t>
                      </a: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186</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1,516</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3,927</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24,284 </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766</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9,367</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00743">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Opportunity</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209</a:t>
                      </a:r>
                      <a:r>
                        <a:rPr lang="en-US" sz="1800" b="1" dirty="0">
                          <a:solidFill>
                            <a:srgbClr val="0070C0"/>
                          </a:solidFill>
                          <a:effectLst/>
                          <a:latin typeface="Arial Black" panose="020B0A04020102020204" pitchFamily="34" charset="0"/>
                          <a:cs typeface="Arial" panose="020B0604020202020204" pitchFamily="34" charset="0"/>
                        </a:rPr>
                        <a:t>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kern="1200" dirty="0">
                          <a:solidFill>
                            <a:srgbClr val="1C81FB"/>
                          </a:solidFill>
                          <a:effectLst/>
                          <a:latin typeface="Arial Black" panose="020B0A04020102020204" pitchFamily="34" charset="0"/>
                          <a:ea typeface="+mn-ea"/>
                          <a:cs typeface="Arial" panose="020B0604020202020204" pitchFamily="34" charset="0"/>
                        </a:rPr>
                        <a:t>2,539</a:t>
                      </a:r>
                      <a:r>
                        <a:rPr lang="en-US" sz="1800" b="1" dirty="0">
                          <a:solidFill>
                            <a:srgbClr val="C00000"/>
                          </a:solidFill>
                          <a:effectLst/>
                          <a:latin typeface="Arial Black" panose="020B0A04020102020204" pitchFamily="34" charset="0"/>
                          <a:cs typeface="Arial" panose="020B0604020202020204" pitchFamily="34" charset="0"/>
                        </a:rPr>
                        <a:t> </a:t>
                      </a:r>
                      <a:endParaRPr lang="en-US" sz="1800" b="1" dirty="0">
                        <a:solidFill>
                          <a:srgbClr val="C0000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10,976</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1C81FB"/>
                          </a:solidFill>
                          <a:effectLst/>
                          <a:latin typeface="Arial Black" panose="020B0A04020102020204" pitchFamily="34" charset="0"/>
                          <a:cs typeface="Arial" panose="020B0604020202020204" pitchFamily="34" charset="0"/>
                        </a:rPr>
                        <a:t>56,190</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62+</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1C81FB"/>
                          </a:solidFill>
                          <a:effectLst/>
                          <a:latin typeface="Arial Black" panose="020B0A04020102020204" pitchFamily="34" charset="0"/>
                          <a:cs typeface="Arial" panose="020B0604020202020204" pitchFamily="34" charset="0"/>
                        </a:rPr>
                        <a:t> 9,698</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D7BCABEA-EB46-232A-7A36-DA4E5D2328BD}"/>
              </a:ext>
            </a:extLst>
          </p:cNvPr>
          <p:cNvSpPr txBox="1"/>
          <p:nvPr/>
        </p:nvSpPr>
        <p:spPr>
          <a:xfrm>
            <a:off x="1801052" y="4672068"/>
            <a:ext cx="8545527" cy="338554"/>
          </a:xfrm>
          <a:prstGeom prst="rect">
            <a:avLst/>
          </a:prstGeom>
          <a:noFill/>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 Just before the COVID-19 Pandemic shut-down all in-person meetings </a:t>
            </a:r>
          </a:p>
        </p:txBody>
      </p:sp>
      <p:sp>
        <p:nvSpPr>
          <p:cNvPr id="8" name="TextBox 7">
            <a:extLst>
              <a:ext uri="{FF2B5EF4-FFF2-40B4-BE49-F238E27FC236}">
                <a16:creationId xmlns:a16="http://schemas.microsoft.com/office/drawing/2014/main" id="{B2702B18-05AD-572E-179F-7AA85DFD55B0}"/>
              </a:ext>
            </a:extLst>
          </p:cNvPr>
          <p:cNvSpPr txBox="1"/>
          <p:nvPr/>
        </p:nvSpPr>
        <p:spPr>
          <a:xfrm>
            <a:off x="1801052" y="5050436"/>
            <a:ext cx="8625788" cy="861774"/>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Positive upward or   </a:t>
            </a:r>
            <a:r>
              <a:rPr lang="en-US" sz="1600" b="1" dirty="0">
                <a:solidFill>
                  <a:srgbClr val="FFFF00"/>
                </a:solidFill>
                <a:latin typeface="Arial" panose="020B0604020202020204" pitchFamily="34" charset="0"/>
                <a:cs typeface="Arial" panose="020B0604020202020204" pitchFamily="34" charset="0"/>
              </a:rPr>
              <a:t>Negative downward trend since 16 Sept 2025; </a:t>
            </a:r>
            <a:r>
              <a:rPr lang="en-US" sz="1600" b="1" dirty="0">
                <a:solidFill>
                  <a:schemeClr val="accent6">
                    <a:lumMod val="75000"/>
                  </a:schemeClr>
                </a:solidFill>
                <a:latin typeface="Arial" panose="020B0604020202020204" pitchFamily="34" charset="0"/>
                <a:cs typeface="Arial" panose="020B0604020202020204" pitchFamily="34" charset="0"/>
              </a:rPr>
              <a:t>Clubs Units </a:t>
            </a:r>
            <a:r>
              <a:rPr lang="en-US" sz="1600" b="1" dirty="0">
                <a:solidFill>
                  <a:srgbClr val="00B050"/>
                </a:solidFill>
                <a:latin typeface="Arial" panose="020B0604020202020204" pitchFamily="34" charset="0"/>
                <a:cs typeface="Arial" panose="020B0604020202020204" pitchFamily="34" charset="0"/>
              </a:rPr>
              <a:t>up</a:t>
            </a:r>
            <a:r>
              <a:rPr lang="en-US" sz="1600" b="1" dirty="0">
                <a:solidFill>
                  <a:schemeClr val="accent6">
                    <a:lumMod val="75000"/>
                  </a:schemeClr>
                </a:solidFill>
                <a:latin typeface="Arial" panose="020B0604020202020204" pitchFamily="34" charset="0"/>
                <a:cs typeface="Arial" panose="020B0604020202020204" pitchFamily="34" charset="0"/>
              </a:rPr>
              <a:t> </a:t>
            </a:r>
            <a:r>
              <a:rPr lang="en-US" sz="1600" b="1" dirty="0">
                <a:solidFill>
                  <a:srgbClr val="00B050"/>
                </a:solidFill>
                <a:latin typeface="Arial" panose="020B0604020202020204" pitchFamily="34" charset="0"/>
                <a:cs typeface="Arial" panose="020B0604020202020204" pitchFamily="34" charset="0"/>
              </a:rPr>
              <a:t>5</a:t>
            </a:r>
            <a:r>
              <a:rPr lang="en-US" sz="1600" b="1" dirty="0">
                <a:solidFill>
                  <a:schemeClr val="accent6">
                    <a:lumMod val="75000"/>
                  </a:schemeClr>
                </a:solidFill>
                <a:latin typeface="Arial" panose="020B0604020202020204" pitchFamily="34" charset="0"/>
                <a:cs typeface="Arial" panose="020B0604020202020204" pitchFamily="34" charset="0"/>
              </a:rPr>
              <a:t>, Posts Units </a:t>
            </a:r>
            <a:r>
              <a:rPr lang="en-US" sz="1600" b="1" dirty="0">
                <a:solidFill>
                  <a:srgbClr val="00B050"/>
                </a:solidFill>
                <a:latin typeface="Arial" panose="020B0604020202020204" pitchFamily="34" charset="0"/>
                <a:cs typeface="Arial" panose="020B0604020202020204" pitchFamily="34" charset="0"/>
              </a:rPr>
              <a:t>up</a:t>
            </a:r>
            <a:r>
              <a:rPr lang="en-US" sz="1600" b="1" dirty="0">
                <a:solidFill>
                  <a:schemeClr val="accent6">
                    <a:lumMod val="75000"/>
                  </a:schemeClr>
                </a:solidFill>
                <a:latin typeface="Arial" panose="020B0604020202020204" pitchFamily="34" charset="0"/>
                <a:cs typeface="Arial" panose="020B0604020202020204" pitchFamily="34" charset="0"/>
              </a:rPr>
              <a:t> </a:t>
            </a:r>
            <a:r>
              <a:rPr lang="en-US" sz="1600" b="1" dirty="0">
                <a:solidFill>
                  <a:srgbClr val="00B050"/>
                </a:solidFill>
                <a:latin typeface="Arial" panose="020B0604020202020204" pitchFamily="34" charset="0"/>
                <a:cs typeface="Arial" panose="020B0604020202020204" pitchFamily="34" charset="0"/>
              </a:rPr>
              <a:t>31</a:t>
            </a:r>
            <a:r>
              <a:rPr lang="en-US" sz="1600" b="1" dirty="0">
                <a:solidFill>
                  <a:schemeClr val="accent6">
                    <a:lumMod val="75000"/>
                  </a:schemeClr>
                </a:solidFill>
                <a:latin typeface="Arial" panose="020B0604020202020204" pitchFamily="34" charset="0"/>
                <a:cs typeface="Arial" panose="020B0604020202020204" pitchFamily="34" charset="0"/>
              </a:rPr>
              <a:t>, Club Youth Membership </a:t>
            </a:r>
            <a:r>
              <a:rPr lang="en-US" sz="1600" b="1" dirty="0">
                <a:solidFill>
                  <a:srgbClr val="00B050"/>
                </a:solidFill>
                <a:latin typeface="Arial" panose="020B0604020202020204" pitchFamily="34" charset="0"/>
                <a:cs typeface="Arial" panose="020B0604020202020204" pitchFamily="34" charset="0"/>
              </a:rPr>
              <a:t>up</a:t>
            </a:r>
            <a:r>
              <a:rPr lang="en-US" sz="1600" b="1" dirty="0">
                <a:solidFill>
                  <a:schemeClr val="accent6">
                    <a:lumMod val="75000"/>
                  </a:schemeClr>
                </a:solidFill>
                <a:latin typeface="Arial" panose="020B0604020202020204" pitchFamily="34" charset="0"/>
                <a:cs typeface="Arial" panose="020B0604020202020204" pitchFamily="34" charset="0"/>
              </a:rPr>
              <a:t> </a:t>
            </a:r>
            <a:r>
              <a:rPr lang="en-US" sz="1600" b="1" dirty="0">
                <a:solidFill>
                  <a:srgbClr val="00B050"/>
                </a:solidFill>
                <a:latin typeface="Arial" panose="020B0604020202020204" pitchFamily="34" charset="0"/>
                <a:cs typeface="Arial" panose="020B0604020202020204" pitchFamily="34" charset="0"/>
              </a:rPr>
              <a:t>372</a:t>
            </a:r>
            <a:r>
              <a:rPr lang="en-US" sz="1600" b="1" dirty="0">
                <a:solidFill>
                  <a:schemeClr val="accent6">
                    <a:lumMod val="75000"/>
                  </a:schemeClr>
                </a:solidFill>
                <a:latin typeface="Arial" panose="020B0604020202020204" pitchFamily="34" charset="0"/>
                <a:cs typeface="Arial" panose="020B0604020202020204" pitchFamily="34" charset="0"/>
              </a:rPr>
              <a:t>, Post Youth Membership </a:t>
            </a:r>
            <a:r>
              <a:rPr lang="en-US" sz="1600" b="1" dirty="0">
                <a:solidFill>
                  <a:srgbClr val="00B050"/>
                </a:solidFill>
                <a:latin typeface="Arial" panose="020B0604020202020204" pitchFamily="34" charset="0"/>
                <a:cs typeface="Arial" panose="020B0604020202020204" pitchFamily="34" charset="0"/>
              </a:rPr>
              <a:t>up</a:t>
            </a:r>
            <a:r>
              <a:rPr lang="en-US" sz="1600" b="1" dirty="0">
                <a:solidFill>
                  <a:schemeClr val="accent6">
                    <a:lumMod val="75000"/>
                  </a:schemeClr>
                </a:solidFill>
                <a:latin typeface="Arial" panose="020B0604020202020204" pitchFamily="34" charset="0"/>
                <a:cs typeface="Arial" panose="020B0604020202020204" pitchFamily="34" charset="0"/>
              </a:rPr>
              <a:t> </a:t>
            </a:r>
            <a:r>
              <a:rPr lang="en-US" sz="1600" b="1" dirty="0">
                <a:solidFill>
                  <a:srgbClr val="00B050"/>
                </a:solidFill>
                <a:latin typeface="Arial" panose="020B0604020202020204" pitchFamily="34" charset="0"/>
                <a:cs typeface="Arial" panose="020B0604020202020204" pitchFamily="34" charset="0"/>
              </a:rPr>
              <a:t>1109</a:t>
            </a:r>
            <a:r>
              <a:rPr lang="en-US" sz="1600" b="1" dirty="0">
                <a:solidFill>
                  <a:schemeClr val="accent6">
                    <a:lumMod val="75000"/>
                  </a:schemeClr>
                </a:solidFill>
                <a:latin typeface="Arial" panose="020B0604020202020204" pitchFamily="34" charset="0"/>
                <a:cs typeface="Arial" panose="020B0604020202020204" pitchFamily="34" charset="0"/>
              </a:rPr>
              <a:t>, Cubs Adult Membership </a:t>
            </a:r>
            <a:r>
              <a:rPr lang="en-US" sz="1600" b="1" dirty="0">
                <a:solidFill>
                  <a:srgbClr val="00B050"/>
                </a:solidFill>
                <a:latin typeface="Arial" panose="020B0604020202020204" pitchFamily="34" charset="0"/>
                <a:cs typeface="Arial" panose="020B0604020202020204" pitchFamily="34" charset="0"/>
              </a:rPr>
              <a:t>up 7 </a:t>
            </a:r>
            <a:r>
              <a:rPr lang="en-US" sz="1600" b="1" dirty="0">
                <a:solidFill>
                  <a:schemeClr val="accent6">
                    <a:lumMod val="75000"/>
                  </a:schemeClr>
                </a:solidFill>
                <a:latin typeface="Arial" panose="020B0604020202020204" pitchFamily="34" charset="0"/>
                <a:cs typeface="Arial" panose="020B0604020202020204" pitchFamily="34" charset="0"/>
              </a:rPr>
              <a:t>and Post Adult Membership </a:t>
            </a:r>
            <a:r>
              <a:rPr lang="en-US" sz="1600" b="1" dirty="0">
                <a:solidFill>
                  <a:srgbClr val="00B050"/>
                </a:solidFill>
                <a:latin typeface="Arial" panose="020B0604020202020204" pitchFamily="34" charset="0"/>
                <a:cs typeface="Arial" panose="020B0604020202020204" pitchFamily="34" charset="0"/>
              </a:rPr>
              <a:t>up 201</a:t>
            </a:r>
          </a:p>
        </p:txBody>
      </p:sp>
      <p:sp>
        <p:nvSpPr>
          <p:cNvPr id="9" name="Up Arrow 19">
            <a:extLst>
              <a:ext uri="{FF2B5EF4-FFF2-40B4-BE49-F238E27FC236}">
                <a16:creationId xmlns:a16="http://schemas.microsoft.com/office/drawing/2014/main" id="{694F81B4-A179-79F7-656C-8019918FE484}"/>
              </a:ext>
            </a:extLst>
          </p:cNvPr>
          <p:cNvSpPr/>
          <p:nvPr/>
        </p:nvSpPr>
        <p:spPr>
          <a:xfrm rot="10800000" flipV="1">
            <a:off x="3817539" y="3561845"/>
            <a:ext cx="185057" cy="219928"/>
          </a:xfrm>
          <a:prstGeom prst="upArrow">
            <a:avLst/>
          </a:prstGeom>
          <a:solidFill>
            <a:srgbClr val="00B05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16" name="Up Arrow 19">
            <a:extLst>
              <a:ext uri="{FF2B5EF4-FFF2-40B4-BE49-F238E27FC236}">
                <a16:creationId xmlns:a16="http://schemas.microsoft.com/office/drawing/2014/main" id="{94F093A9-E33F-17A9-2638-9FFA1EB15579}"/>
              </a:ext>
            </a:extLst>
          </p:cNvPr>
          <p:cNvSpPr/>
          <p:nvPr/>
        </p:nvSpPr>
        <p:spPr>
          <a:xfrm rot="10800000" flipV="1">
            <a:off x="9072995" y="3568586"/>
            <a:ext cx="185057" cy="219928"/>
          </a:xfrm>
          <a:prstGeom prst="upArrow">
            <a:avLst/>
          </a:prstGeom>
          <a:solidFill>
            <a:srgbClr val="2AB96C"/>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0" name="Up Arrow 19">
            <a:extLst>
              <a:ext uri="{FF2B5EF4-FFF2-40B4-BE49-F238E27FC236}">
                <a16:creationId xmlns:a16="http://schemas.microsoft.com/office/drawing/2014/main" id="{F3690507-7A6A-3125-026A-289914984BC6}"/>
              </a:ext>
            </a:extLst>
          </p:cNvPr>
          <p:cNvSpPr/>
          <p:nvPr/>
        </p:nvSpPr>
        <p:spPr>
          <a:xfrm rot="10800000" flipV="1">
            <a:off x="10346580" y="3569592"/>
            <a:ext cx="185057" cy="219928"/>
          </a:xfrm>
          <a:prstGeom prst="upArrow">
            <a:avLst/>
          </a:prstGeom>
          <a:solidFill>
            <a:srgbClr val="2AB96C"/>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1" name="Up Arrow 19">
            <a:extLst>
              <a:ext uri="{FF2B5EF4-FFF2-40B4-BE49-F238E27FC236}">
                <a16:creationId xmlns:a16="http://schemas.microsoft.com/office/drawing/2014/main" id="{7301F137-15B2-5F9B-B4AE-2EC1994A74AB}"/>
              </a:ext>
            </a:extLst>
          </p:cNvPr>
          <p:cNvSpPr/>
          <p:nvPr/>
        </p:nvSpPr>
        <p:spPr>
          <a:xfrm flipV="1">
            <a:off x="4121253" y="5139551"/>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1C81FB"/>
                </a:solidFill>
              </a:rPr>
              <a:t> </a:t>
            </a:r>
          </a:p>
        </p:txBody>
      </p:sp>
      <p:sp>
        <p:nvSpPr>
          <p:cNvPr id="6" name="Up Arrow 19">
            <a:extLst>
              <a:ext uri="{FF2B5EF4-FFF2-40B4-BE49-F238E27FC236}">
                <a16:creationId xmlns:a16="http://schemas.microsoft.com/office/drawing/2014/main" id="{B415DF34-F9CF-959F-43CD-B396B1A62715}"/>
              </a:ext>
            </a:extLst>
          </p:cNvPr>
          <p:cNvSpPr/>
          <p:nvPr/>
        </p:nvSpPr>
        <p:spPr>
          <a:xfrm rot="10800000" flipV="1">
            <a:off x="1846517" y="5083780"/>
            <a:ext cx="185057" cy="219928"/>
          </a:xfrm>
          <a:prstGeom prst="upArrow">
            <a:avLst/>
          </a:prstGeom>
          <a:solidFill>
            <a:srgbClr val="00B05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10" name="Up Arrow 19">
            <a:extLst>
              <a:ext uri="{FF2B5EF4-FFF2-40B4-BE49-F238E27FC236}">
                <a16:creationId xmlns:a16="http://schemas.microsoft.com/office/drawing/2014/main" id="{F0F9F898-9FE1-D545-64B4-AE989BD9EF44}"/>
              </a:ext>
            </a:extLst>
          </p:cNvPr>
          <p:cNvSpPr/>
          <p:nvPr/>
        </p:nvSpPr>
        <p:spPr>
          <a:xfrm rot="10800000" flipV="1">
            <a:off x="5203365" y="3574488"/>
            <a:ext cx="185057" cy="219928"/>
          </a:xfrm>
          <a:prstGeom prst="upArrow">
            <a:avLst/>
          </a:prstGeom>
          <a:solidFill>
            <a:srgbClr val="00B05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11" name="Up Arrow 19">
            <a:extLst>
              <a:ext uri="{FF2B5EF4-FFF2-40B4-BE49-F238E27FC236}">
                <a16:creationId xmlns:a16="http://schemas.microsoft.com/office/drawing/2014/main" id="{1EAB4C4E-05D0-E674-A068-B4F5CCC2AA9F}"/>
              </a:ext>
            </a:extLst>
          </p:cNvPr>
          <p:cNvSpPr/>
          <p:nvPr/>
        </p:nvSpPr>
        <p:spPr>
          <a:xfrm rot="10800000" flipV="1">
            <a:off x="8006381" y="3564373"/>
            <a:ext cx="185057" cy="219928"/>
          </a:xfrm>
          <a:prstGeom prst="upArrow">
            <a:avLst/>
          </a:prstGeom>
          <a:solidFill>
            <a:srgbClr val="00B05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12" name="Up Arrow 19">
            <a:extLst>
              <a:ext uri="{FF2B5EF4-FFF2-40B4-BE49-F238E27FC236}">
                <a16:creationId xmlns:a16="http://schemas.microsoft.com/office/drawing/2014/main" id="{BAFD9910-748F-C12E-7198-062677AD8CBB}"/>
              </a:ext>
            </a:extLst>
          </p:cNvPr>
          <p:cNvSpPr/>
          <p:nvPr/>
        </p:nvSpPr>
        <p:spPr>
          <a:xfrm rot="10800000" flipV="1">
            <a:off x="6676275" y="3561846"/>
            <a:ext cx="185057" cy="219928"/>
          </a:xfrm>
          <a:prstGeom prst="upArrow">
            <a:avLst/>
          </a:prstGeom>
          <a:solidFill>
            <a:srgbClr val="00B05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987256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2C26D-54D3-2A68-911A-662F74F278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A0785A-015B-8954-1952-C43A45E2CA09}"/>
              </a:ext>
            </a:extLst>
          </p:cNvPr>
          <p:cNvSpPr>
            <a:spLocks noGrp="1"/>
          </p:cNvSpPr>
          <p:nvPr>
            <p:ph type="title"/>
          </p:nvPr>
        </p:nvSpPr>
        <p:spPr>
          <a:xfrm>
            <a:off x="1643744" y="16780"/>
            <a:ext cx="8697685" cy="1325563"/>
          </a:xfrm>
        </p:spPr>
        <p:txBody>
          <a:bodyPr>
            <a:normAutofit/>
          </a:bodyPr>
          <a:lstStyle/>
          <a:p>
            <a:r>
              <a:rPr lang="en-US" sz="2800" b="1" dirty="0">
                <a:latin typeface="Arial" panose="020B0604020202020204" pitchFamily="34" charset="0"/>
                <a:cs typeface="Arial" panose="020B0604020202020204" pitchFamily="34" charset="0"/>
              </a:rPr>
              <a:t>Exploring Participants as of 30 October 2025</a:t>
            </a:r>
            <a:endParaRPr lang="en-US" sz="2800" b="1" dirty="0">
              <a:solidFill>
                <a:srgbClr val="C0000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96FAD9ED-81EC-1F05-99B9-71D7C62D79DC}"/>
              </a:ext>
            </a:extLst>
          </p:cNvPr>
          <p:cNvSpPr>
            <a:spLocks noChangeArrowheads="1"/>
          </p:cNvSpPr>
          <p:nvPr/>
        </p:nvSpPr>
        <p:spPr bwMode="auto">
          <a:xfrm>
            <a:off x="2242457" y="1026106"/>
            <a:ext cx="7554686" cy="5497659"/>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a:r>
              <a:rPr lang="en-US" sz="1450" b="1" dirty="0">
                <a:solidFill>
                  <a:prstClr val="black"/>
                </a:solidFill>
                <a:latin typeface="Arial" panose="020B0604020202020204" pitchFamily="34" charset="0"/>
                <a:cs typeface="Arial" panose="020B0604020202020204" pitchFamily="34" charset="0"/>
              </a:rPr>
              <a:t>Clubs/Posts = 1,702 </a:t>
            </a:r>
            <a:r>
              <a:rPr lang="en-US" sz="1450" b="1" dirty="0">
                <a:solidFill>
                  <a:srgbClr val="1C81FB"/>
                </a:solidFill>
                <a:latin typeface="Arial" panose="020B0604020202020204" pitchFamily="34" charset="0"/>
                <a:cs typeface="Arial" panose="020B0604020202020204" pitchFamily="34" charset="0"/>
              </a:rPr>
              <a:t>(+36) </a:t>
            </a:r>
            <a:r>
              <a:rPr lang="en-US" sz="1450" b="1" dirty="0">
                <a:solidFill>
                  <a:prstClr val="black"/>
                </a:solidFill>
                <a:latin typeface="Arial" panose="020B0604020202020204" pitchFamily="34" charset="0"/>
                <a:cs typeface="Arial" panose="020B0604020202020204" pitchFamily="34" charset="0"/>
              </a:rPr>
              <a:t>Youth = 28,211 </a:t>
            </a:r>
            <a:r>
              <a:rPr lang="en-US" sz="1450" b="1" dirty="0">
                <a:solidFill>
                  <a:srgbClr val="1C81FB"/>
                </a:solidFill>
                <a:latin typeface="Arial" panose="020B0604020202020204" pitchFamily="34" charset="0"/>
                <a:cs typeface="Arial" panose="020B0604020202020204" pitchFamily="34" charset="0"/>
              </a:rPr>
              <a:t>(+1481) </a:t>
            </a:r>
            <a:r>
              <a:rPr lang="en-US" sz="1450" b="1" dirty="0">
                <a:solidFill>
                  <a:prstClr val="black"/>
                </a:solidFill>
                <a:latin typeface="Arial" panose="020B0604020202020204" pitchFamily="34" charset="0"/>
                <a:cs typeface="Arial" panose="020B0604020202020204" pitchFamily="34" charset="0"/>
              </a:rPr>
              <a:t>Adults = 10,133 </a:t>
            </a:r>
            <a:r>
              <a:rPr lang="en-US" sz="1450" b="1" dirty="0">
                <a:solidFill>
                  <a:srgbClr val="1C81FB"/>
                </a:solidFill>
                <a:latin typeface="Arial" panose="020B0604020202020204" pitchFamily="34" charset="0"/>
                <a:cs typeface="Arial" panose="020B0604020202020204" pitchFamily="34" charset="0"/>
              </a:rPr>
              <a:t>(+250)</a:t>
            </a:r>
            <a:endParaRPr lang="en-US" sz="600" b="1" dirty="0">
              <a:solidFill>
                <a:srgbClr val="1C81FB"/>
              </a:solidFill>
              <a:latin typeface="Arial" panose="020B0604020202020204" pitchFamily="34" charset="0"/>
              <a:cs typeface="Arial" panose="020B0604020202020204" pitchFamily="34" charset="0"/>
            </a:endParaRPr>
          </a:p>
          <a:p>
            <a:pPr defTabSz="685800"/>
            <a:r>
              <a:rPr lang="en-US" sz="1350" b="1" u="sng" dirty="0">
                <a:solidFill>
                  <a:prstClr val="black"/>
                </a:solidFill>
                <a:latin typeface="Arial" panose="020B0604020202020204" pitchFamily="34" charset="0"/>
                <a:cs typeface="Arial" panose="020B0604020202020204" pitchFamily="34" charset="0"/>
              </a:rPr>
              <a:t>Career Area</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Units</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Youth</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Adults</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Aquatics			         1		   </a:t>
            </a:r>
            <a:r>
              <a:rPr lang="en-US" sz="1350" b="1" dirty="0">
                <a:latin typeface="Arial" panose="020B0604020202020204" pitchFamily="34" charset="0"/>
                <a:cs typeface="Arial" panose="020B0604020202020204" pitchFamily="34" charset="0"/>
              </a:rPr>
              <a:t>24</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(-5) 	   </a:t>
            </a:r>
            <a:r>
              <a:rPr lang="en-US" sz="1350" b="1" dirty="0">
                <a:solidFill>
                  <a:prstClr val="black"/>
                </a:solidFill>
                <a:latin typeface="Arial" panose="020B0604020202020204" pitchFamily="34" charset="0"/>
                <a:cs typeface="Arial" panose="020B0604020202020204" pitchFamily="34" charset="0"/>
              </a:rPr>
              <a:t>6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Arts &amp; Humanities 		         4 		   </a:t>
            </a:r>
            <a:r>
              <a:rPr lang="en-US" sz="1350" b="1" dirty="0">
                <a:latin typeface="Arial" panose="020B0604020202020204" pitchFamily="34" charset="0"/>
                <a:cs typeface="Arial" panose="020B0604020202020204" pitchFamily="34" charset="0"/>
              </a:rPr>
              <a:t>29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40 </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Aviation			       49 </a:t>
            </a:r>
            <a:r>
              <a:rPr lang="en-US" sz="1350" b="1" dirty="0">
                <a:solidFill>
                  <a:srgbClr val="1C81FB"/>
                </a:solidFill>
                <a:latin typeface="Arial" panose="020B0604020202020204" pitchFamily="34" charset="0"/>
                <a:cs typeface="Arial" panose="020B0604020202020204" pitchFamily="34" charset="0"/>
              </a:rPr>
              <a:t>(+2)           </a:t>
            </a:r>
            <a:r>
              <a:rPr lang="en-US" sz="1350" b="1" dirty="0">
                <a:solidFill>
                  <a:prstClr val="black"/>
                </a:solidFill>
                <a:latin typeface="Arial" panose="020B0604020202020204" pitchFamily="34" charset="0"/>
                <a:cs typeface="Arial" panose="020B0604020202020204" pitchFamily="34" charset="0"/>
              </a:rPr>
              <a:t>707</a:t>
            </a:r>
            <a:r>
              <a:rPr lang="en-US" sz="1350" b="1" dirty="0">
                <a:solidFill>
                  <a:srgbClr val="1C81FB"/>
                </a:solidFill>
                <a:latin typeface="Arial" panose="020B0604020202020204" pitchFamily="34" charset="0"/>
                <a:cs typeface="Arial" panose="020B0604020202020204" pitchFamily="34" charset="0"/>
              </a:rPr>
              <a:t> (+92)            </a:t>
            </a:r>
            <a:r>
              <a:rPr lang="en-US" sz="1350" b="1" dirty="0">
                <a:latin typeface="Arial" panose="020B0604020202020204" pitchFamily="34" charset="0"/>
                <a:cs typeface="Arial" panose="020B0604020202020204" pitchFamily="34" charset="0"/>
              </a:rPr>
              <a:t>348</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(+9) </a:t>
            </a:r>
            <a:endParaRPr lang="en-US" sz="1350" b="1" dirty="0">
              <a:solidFill>
                <a:srgbClr val="C00000"/>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Business			         8 </a:t>
            </a:r>
            <a:r>
              <a:rPr lang="en-US" sz="1350" b="1" dirty="0">
                <a:solidFill>
                  <a:srgbClr val="C00000"/>
                </a:solidFill>
                <a:latin typeface="Arial" panose="020B0604020202020204" pitchFamily="34" charset="0"/>
                <a:cs typeface="Arial" panose="020B0604020202020204" pitchFamily="34" charset="0"/>
              </a:rPr>
              <a:t>(-1)</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372 </a:t>
            </a:r>
            <a:r>
              <a:rPr lang="en-US" sz="1350" b="1" dirty="0">
                <a:solidFill>
                  <a:srgbClr val="1C81FB"/>
                </a:solidFill>
                <a:latin typeface="Arial" panose="020B0604020202020204" pitchFamily="34" charset="0"/>
                <a:cs typeface="Arial" panose="020B0604020202020204" pitchFamily="34" charset="0"/>
              </a:rPr>
              <a:t>(+90)              </a:t>
            </a:r>
            <a:r>
              <a:rPr lang="en-US" sz="1350" b="1" dirty="0">
                <a:latin typeface="Arial" panose="020B0604020202020204" pitchFamily="34" charset="0"/>
                <a:cs typeface="Arial" panose="020B0604020202020204" pitchFamily="34" charset="0"/>
              </a:rPr>
              <a:t>42</a:t>
            </a:r>
            <a:r>
              <a:rPr lang="en-US" sz="1350" b="1" dirty="0">
                <a:solidFill>
                  <a:srgbClr val="C00000"/>
                </a:solidFill>
                <a:latin typeface="Arial" panose="020B0604020202020204" pitchFamily="34" charset="0"/>
                <a:cs typeface="Arial" panose="020B0604020202020204" pitchFamily="34" charset="0"/>
              </a:rPr>
              <a:t> (-3)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Education			       39</a:t>
            </a:r>
            <a:r>
              <a:rPr lang="en-US" sz="1350" b="1" dirty="0">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(+3)</a:t>
            </a:r>
            <a:r>
              <a:rPr lang="en-US" sz="1350" b="1" dirty="0">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1,456 </a:t>
            </a:r>
            <a:r>
              <a:rPr lang="en-US" sz="1350" b="1" dirty="0">
                <a:solidFill>
                  <a:srgbClr val="1C81FB"/>
                </a:solidFill>
                <a:latin typeface="Arial" panose="020B0604020202020204" pitchFamily="34" charset="0"/>
                <a:cs typeface="Arial" panose="020B0604020202020204" pitchFamily="34" charset="0"/>
              </a:rPr>
              <a:t>(+187)          </a:t>
            </a:r>
            <a:r>
              <a:rPr lang="en-US" sz="1350" b="1" dirty="0">
                <a:latin typeface="Arial" panose="020B0604020202020204" pitchFamily="34" charset="0"/>
                <a:cs typeface="Arial" panose="020B0604020202020204" pitchFamily="34" charset="0"/>
              </a:rPr>
              <a:t>201 </a:t>
            </a:r>
            <a:r>
              <a:rPr lang="en-US" sz="1350" b="1" dirty="0">
                <a:solidFill>
                  <a:srgbClr val="1C81FB"/>
                </a:solidFill>
                <a:latin typeface="Arial" panose="020B0604020202020204" pitchFamily="34" charset="0"/>
                <a:cs typeface="Arial" panose="020B0604020202020204" pitchFamily="34" charset="0"/>
              </a:rPr>
              <a:t>(+23)</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Communications		         3                   129 </a:t>
            </a:r>
            <a:r>
              <a:rPr lang="en-US" sz="1350" b="1" dirty="0">
                <a:solidFill>
                  <a:srgbClr val="1C81FB"/>
                </a:solidFill>
                <a:latin typeface="Arial" panose="020B0604020202020204" pitchFamily="34" charset="0"/>
                <a:cs typeface="Arial" panose="020B0604020202020204" pitchFamily="34" charset="0"/>
              </a:rPr>
              <a:t>(+22)             </a:t>
            </a:r>
            <a:r>
              <a:rPr lang="en-US" sz="1350" b="1" dirty="0">
                <a:solidFill>
                  <a:prstClr val="black"/>
                </a:solidFill>
                <a:latin typeface="Arial" panose="020B0604020202020204" pitchFamily="34" charset="0"/>
                <a:cs typeface="Arial" panose="020B0604020202020204" pitchFamily="34" charset="0"/>
              </a:rPr>
              <a:t>28 </a:t>
            </a:r>
            <a:r>
              <a:rPr lang="en-US" sz="1350" b="1" dirty="0">
                <a:solidFill>
                  <a:srgbClr val="1C81FB"/>
                </a:solidFill>
                <a:latin typeface="Arial" panose="020B0604020202020204" pitchFamily="34" charset="0"/>
                <a:cs typeface="Arial" panose="020B0604020202020204" pitchFamily="34" charset="0"/>
              </a:rPr>
              <a:t>(+1)</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Engineering &amp; Technology	       24       </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915 </a:t>
            </a:r>
            <a:r>
              <a:rPr lang="en-US" sz="1350" b="1" dirty="0">
                <a:solidFill>
                  <a:srgbClr val="1C81FB"/>
                </a:solidFill>
                <a:latin typeface="Arial" panose="020B0604020202020204" pitchFamily="34" charset="0"/>
                <a:cs typeface="Arial" panose="020B0604020202020204" pitchFamily="34" charset="0"/>
              </a:rPr>
              <a:t>(+292)          </a:t>
            </a:r>
            <a:r>
              <a:rPr lang="en-US" sz="1350" b="1" dirty="0">
                <a:solidFill>
                  <a:prstClr val="black"/>
                </a:solidFill>
                <a:latin typeface="Arial" panose="020B0604020202020204" pitchFamily="34" charset="0"/>
                <a:cs typeface="Arial" panose="020B0604020202020204" pitchFamily="34" charset="0"/>
              </a:rPr>
              <a:t>159 </a:t>
            </a:r>
            <a:r>
              <a:rPr lang="en-US" sz="1350" b="1" dirty="0">
                <a:solidFill>
                  <a:srgbClr val="1C81FB"/>
                </a:solidFill>
                <a:latin typeface="Arial" panose="020B0604020202020204" pitchFamily="34" charset="0"/>
                <a:cs typeface="Arial" panose="020B0604020202020204" pitchFamily="34" charset="0"/>
              </a:rPr>
              <a:t>(+8)</a:t>
            </a:r>
          </a:p>
          <a:p>
            <a:pPr marL="214313" indent="-214313" defTabSz="685800">
              <a:buFont typeface="Arial" panose="020B0604020202020204" pitchFamily="34" charset="0"/>
              <a:buChar char="•"/>
            </a:pPr>
            <a:r>
              <a:rPr lang="en-US" sz="1350" b="1" dirty="0">
                <a:solidFill>
                  <a:srgbClr val="7030A0"/>
                </a:solidFill>
                <a:latin typeface="Arial" panose="020B0604020202020204" pitchFamily="34" charset="0"/>
                <a:cs typeface="Arial" panose="020B0604020202020204" pitchFamily="34" charset="0"/>
              </a:rPr>
              <a:t>Explorer Clubs		      186 </a:t>
            </a:r>
            <a:r>
              <a:rPr lang="en-US" sz="1350" b="1" dirty="0">
                <a:solidFill>
                  <a:srgbClr val="1C81FB"/>
                </a:solidFill>
                <a:latin typeface="Arial" panose="020B0604020202020204" pitchFamily="34" charset="0"/>
                <a:cs typeface="Arial" panose="020B0604020202020204" pitchFamily="34" charset="0"/>
              </a:rPr>
              <a:t>(+5)        </a:t>
            </a:r>
            <a:r>
              <a:rPr lang="en-US" sz="1350" b="1" dirty="0">
                <a:solidFill>
                  <a:srgbClr val="7030A0"/>
                </a:solidFill>
                <a:latin typeface="Arial" panose="020B0604020202020204" pitchFamily="34" charset="0"/>
                <a:cs typeface="Arial" panose="020B0604020202020204" pitchFamily="34" charset="0"/>
              </a:rPr>
              <a:t>3,927</a:t>
            </a:r>
            <a:r>
              <a:rPr lang="en-US" sz="1350" b="1" dirty="0">
                <a:solidFill>
                  <a:srgbClr val="1C81FB"/>
                </a:solidFill>
                <a:latin typeface="Arial" panose="020B0604020202020204" pitchFamily="34" charset="0"/>
                <a:cs typeface="Arial" panose="020B0604020202020204" pitchFamily="34" charset="0"/>
              </a:rPr>
              <a:t> (+372)         </a:t>
            </a:r>
            <a:r>
              <a:rPr lang="en-US" sz="1350" b="1" dirty="0">
                <a:solidFill>
                  <a:srgbClr val="7030A0"/>
                </a:solidFill>
                <a:latin typeface="Arial" panose="020B0604020202020204" pitchFamily="34" charset="0"/>
                <a:cs typeface="Arial" panose="020B0604020202020204" pitchFamily="34" charset="0"/>
              </a:rPr>
              <a:t>766 </a:t>
            </a:r>
            <a:r>
              <a:rPr lang="en-US" sz="1350" b="1" dirty="0">
                <a:solidFill>
                  <a:srgbClr val="1C81FB"/>
                </a:solidFill>
                <a:latin typeface="Arial" panose="020B0604020202020204" pitchFamily="34" charset="0"/>
                <a:cs typeface="Arial" panose="020B0604020202020204" pitchFamily="34" charset="0"/>
              </a:rPr>
              <a:t>(+7)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Fire/Emergency Services                432 </a:t>
            </a:r>
            <a:r>
              <a:rPr lang="en-US" sz="1350" b="1" dirty="0">
                <a:solidFill>
                  <a:srgbClr val="1C81FB"/>
                </a:solidFill>
                <a:latin typeface="Arial" panose="020B0604020202020204" pitchFamily="34" charset="0"/>
                <a:cs typeface="Arial" panose="020B0604020202020204" pitchFamily="34" charset="0"/>
              </a:rPr>
              <a:t>(+6)</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5,143 </a:t>
            </a:r>
            <a:r>
              <a:rPr lang="en-US" sz="1350" b="1" dirty="0">
                <a:solidFill>
                  <a:srgbClr val="1C81FB"/>
                </a:solidFill>
                <a:latin typeface="Arial" panose="020B0604020202020204" pitchFamily="34" charset="0"/>
                <a:cs typeface="Arial" panose="020B0604020202020204" pitchFamily="34" charset="0"/>
              </a:rPr>
              <a:t>(+185)       </a:t>
            </a:r>
            <a:r>
              <a:rPr lang="en-US" sz="1350" b="1" dirty="0">
                <a:latin typeface="Arial" panose="020B0604020202020204" pitchFamily="34" charset="0"/>
                <a:cs typeface="Arial" panose="020B0604020202020204" pitchFamily="34" charset="0"/>
              </a:rPr>
              <a:t>2,672 </a:t>
            </a:r>
            <a:r>
              <a:rPr lang="en-US" sz="1350" b="1" dirty="0">
                <a:solidFill>
                  <a:srgbClr val="1C81FB"/>
                </a:solidFill>
                <a:latin typeface="Arial" panose="020B0604020202020204" pitchFamily="34" charset="0"/>
                <a:cs typeface="Arial" panose="020B0604020202020204" pitchFamily="34" charset="0"/>
              </a:rPr>
              <a:t>(+33)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General Interest 		        66      </a:t>
            </a:r>
            <a:r>
              <a:rPr lang="en-US" sz="1350" b="1" dirty="0">
                <a:solidFill>
                  <a:srgbClr val="1C81FB"/>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2,438 </a:t>
            </a:r>
            <a:r>
              <a:rPr lang="en-US" sz="1350" b="1" dirty="0">
                <a:solidFill>
                  <a:srgbClr val="C00000"/>
                </a:solidFill>
                <a:latin typeface="Arial" panose="020B0604020202020204" pitchFamily="34" charset="0"/>
                <a:cs typeface="Arial" panose="020B0604020202020204" pitchFamily="34" charset="0"/>
              </a:rPr>
              <a:t>(-85)             </a:t>
            </a:r>
            <a:r>
              <a:rPr lang="en-US" sz="1350" b="1" dirty="0">
                <a:latin typeface="Arial" panose="020B0604020202020204" pitchFamily="34" charset="0"/>
                <a:cs typeface="Arial" panose="020B0604020202020204" pitchFamily="34" charset="0"/>
              </a:rPr>
              <a:t>404 </a:t>
            </a:r>
            <a:r>
              <a:rPr lang="en-US" sz="1350" b="1" dirty="0">
                <a:solidFill>
                  <a:srgbClr val="C00000"/>
                </a:solidFill>
                <a:latin typeface="Arial" panose="020B0604020202020204" pitchFamily="34" charset="0"/>
                <a:cs typeface="Arial" panose="020B0604020202020204" pitchFamily="34" charset="0"/>
              </a:rPr>
              <a:t>(-5)</a:t>
            </a:r>
            <a:endParaRPr lang="en-US" sz="1350" b="1" dirty="0">
              <a:solidFill>
                <a:srgbClr val="1C81FB"/>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Health Care			        69 </a:t>
            </a:r>
            <a:r>
              <a:rPr lang="en-US" sz="1350" b="1" dirty="0">
                <a:solidFill>
                  <a:srgbClr val="1C81FB"/>
                </a:solidFill>
                <a:latin typeface="Arial" panose="020B0604020202020204" pitchFamily="34" charset="0"/>
                <a:cs typeface="Arial" panose="020B0604020202020204" pitchFamily="34" charset="0"/>
              </a:rPr>
              <a:t>(+3)</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1,861</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(+189)          </a:t>
            </a:r>
            <a:r>
              <a:rPr lang="en-US" sz="1350" b="1" dirty="0">
                <a:solidFill>
                  <a:prstClr val="black"/>
                </a:solidFill>
                <a:latin typeface="Arial" panose="020B0604020202020204" pitchFamily="34" charset="0"/>
                <a:cs typeface="Arial" panose="020B0604020202020204" pitchFamily="34" charset="0"/>
              </a:rPr>
              <a:t>366</a:t>
            </a:r>
            <a:r>
              <a:rPr lang="en-US" sz="1350" b="1" dirty="0">
                <a:solidFill>
                  <a:srgbClr val="1C81FB"/>
                </a:solidFill>
                <a:latin typeface="Arial" panose="020B0604020202020204" pitchFamily="34" charset="0"/>
                <a:cs typeface="Arial" panose="020B0604020202020204" pitchFamily="34" charset="0"/>
              </a:rPr>
              <a:t> (+30)</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Law Enforcement		      629 </a:t>
            </a:r>
            <a:r>
              <a:rPr lang="en-US" sz="1350" b="1" dirty="0">
                <a:solidFill>
                  <a:srgbClr val="1C81FB"/>
                </a:solidFill>
                <a:latin typeface="Arial" panose="020B0604020202020204" pitchFamily="34" charset="0"/>
                <a:cs typeface="Arial" panose="020B0604020202020204" pitchFamily="34" charset="0"/>
              </a:rPr>
              <a:t>(+10)      </a:t>
            </a:r>
            <a:r>
              <a:rPr lang="en-US" sz="1350" b="1" dirty="0">
                <a:latin typeface="Arial" panose="020B0604020202020204" pitchFamily="34" charset="0"/>
                <a:cs typeface="Arial" panose="020B0604020202020204" pitchFamily="34" charset="0"/>
              </a:rPr>
              <a:t>7,155 </a:t>
            </a:r>
            <a:r>
              <a:rPr lang="en-US" sz="1350" b="1" dirty="0">
                <a:solidFill>
                  <a:srgbClr val="1C81FB"/>
                </a:solidFill>
                <a:latin typeface="Arial" panose="020B0604020202020204" pitchFamily="34" charset="0"/>
                <a:cs typeface="Arial" panose="020B0604020202020204" pitchFamily="34" charset="0"/>
              </a:rPr>
              <a:t>(+308)       </a:t>
            </a:r>
            <a:r>
              <a:rPr lang="en-US" sz="1350" b="1" dirty="0">
                <a:latin typeface="Arial" panose="020B0604020202020204" pitchFamily="34" charset="0"/>
                <a:cs typeface="Arial" panose="020B0604020202020204" pitchFamily="34" charset="0"/>
              </a:rPr>
              <a:t>3,899 </a:t>
            </a:r>
            <a:r>
              <a:rPr lang="en-US" sz="1350" b="1" dirty="0">
                <a:solidFill>
                  <a:srgbClr val="1C81FB"/>
                </a:solidFill>
                <a:latin typeface="Arial" panose="020B0604020202020204" pitchFamily="34" charset="0"/>
                <a:cs typeface="Arial" panose="020B0604020202020204" pitchFamily="34" charset="0"/>
              </a:rPr>
              <a:t>(+69)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Law / Gov’t / Public Service              75</a:t>
            </a:r>
            <a:r>
              <a:rPr lang="en-US" sz="1350" b="1" dirty="0">
                <a:solidFill>
                  <a:srgbClr val="1C81FB"/>
                </a:solidFill>
                <a:latin typeface="Arial" panose="020B0604020202020204" pitchFamily="34" charset="0"/>
                <a:cs typeface="Arial" panose="020B0604020202020204" pitchFamily="34" charset="0"/>
              </a:rPr>
              <a:t> (+1)         </a:t>
            </a:r>
            <a:r>
              <a:rPr lang="en-US" sz="1350" b="1" dirty="0">
                <a:latin typeface="Arial" panose="020B0604020202020204" pitchFamily="34" charset="0"/>
                <a:cs typeface="Arial" panose="020B0604020202020204" pitchFamily="34" charset="0"/>
              </a:rPr>
              <a:t>1,815</a:t>
            </a:r>
            <a:r>
              <a:rPr lang="en-US" sz="1350" b="1" dirty="0">
                <a:solidFill>
                  <a:srgbClr val="FF0000"/>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(-186)        </a:t>
            </a:r>
            <a:r>
              <a:rPr lang="en-US" sz="1350" b="1" dirty="0">
                <a:latin typeface="Arial" panose="020B0604020202020204" pitchFamily="34" charset="0"/>
                <a:cs typeface="Arial" panose="020B0604020202020204" pitchFamily="34" charset="0"/>
              </a:rPr>
              <a:t> 468 </a:t>
            </a:r>
            <a:r>
              <a:rPr lang="en-US" sz="1350" b="1" dirty="0">
                <a:solidFill>
                  <a:srgbClr val="C00000"/>
                </a:solidFill>
                <a:latin typeface="Arial" panose="020B0604020202020204" pitchFamily="34" charset="0"/>
                <a:cs typeface="Arial" panose="020B0604020202020204" pitchFamily="34" charset="0"/>
              </a:rPr>
              <a:t>(-1)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Science			        14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700 </a:t>
            </a:r>
            <a:r>
              <a:rPr lang="en-US" sz="1350" b="1" dirty="0">
                <a:solidFill>
                  <a:srgbClr val="C00000"/>
                </a:solidFill>
                <a:latin typeface="Arial" panose="020B0604020202020204" pitchFamily="34" charset="0"/>
                <a:cs typeface="Arial" panose="020B0604020202020204" pitchFamily="34" charset="0"/>
              </a:rPr>
              <a:t>(-83)              </a:t>
            </a:r>
            <a:r>
              <a:rPr lang="en-US" sz="1350" b="1" dirty="0">
                <a:latin typeface="Arial" panose="020B0604020202020204" pitchFamily="34" charset="0"/>
                <a:cs typeface="Arial" panose="020B0604020202020204" pitchFamily="34" charset="0"/>
              </a:rPr>
              <a:t>77</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(-2)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Skilled Trades		      	        13 </a:t>
            </a:r>
            <a:r>
              <a:rPr lang="en-US" sz="1350" b="1" dirty="0">
                <a:solidFill>
                  <a:srgbClr val="1C81FB"/>
                </a:solidFill>
                <a:latin typeface="Arial" panose="020B0604020202020204" pitchFamily="34" charset="0"/>
                <a:cs typeface="Arial" panose="020B0604020202020204" pitchFamily="34" charset="0"/>
              </a:rPr>
              <a:t>(+1)            </a:t>
            </a:r>
            <a:r>
              <a:rPr lang="en-US" sz="1350" b="1" dirty="0">
                <a:solidFill>
                  <a:prstClr val="black"/>
                </a:solidFill>
                <a:latin typeface="Arial" panose="020B0604020202020204" pitchFamily="34" charset="0"/>
                <a:cs typeface="Arial" panose="020B0604020202020204" pitchFamily="34" charset="0"/>
              </a:rPr>
              <a:t>220 </a:t>
            </a:r>
            <a:r>
              <a:rPr lang="en-US" sz="1350" b="1" dirty="0">
                <a:solidFill>
                  <a:srgbClr val="1C81FB"/>
                </a:solidFill>
                <a:latin typeface="Arial" panose="020B0604020202020204" pitchFamily="34" charset="0"/>
                <a:cs typeface="Arial" panose="020B0604020202020204" pitchFamily="34" charset="0"/>
              </a:rPr>
              <a:t>(+46)             </a:t>
            </a:r>
            <a:r>
              <a:rPr lang="en-US" sz="1350" b="1" dirty="0">
                <a:latin typeface="Arial" panose="020B0604020202020204" pitchFamily="34" charset="0"/>
                <a:cs typeface="Arial" panose="020B0604020202020204" pitchFamily="34" charset="0"/>
              </a:rPr>
              <a:t>78 </a:t>
            </a:r>
            <a:r>
              <a:rPr lang="en-US" sz="1350" b="1" dirty="0">
                <a:solidFill>
                  <a:srgbClr val="C00000"/>
                </a:solidFill>
                <a:latin typeface="Arial" panose="020B0604020202020204" pitchFamily="34" charset="0"/>
                <a:cs typeface="Arial" panose="020B0604020202020204" pitchFamily="34" charset="0"/>
              </a:rPr>
              <a:t>         </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Social Services		          3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112 	   </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15</a:t>
            </a:r>
            <a:r>
              <a:rPr lang="en-US" sz="1350" b="1" dirty="0">
                <a:solidFill>
                  <a:srgbClr val="C00000"/>
                </a:solidFill>
                <a:latin typeface="Arial" panose="020B0604020202020204" pitchFamily="34" charset="0"/>
                <a:cs typeface="Arial" panose="020B0604020202020204" pitchFamily="34" charset="0"/>
              </a:rPr>
              <a:t> (-2)</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STEM		                       11 </a:t>
            </a:r>
            <a:r>
              <a:rPr lang="en-US" sz="1350" b="1" dirty="0">
                <a:solidFill>
                  <a:srgbClr val="1C81FB"/>
                </a:solidFill>
                <a:latin typeface="Arial" panose="020B0604020202020204" pitchFamily="34" charset="0"/>
                <a:cs typeface="Arial" panose="020B0604020202020204" pitchFamily="34" charset="0"/>
              </a:rPr>
              <a:t>(+1)            </a:t>
            </a:r>
            <a:r>
              <a:rPr lang="en-US" sz="1350" b="1" dirty="0">
                <a:latin typeface="Arial" panose="020B0604020202020204" pitchFamily="34" charset="0"/>
                <a:cs typeface="Arial" panose="020B0604020202020204" pitchFamily="34" charset="0"/>
              </a:rPr>
              <a:t>284</a:t>
            </a:r>
            <a:r>
              <a:rPr lang="en-US" sz="1350" b="1" dirty="0">
                <a:solidFill>
                  <a:srgbClr val="C00000"/>
                </a:solidFill>
                <a:latin typeface="Arial" panose="020B0604020202020204" pitchFamily="34" charset="0"/>
                <a:cs typeface="Arial" panose="020B0604020202020204" pitchFamily="34" charset="0"/>
              </a:rPr>
              <a:t> (-16)              </a:t>
            </a:r>
            <a:r>
              <a:rPr lang="en-US" sz="1350" b="1" dirty="0">
                <a:latin typeface="Arial" panose="020B0604020202020204" pitchFamily="34" charset="0"/>
                <a:cs typeface="Arial" panose="020B0604020202020204" pitchFamily="34" charset="0"/>
              </a:rPr>
              <a:t>96</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(+15)</a:t>
            </a:r>
            <a:r>
              <a:rPr lang="en-US" sz="1350" b="1" dirty="0">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No Special Interest Selected	         76 </a:t>
            </a:r>
            <a:r>
              <a:rPr lang="en-US" sz="1350" b="1" dirty="0">
                <a:solidFill>
                  <a:srgbClr val="1C81FB"/>
                </a:solidFill>
                <a:latin typeface="Arial" panose="020B0604020202020204" pitchFamily="34" charset="0"/>
                <a:cs typeface="Arial" panose="020B0604020202020204" pitchFamily="34" charset="0"/>
              </a:rPr>
              <a:t>(+6)</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924 </a:t>
            </a:r>
            <a:r>
              <a:rPr lang="en-US" sz="1350" b="1" dirty="0">
                <a:solidFill>
                  <a:srgbClr val="1C81FB"/>
                </a:solidFill>
                <a:latin typeface="Arial" panose="020B0604020202020204" pitchFamily="34" charset="0"/>
                <a:cs typeface="Arial" panose="020B0604020202020204" pitchFamily="34" charset="0"/>
              </a:rPr>
              <a:t>(+88)            </a:t>
            </a:r>
            <a:r>
              <a:rPr lang="en-US" sz="1350" b="1" dirty="0">
                <a:solidFill>
                  <a:prstClr val="black"/>
                </a:solidFill>
                <a:latin typeface="Arial" panose="020B0604020202020204" pitchFamily="34" charset="0"/>
                <a:cs typeface="Arial" panose="020B0604020202020204" pitchFamily="34" charset="0"/>
              </a:rPr>
              <a:t>470 </a:t>
            </a:r>
            <a:r>
              <a:rPr lang="en-US" sz="1350" b="1" dirty="0">
                <a:solidFill>
                  <a:srgbClr val="1C81FB"/>
                </a:solidFill>
                <a:latin typeface="Arial" panose="020B0604020202020204" pitchFamily="34" charset="0"/>
                <a:cs typeface="Arial" panose="020B0604020202020204" pitchFamily="34" charset="0"/>
              </a:rPr>
              <a:t>(+30)</a:t>
            </a:r>
          </a:p>
          <a:p>
            <a:pPr marL="214313" indent="-214313" defTabSz="685800">
              <a:buFont typeface="Arial" panose="020B0604020202020204" pitchFamily="34" charset="0"/>
              <a:buChar char="•"/>
            </a:pPr>
            <a:endParaRPr lang="en-US" sz="1500" b="1" dirty="0">
              <a:solidFill>
                <a:prstClr val="white"/>
              </a:solidFill>
              <a:latin typeface="Arial" panose="020B0604020202020204" pitchFamily="34" charset="0"/>
              <a:cs typeface="Arial" panose="020B0604020202020204" pitchFamily="34" charset="0"/>
            </a:endParaRPr>
          </a:p>
          <a:p>
            <a:pPr defTabSz="685800"/>
            <a:r>
              <a:rPr lang="en-US" sz="1350" b="1" dirty="0">
                <a:solidFill>
                  <a:srgbClr val="0070C0"/>
                </a:solidFill>
                <a:latin typeface="Arial" panose="020B0604020202020204" pitchFamily="34" charset="0"/>
                <a:cs typeface="Arial" panose="020B0604020202020204" pitchFamily="34" charset="0"/>
              </a:rPr>
              <a:t>NOTE: Numbers in parentheses are changes since 16 September 2025. Jeff Schweiger, National Exploring Membership &amp; Retention Lead, observed that </a:t>
            </a:r>
            <a:r>
              <a:rPr lang="en-US" sz="1350" b="1" dirty="0">
                <a:solidFill>
                  <a:srgbClr val="C00000"/>
                </a:solidFill>
                <a:latin typeface="Arial" panose="020B0604020202020204" pitchFamily="34" charset="0"/>
                <a:cs typeface="Arial" panose="020B0604020202020204" pitchFamily="34" charset="0"/>
              </a:rPr>
              <a:t>currently 121 clubs do not reflect “0999” special interest code (SIC) </a:t>
            </a:r>
            <a:r>
              <a:rPr lang="en-US" sz="1350" b="1" dirty="0">
                <a:solidFill>
                  <a:srgbClr val="0070C0"/>
                </a:solidFill>
                <a:latin typeface="Arial" panose="020B0604020202020204" pitchFamily="34" charset="0"/>
                <a:cs typeface="Arial" panose="020B0604020202020204" pitchFamily="34" charset="0"/>
              </a:rPr>
              <a:t>which will require each of these clubs’ council registrar to correct</a:t>
            </a:r>
          </a:p>
          <a:p>
            <a:pPr defTabSz="685800"/>
            <a:endParaRPr lang="en-US" sz="1275" b="1" dirty="0">
              <a:solidFill>
                <a:prstClr val="white"/>
              </a:solidFill>
              <a:latin typeface="Arial Black" panose="020B0A04020102020204" pitchFamily="34" charset="0"/>
            </a:endParaRPr>
          </a:p>
        </p:txBody>
      </p:sp>
      <p:sp>
        <p:nvSpPr>
          <p:cNvPr id="3" name="Slide Number Placeholder 2">
            <a:extLst>
              <a:ext uri="{FF2B5EF4-FFF2-40B4-BE49-F238E27FC236}">
                <a16:creationId xmlns:a16="http://schemas.microsoft.com/office/drawing/2014/main" id="{AA72D3FE-4CF2-692B-6806-886F6CC3A3A8}"/>
              </a:ext>
            </a:extLst>
          </p:cNvPr>
          <p:cNvSpPr>
            <a:spLocks noGrp="1"/>
          </p:cNvSpPr>
          <p:nvPr>
            <p:ph type="sldNum" sz="quarter" idx="12"/>
          </p:nvPr>
        </p:nvSpPr>
        <p:spPr/>
        <p:txBody>
          <a:bodyPr/>
          <a:lstStyle/>
          <a:p>
            <a:fld id="{47383098-F627-5B4F-9D1B-3166CCBD3A8A}" type="slidenum">
              <a:rPr lang="en-US" smtClean="0"/>
              <a:t>29</a:t>
            </a:fld>
            <a:endParaRPr lang="en-US"/>
          </a:p>
        </p:txBody>
      </p:sp>
    </p:spTree>
    <p:extLst>
      <p:ext uri="{BB962C8B-B14F-4D97-AF65-F5344CB8AC3E}">
        <p14:creationId xmlns:p14="http://schemas.microsoft.com/office/powerpoint/2010/main" val="443061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86184" y="168408"/>
            <a:ext cx="8819631" cy="706188"/>
          </a:xfrm>
        </p:spPr>
        <p:txBody>
          <a:bodyPr>
            <a:normAutofit/>
          </a:bodyPr>
          <a:lstStyle/>
          <a:p>
            <a:pPr algn="l"/>
            <a:r>
              <a:rPr lang="en-US" sz="4000" b="1" dirty="0">
                <a:solidFill>
                  <a:srgbClr val="1FC77F"/>
                </a:solidFill>
                <a:latin typeface="Arial Black" panose="020B0A04020102020204" pitchFamily="34" charset="0"/>
                <a:cs typeface="Arial" panose="020B0604020202020204" pitchFamily="34" charset="0"/>
              </a:rPr>
              <a:t>Frostbite Summary…</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3922538"/>
            <a:ext cx="8757859" cy="2308324"/>
          </a:xfrm>
          <a:prstGeom prst="rect">
            <a:avLst/>
          </a:prstGeom>
        </p:spPr>
        <p:txBody>
          <a:bodyPr wrap="square">
            <a:spAutoFit/>
          </a:bodyPr>
          <a:lstStyle/>
          <a:p>
            <a:r>
              <a:rPr lang="en-US" sz="2400" dirty="0">
                <a:solidFill>
                  <a:srgbClr val="FFFF00"/>
                </a:solidFill>
                <a:latin typeface="Arial" panose="020B0604020202020204" pitchFamily="34" charset="0"/>
                <a:cs typeface="Arial" panose="020B0604020202020204" pitchFamily="34" charset="0"/>
              </a:rPr>
              <a:t>Serious injuries can occur when it’s cold and you spend time working, playing, or sleeping outside, particularly if you are wet or your clothes are wet or too tight. Explorers should be instructed to inform an adult as soon as possible if they are at an event or outdoor activity and start experiencing any of the symptoms identified in this Safety Moment.</a:t>
            </a:r>
            <a:endParaRPr lang="en-US" sz="2400" b="1" dirty="0">
              <a:solidFill>
                <a:srgbClr val="FFFF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2B0C674-B155-5110-4216-747A1B021610}"/>
              </a:ext>
            </a:extLst>
          </p:cNvPr>
          <p:cNvPicPr>
            <a:picLocks noChangeAspect="1"/>
          </p:cNvPicPr>
          <p:nvPr/>
        </p:nvPicPr>
        <p:blipFill>
          <a:blip r:embed="rId4"/>
          <a:stretch>
            <a:fillRect/>
          </a:stretch>
        </p:blipFill>
        <p:spPr>
          <a:xfrm>
            <a:off x="1855596" y="832348"/>
            <a:ext cx="8373592" cy="2997163"/>
          </a:xfrm>
          <a:prstGeom prst="rect">
            <a:avLst/>
          </a:prstGeom>
        </p:spPr>
      </p:pic>
    </p:spTree>
    <p:extLst>
      <p:ext uri="{BB962C8B-B14F-4D97-AF65-F5344CB8AC3E}">
        <p14:creationId xmlns:p14="http://schemas.microsoft.com/office/powerpoint/2010/main" val="3306410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856794"/>
            <a:ext cx="8632371" cy="2376262"/>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LFL / Exploring</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Executive Board Chair Comments</a:t>
            </a:r>
          </a:p>
        </p:txBody>
      </p:sp>
      <p:sp>
        <p:nvSpPr>
          <p:cNvPr id="3" name="TextBox 2"/>
          <p:cNvSpPr txBox="1"/>
          <p:nvPr/>
        </p:nvSpPr>
        <p:spPr>
          <a:xfrm>
            <a:off x="2405742" y="3952805"/>
            <a:ext cx="7195458" cy="646331"/>
          </a:xfrm>
          <a:prstGeom prst="rect">
            <a:avLst/>
          </a:prstGeom>
          <a:noFill/>
        </p:spPr>
        <p:txBody>
          <a:bodyPr wrap="square" rtlCol="0">
            <a:spAutoFit/>
          </a:bodyPr>
          <a:lstStyle/>
          <a:p>
            <a:pPr algn="ctr"/>
            <a:r>
              <a:rPr lang="en-US" sz="3600" dirty="0">
                <a:solidFill>
                  <a:srgbClr val="FFFF00"/>
                </a:solidFill>
                <a:latin typeface="Arial Black" panose="020B0A04020102020204" pitchFamily="34" charset="0"/>
              </a:rPr>
              <a:t>Bernard (Bernie) Lockard</a:t>
            </a:r>
          </a:p>
        </p:txBody>
      </p:sp>
    </p:spTree>
    <p:extLst>
      <p:ext uri="{BB962C8B-B14F-4D97-AF65-F5344CB8AC3E}">
        <p14:creationId xmlns:p14="http://schemas.microsoft.com/office/powerpoint/2010/main" val="3804889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36243-0C7D-3B75-962B-3DEA83941496}"/>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E253AA8F-2B3F-2CD2-C9F4-2B48F2521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275389" cy="6883121"/>
          </a:xfrm>
          <a:prstGeom prst="rect">
            <a:avLst/>
          </a:prstGeom>
        </p:spPr>
      </p:pic>
      <p:pic>
        <p:nvPicPr>
          <p:cNvPr id="23" name="Picture 22" descr="exploring_wht_transparent-01.png">
            <a:extLst>
              <a:ext uri="{FF2B5EF4-FFF2-40B4-BE49-F238E27FC236}">
                <a16:creationId xmlns:a16="http://schemas.microsoft.com/office/drawing/2014/main" id="{0F1C8793-B08A-91E5-F1F4-3F8DB137C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9C47D9E-1DBA-F21F-668A-B56537063268}"/>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358B885-CB2F-BFB2-748C-A395851CE6C2}"/>
              </a:ext>
            </a:extLst>
          </p:cNvPr>
          <p:cNvSpPr>
            <a:spLocks noGrp="1"/>
          </p:cNvSpPr>
          <p:nvPr>
            <p:ph type="ctrTitle"/>
          </p:nvPr>
        </p:nvSpPr>
        <p:spPr>
          <a:xfrm>
            <a:off x="1672210" y="519344"/>
            <a:ext cx="8833606" cy="1200606"/>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Exploring Program Commissioner Comments</a:t>
            </a:r>
          </a:p>
        </p:txBody>
      </p:sp>
      <p:sp>
        <p:nvSpPr>
          <p:cNvPr id="2" name="TextBox 1">
            <a:extLst>
              <a:ext uri="{FF2B5EF4-FFF2-40B4-BE49-F238E27FC236}">
                <a16:creationId xmlns:a16="http://schemas.microsoft.com/office/drawing/2014/main" id="{002734D4-6308-1653-AD68-7C104246799D}"/>
              </a:ext>
            </a:extLst>
          </p:cNvPr>
          <p:cNvSpPr txBox="1"/>
          <p:nvPr/>
        </p:nvSpPr>
        <p:spPr>
          <a:xfrm>
            <a:off x="1774371" y="2812155"/>
            <a:ext cx="8556172" cy="1354217"/>
          </a:xfrm>
          <a:prstGeom prst="rect">
            <a:avLst/>
          </a:prstGeom>
          <a:no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Richard (Dick) Davies</a:t>
            </a: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5617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9A64-9A27-81CF-24B1-9C1EC590192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02B06AE-9C8A-C938-9FE9-64337E40B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872502F5-F060-6E98-97C8-B091AE647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7D6E9A4-3F52-EB49-E0C4-3413532FA96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9B586D4-F817-9EC9-813C-E124F14FD744}"/>
              </a:ext>
            </a:extLst>
          </p:cNvPr>
          <p:cNvSpPr>
            <a:spLocks noGrp="1"/>
          </p:cNvSpPr>
          <p:nvPr>
            <p:ph type="ctrTitle"/>
          </p:nvPr>
        </p:nvSpPr>
        <p:spPr>
          <a:xfrm>
            <a:off x="1686184" y="216251"/>
            <a:ext cx="8819632" cy="698152"/>
          </a:xfrm>
        </p:spPr>
        <p:txBody>
          <a:bodyPr>
            <a:noAutofit/>
          </a:bodyPr>
          <a:lstStyle/>
          <a:p>
            <a:r>
              <a:rPr lang="en-US" sz="2800" dirty="0">
                <a:solidFill>
                  <a:srgbClr val="2AB96C"/>
                </a:solidFill>
                <a:latin typeface="Arial Black" panose="020B0A04020102020204" pitchFamily="34" charset="0"/>
              </a:rPr>
              <a:t>Exploring Metrics Guidelines Replacing JTE for Posts &amp; Clubs</a:t>
            </a:r>
          </a:p>
        </p:txBody>
      </p:sp>
      <p:pic>
        <p:nvPicPr>
          <p:cNvPr id="5" name="Picture 4">
            <a:extLst>
              <a:ext uri="{FF2B5EF4-FFF2-40B4-BE49-F238E27FC236}">
                <a16:creationId xmlns:a16="http://schemas.microsoft.com/office/drawing/2014/main" id="{DE1DF3B8-72FD-716A-9932-10A14B1EF2D3}"/>
              </a:ext>
            </a:extLst>
          </p:cNvPr>
          <p:cNvPicPr>
            <a:picLocks noChangeAspect="1"/>
          </p:cNvPicPr>
          <p:nvPr/>
        </p:nvPicPr>
        <p:blipFill>
          <a:blip r:embed="rId4"/>
          <a:stretch>
            <a:fillRect/>
          </a:stretch>
        </p:blipFill>
        <p:spPr>
          <a:xfrm>
            <a:off x="2028355" y="1453065"/>
            <a:ext cx="8121316" cy="4699518"/>
          </a:xfrm>
          <a:prstGeom prst="rect">
            <a:avLst/>
          </a:prstGeom>
        </p:spPr>
      </p:pic>
      <p:sp>
        <p:nvSpPr>
          <p:cNvPr id="6" name="TextBox 5">
            <a:extLst>
              <a:ext uri="{FF2B5EF4-FFF2-40B4-BE49-F238E27FC236}">
                <a16:creationId xmlns:a16="http://schemas.microsoft.com/office/drawing/2014/main" id="{B17864CC-30B2-1A40-D58C-636F0C6A197E}"/>
              </a:ext>
            </a:extLst>
          </p:cNvPr>
          <p:cNvSpPr txBox="1"/>
          <p:nvPr/>
        </p:nvSpPr>
        <p:spPr>
          <a:xfrm>
            <a:off x="1800726" y="1058779"/>
            <a:ext cx="8705090" cy="369332"/>
          </a:xfrm>
          <a:prstGeom prst="rect">
            <a:avLst/>
          </a:prstGeom>
          <a:noFill/>
        </p:spPr>
        <p:txBody>
          <a:bodyPr wrap="square" rtlCol="0">
            <a:spAutoFit/>
          </a:bodyPr>
          <a:lstStyle/>
          <a:p>
            <a:pPr algn="ctr"/>
            <a:r>
              <a:rPr lang="en-US" dirty="0">
                <a:solidFill>
                  <a:schemeClr val="accent6">
                    <a:lumMod val="75000"/>
                  </a:schemeClr>
                </a:solidFill>
                <a:latin typeface="Arial Black" panose="020B0A04020102020204" pitchFamily="34" charset="0"/>
              </a:rPr>
              <a:t>Objective: Sustainable Programs</a:t>
            </a:r>
          </a:p>
        </p:txBody>
      </p:sp>
    </p:spTree>
    <p:extLst>
      <p:ext uri="{BB962C8B-B14F-4D97-AF65-F5344CB8AC3E}">
        <p14:creationId xmlns:p14="http://schemas.microsoft.com/office/powerpoint/2010/main" val="2182996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6406-8B89-8A43-F24C-87BEA5DF4EE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0E9C6C79-3D2F-113E-EC01-1B1425841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a:extLst>
              <a:ext uri="{FF2B5EF4-FFF2-40B4-BE49-F238E27FC236}">
                <a16:creationId xmlns:a16="http://schemas.microsoft.com/office/drawing/2014/main" id="{8774656A-2342-A83E-670F-2A3BCE171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D6298F8-29FC-7E1F-7644-7A33B59476D2}"/>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AAE1C8E-97AD-F63F-D276-1C104EF25EFE}"/>
              </a:ext>
            </a:extLst>
          </p:cNvPr>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8FF0EB2-C455-00EB-0FDB-5D38BCAAFF8E}"/>
              </a:ext>
            </a:extLst>
          </p:cNvPr>
          <p:cNvSpPr txBox="1"/>
          <p:nvPr/>
        </p:nvSpPr>
        <p:spPr>
          <a:xfrm>
            <a:off x="1774372" y="1208315"/>
            <a:ext cx="8731445" cy="5262979"/>
          </a:xfrm>
          <a:prstGeom prst="rect">
            <a:avLst/>
          </a:prstGeom>
          <a:noFill/>
        </p:spPr>
        <p:txBody>
          <a:bodyPr wrap="square" rtlCol="0">
            <a:spAutoFit/>
          </a:bodyPr>
          <a:lstStyle/>
          <a:p>
            <a:r>
              <a:rPr lang="en-US" b="1">
                <a:solidFill>
                  <a:schemeClr val="accent6">
                    <a:lumMod val="75000"/>
                  </a:schemeClr>
                </a:solidFill>
                <a:latin typeface="Arial" panose="020B0604020202020204" pitchFamily="34" charset="0"/>
                <a:cs typeface="Arial" panose="020B0604020202020204" pitchFamily="34" charset="0"/>
              </a:rPr>
              <a:t>Guidelines </a:t>
            </a:r>
            <a:r>
              <a:rPr lang="en-US" b="1" dirty="0">
                <a:solidFill>
                  <a:schemeClr val="accent6">
                    <a:lumMod val="75000"/>
                  </a:schemeClr>
                </a:solidFill>
                <a:latin typeface="Arial" panose="020B0604020202020204" pitchFamily="34" charset="0"/>
                <a:cs typeface="Arial" panose="020B0604020202020204" pitchFamily="34" charset="0"/>
              </a:rPr>
              <a:t>Leading to Sustainable Effective Explorer Posts</a:t>
            </a:r>
            <a:endParaRPr lang="en-US"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first three of five quality guidelines: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a:pPr>
            <a:r>
              <a:rPr lang="en-US" sz="1600" b="1" u="sng" dirty="0">
                <a:solidFill>
                  <a:schemeClr val="accent6">
                    <a:lumMod val="75000"/>
                  </a:schemeClr>
                </a:solidFill>
                <a:latin typeface="Arial" panose="020B0604020202020204" pitchFamily="34" charset="0"/>
                <a:cs typeface="Arial" panose="020B0604020202020204" pitchFamily="34" charset="0"/>
              </a:rPr>
              <a:t>Trained Adult Leaders</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Training would be desirable for all adult leaders but at a minimum, the Post Advisor and Committee Chair should complete online training on the basics of running an Explorer Post, including critical youth protection policies. It’s easy to appreciate why adult leadership would benefit from an introductory orientation to Exploring</a:t>
            </a:r>
            <a:r>
              <a:rPr lang="en-US" dirty="0">
                <a:solidFill>
                  <a:srgbClr val="FFFF00"/>
                </a:solidFill>
                <a:latin typeface="Arial" panose="020B0604020202020204" pitchFamily="34" charset="0"/>
                <a:cs typeface="Arial" panose="020B0604020202020204" pitchFamily="34" charset="0"/>
              </a:rPr>
              <a:t>.</a:t>
            </a:r>
          </a:p>
          <a:p>
            <a:pPr marL="228600" indent="-228600">
              <a:buFont typeface="+mj-lt"/>
              <a:buAutoNum type="arabicPeriod"/>
            </a:pPr>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2"/>
            </a:pPr>
            <a:r>
              <a:rPr lang="en-US" sz="1600" b="1" u="sng" dirty="0">
                <a:solidFill>
                  <a:schemeClr val="accent6">
                    <a:lumMod val="75000"/>
                  </a:schemeClr>
                </a:solidFill>
                <a:latin typeface="Arial" panose="020B0604020202020204" pitchFamily="34" charset="0"/>
                <a:cs typeface="Arial" panose="020B0604020202020204" pitchFamily="34" charset="0"/>
              </a:rPr>
              <a:t>Minimum Membership of 7</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Posts which start with or can’t sustain membership of at least 7 are unlikely to survive to the next year and may lack the critical mass to run exciting, captivating programs. Several Post members are likely to drift away for various reasons during the year and may not show up for additional years in their Post.</a:t>
            </a:r>
          </a:p>
          <a:p>
            <a:pPr marL="228600" indent="-228600">
              <a:buFont typeface="+mj-lt"/>
              <a:buAutoNum type="arabicPeriod" startAt="2"/>
            </a:pPr>
            <a:r>
              <a:rPr lang="en-US" sz="800" dirty="0">
                <a:latin typeface="Arial" panose="020B0604020202020204" pitchFamily="34" charset="0"/>
                <a:cs typeface="Arial" panose="020B0604020202020204" pitchFamily="34" charset="0"/>
              </a:rPr>
              <a:t> </a:t>
            </a:r>
          </a:p>
          <a:p>
            <a:pPr marL="342900" indent="-342900">
              <a:buFont typeface="+mj-lt"/>
              <a:buAutoNum type="arabicPeriod" startAt="3"/>
            </a:pPr>
            <a:r>
              <a:rPr lang="en-US" b="1" u="sng" dirty="0">
                <a:solidFill>
                  <a:schemeClr val="accent6">
                    <a:lumMod val="75000"/>
                  </a:schemeClr>
                </a:solidFill>
                <a:latin typeface="Arial" panose="020B0604020202020204" pitchFamily="34" charset="0"/>
                <a:cs typeface="Arial" panose="020B0604020202020204" pitchFamily="34" charset="0"/>
              </a:rPr>
              <a:t>Growing Membership</a:t>
            </a:r>
            <a:r>
              <a:rPr lang="en-US" dirty="0">
                <a:solidFill>
                  <a:schemeClr val="accent6">
                    <a:lumMod val="75000"/>
                  </a:schemeClr>
                </a:solidFill>
                <a:latin typeface="Arial" panose="020B0604020202020204" pitchFamily="34" charset="0"/>
                <a:cs typeface="Arial" panose="020B0604020202020204" pitchFamily="34" charset="0"/>
              </a:rPr>
              <a:t> </a:t>
            </a:r>
            <a:r>
              <a:rPr lang="en-US" b="1" dirty="0">
                <a:solidFill>
                  <a:schemeClr val="accent6">
                    <a:lumMod val="75000"/>
                  </a:schemeClr>
                </a:solidFill>
                <a:latin typeface="Arial" panose="020B0604020202020204" pitchFamily="34" charset="0"/>
                <a:cs typeface="Arial" panose="020B0604020202020204" pitchFamily="34" charset="0"/>
              </a:rPr>
              <a:t>(or at Least Maintain 15 Members)</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Growing youth membership is a sign of a healthy Post especially for Posts below 15 in size. At that point, sponsor program resources may be maxed out. Importantly the Post has likely reached the scale to survive natural attrition.</a:t>
            </a:r>
          </a:p>
          <a:p>
            <a:r>
              <a:rPr lang="en-US"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1767019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83B68-8318-C966-57CD-8CC12BE3070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D27CA22-41BF-02FD-F1EE-61D128327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a:extLst>
              <a:ext uri="{FF2B5EF4-FFF2-40B4-BE49-F238E27FC236}">
                <a16:creationId xmlns:a16="http://schemas.microsoft.com/office/drawing/2014/main" id="{616620CD-A59D-906B-2C9E-6A3129EB6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F5F0E28-0AF0-F14F-5E8E-DF2D4B98623C}"/>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8E0C51-7237-F3DD-0E45-8939AD4288BB}"/>
              </a:ext>
            </a:extLst>
          </p:cNvPr>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 </a:t>
            </a:r>
            <a:r>
              <a:rPr lang="en-US" sz="1200" b="1" dirty="0">
                <a:solidFill>
                  <a:srgbClr val="1FC77F"/>
                </a:solidFill>
                <a:latin typeface="Arial Black" panose="020B0A04020102020204" pitchFamily="34" charset="0"/>
              </a:rPr>
              <a:t>continued</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F87DD15-96F2-B02E-1C2D-71AC087D42C8}"/>
              </a:ext>
            </a:extLst>
          </p:cNvPr>
          <p:cNvSpPr txBox="1"/>
          <p:nvPr/>
        </p:nvSpPr>
        <p:spPr>
          <a:xfrm>
            <a:off x="1774372" y="1132113"/>
            <a:ext cx="8731445" cy="4585871"/>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Quality Guidelines Leading to Sustainable Effective Explorer Posts</a:t>
            </a:r>
            <a:endParaRPr lang="en-US" dirty="0">
              <a:solidFill>
                <a:schemeClr val="accent6">
                  <a:lumMod val="75000"/>
                </a:schemeClr>
              </a:solidFill>
              <a:latin typeface="Arial" panose="020B0604020202020204" pitchFamily="34" charset="0"/>
              <a:cs typeface="Arial" panose="020B0604020202020204" pitchFamily="34" charset="0"/>
            </a:endParaRPr>
          </a:p>
          <a:p>
            <a:r>
              <a:rPr lang="en-US" sz="800" b="1" dirty="0">
                <a:latin typeface="Arial" panose="020B0604020202020204" pitchFamily="34" charset="0"/>
                <a:cs typeface="Arial" panose="020B0604020202020204" pitchFamily="34" charset="0"/>
              </a:rPr>
              <a:t> </a:t>
            </a:r>
            <a:endParaRPr lang="en-US" sz="800" dirty="0">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last two of five quality guidelines: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4"/>
            </a:pPr>
            <a:r>
              <a:rPr lang="en-US" sz="1600" b="1" u="sng" dirty="0">
                <a:solidFill>
                  <a:schemeClr val="accent6">
                    <a:lumMod val="75000"/>
                  </a:schemeClr>
                </a:solidFill>
                <a:latin typeface="Arial" panose="020B0604020202020204" pitchFamily="34" charset="0"/>
                <a:cs typeface="Arial" panose="020B0604020202020204" pitchFamily="34" charset="0"/>
              </a:rPr>
              <a:t>Trained Youth Leaders</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Exploring is a hands-on youth led program with the mentorship and program support of adult advisors. Leadership development is an important element of emphasis of the program. The election of youth officers (or their appointment in the case of some public safety agencies) is an important method of Exploring. It motivates youth to stay involved for multiple years as they move up in the Post and learn important life skills leading teams.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5"/>
            </a:pPr>
            <a:r>
              <a:rPr lang="en-US" sz="1600" b="1" u="sng" dirty="0">
                <a:solidFill>
                  <a:schemeClr val="accent6">
                    <a:lumMod val="75000"/>
                  </a:schemeClr>
                </a:solidFill>
                <a:latin typeface="Arial" panose="020B0604020202020204" pitchFamily="34" charset="0"/>
                <a:cs typeface="Arial" panose="020B0604020202020204" pitchFamily="34" charset="0"/>
              </a:rPr>
              <a:t>Annual </a:t>
            </a:r>
            <a:r>
              <a:rPr lang="en-US" sz="1600" b="1" u="sng" dirty="0" err="1">
                <a:solidFill>
                  <a:schemeClr val="accent6">
                    <a:lumMod val="75000"/>
                  </a:schemeClr>
                </a:solidFill>
                <a:latin typeface="Arial" panose="020B0604020202020204" pitchFamily="34" charset="0"/>
                <a:cs typeface="Arial" panose="020B0604020202020204" pitchFamily="34" charset="0"/>
              </a:rPr>
              <a:t>Superactivity</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the program highlight in a Post’s annual activity calendar. It involves special planning and coordination and may involve travel and possibly overnight stays. Examples include a special tour of a major career-oriented site or participation in another Council’s Exploring event or competition. A special event of this type makes it more likely the Explorer will return to the Post in the new school year.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important in improving youth </a:t>
            </a:r>
            <a:r>
              <a:rPr lang="en-US" dirty="0">
                <a:solidFill>
                  <a:srgbClr val="FFFF00"/>
                </a:solidFill>
                <a:latin typeface="Arial" panose="020B0604020202020204" pitchFamily="34" charset="0"/>
                <a:cs typeface="Arial" panose="020B0604020202020204" pitchFamily="34" charset="0"/>
              </a:rPr>
              <a:t>retention</a:t>
            </a:r>
            <a:r>
              <a:rPr lang="en-US" dirty="0">
                <a:solidFill>
                  <a:srgbClr val="FFFF00"/>
                </a:solidFill>
              </a:rPr>
              <a:t>.</a:t>
            </a:r>
          </a:p>
          <a:p>
            <a:endParaRPr lang="en-US" sz="800" dirty="0"/>
          </a:p>
        </p:txBody>
      </p:sp>
    </p:spTree>
    <p:extLst>
      <p:ext uri="{BB962C8B-B14F-4D97-AF65-F5344CB8AC3E}">
        <p14:creationId xmlns:p14="http://schemas.microsoft.com/office/powerpoint/2010/main" val="1363099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68155" y="454028"/>
            <a:ext cx="8309990" cy="2017029"/>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Marketing &amp; Technology Chair, </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Nat’l LFL Exec Board</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Comments</a:t>
            </a:r>
          </a:p>
        </p:txBody>
      </p:sp>
      <p:sp>
        <p:nvSpPr>
          <p:cNvPr id="2" name="TextBox 1"/>
          <p:cNvSpPr txBox="1"/>
          <p:nvPr/>
        </p:nvSpPr>
        <p:spPr>
          <a:xfrm>
            <a:off x="1774371" y="2812155"/>
            <a:ext cx="8556172" cy="1354217"/>
          </a:xfrm>
          <a:prstGeom prst="rect">
            <a:avLst/>
          </a:prstGeom>
          <a:no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Jeffrey (Jeff) Schweiger</a:t>
            </a: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4383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292642"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79044" y="769700"/>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19657"/>
            <a:ext cx="2350508" cy="2222726"/>
          </a:xfrm>
          <a:prstGeom prst="rect">
            <a:avLst/>
          </a:prstGeom>
        </p:spPr>
      </p:pic>
    </p:spTree>
    <p:extLst>
      <p:ext uri="{BB962C8B-B14F-4D97-AF65-F5344CB8AC3E}">
        <p14:creationId xmlns:p14="http://schemas.microsoft.com/office/powerpoint/2010/main" val="4284270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72211" y="684062"/>
            <a:ext cx="8833605" cy="5886227"/>
          </a:xfrm>
          <a:prstGeom prst="rect">
            <a:avLst/>
          </a:prstGeom>
        </p:spPr>
        <p:txBody>
          <a:bodyPr wrap="square">
            <a:spAutoFit/>
          </a:bodyPr>
          <a:lstStyle/>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Chair </a:t>
            </a:r>
            <a:r>
              <a:rPr lang="en-US" sz="1550" b="1" dirty="0">
                <a:solidFill>
                  <a:schemeClr val="accent6">
                    <a:lumMod val="75000"/>
                  </a:schemeClr>
                </a:solidFill>
                <a:latin typeface="Arial" panose="020B0604020202020204" pitchFamily="34" charset="0"/>
                <a:cs typeface="Arial" panose="020B0604020202020204" pitchFamily="34" charset="0"/>
              </a:rPr>
              <a:t>Craig Martin</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Commissioner </a:t>
            </a:r>
            <a:r>
              <a:rPr lang="en-US" sz="1550" b="1" dirty="0">
                <a:solidFill>
                  <a:schemeClr val="accent6">
                    <a:lumMod val="75000"/>
                  </a:schemeClr>
                </a:solidFill>
                <a:latin typeface="Arial" panose="020B0604020202020204" pitchFamily="34" charset="0"/>
                <a:cs typeface="Arial" panose="020B0604020202020204" pitchFamily="34" charset="0"/>
              </a:rPr>
              <a:t>Richard (Dick) Davies</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Membership Growth / Retention Lead </a:t>
            </a:r>
            <a:r>
              <a:rPr lang="en-US" sz="1550" b="1" dirty="0">
                <a:solidFill>
                  <a:schemeClr val="accent6">
                    <a:lumMod val="75000"/>
                  </a:schemeClr>
                </a:solidFill>
                <a:latin typeface="Arial" panose="020B0604020202020204" pitchFamily="34" charset="0"/>
                <a:cs typeface="Arial" panose="020B0604020202020204" pitchFamily="34" charset="0"/>
              </a:rPr>
              <a:t>Jeffrey (Jeff) Schweiger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Awards &amp; Recognition Lead </a:t>
            </a:r>
            <a:r>
              <a:rPr lang="en-US" sz="1550" b="1" dirty="0">
                <a:solidFill>
                  <a:schemeClr val="accent6">
                    <a:lumMod val="75000"/>
                  </a:schemeClr>
                </a:solidFill>
                <a:latin typeface="Arial" panose="020B0604020202020204" pitchFamily="34" charset="0"/>
                <a:cs typeface="Arial" panose="020B0604020202020204" pitchFamily="34" charset="0"/>
              </a:rPr>
              <a:t>Richard (Rick) Belford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Training Lead </a:t>
            </a:r>
            <a:r>
              <a:rPr lang="en-US" sz="1550" b="1" dirty="0">
                <a:solidFill>
                  <a:schemeClr val="accent6">
                    <a:lumMod val="75000"/>
                  </a:schemeClr>
                </a:solidFill>
                <a:latin typeface="Arial" panose="020B0604020202020204" pitchFamily="34" charset="0"/>
                <a:cs typeface="Arial" panose="020B0604020202020204" pitchFamily="34" charset="0"/>
              </a:rPr>
              <a:t>Roger Engelbart</a:t>
            </a:r>
            <a:endParaRPr lang="en-US" sz="155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Health &amp; Safety  / YPT Lead </a:t>
            </a:r>
            <a:r>
              <a:rPr lang="en-US" sz="1550" b="1" dirty="0">
                <a:solidFill>
                  <a:schemeClr val="accent6">
                    <a:lumMod val="75000"/>
                  </a:schemeClr>
                </a:solidFill>
                <a:latin typeface="Arial" panose="020B0604020202020204" pitchFamily="34" charset="0"/>
                <a:cs typeface="Arial" panose="020B0604020202020204" pitchFamily="34" charset="0"/>
              </a:rPr>
              <a:t>Linda Hassler</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Marketing  / Communications Lead (Website / Social Media)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Materials &amp; Literature Lead </a:t>
            </a:r>
            <a:r>
              <a:rPr lang="en-US" sz="1550" b="1" dirty="0">
                <a:solidFill>
                  <a:schemeClr val="accent6">
                    <a:lumMod val="75000"/>
                  </a:schemeClr>
                </a:solidFill>
                <a:latin typeface="Arial" panose="020B0604020202020204" pitchFamily="34" charset="0"/>
                <a:cs typeface="Arial" panose="020B0604020202020204" pitchFamily="34" charset="0"/>
              </a:rPr>
              <a:t>Timothy (Tim) Buckles</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Career  Fields Development Lead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Officer Advisor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Chair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Partnerships / Relationships Lead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Resource Advisor </a:t>
            </a:r>
            <a:r>
              <a:rPr lang="en-US" sz="1550" b="1" dirty="0">
                <a:solidFill>
                  <a:schemeClr val="accent6">
                    <a:lumMod val="75000"/>
                  </a:schemeClr>
                </a:solidFill>
                <a:latin typeface="Arial" panose="020B0604020202020204" pitchFamily="34" charset="0"/>
                <a:cs typeface="Arial" panose="020B0604020202020204" pitchFamily="34" charset="0"/>
              </a:rPr>
              <a:t>Stuart Mahler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550" b="1" dirty="0">
                <a:solidFill>
                  <a:schemeClr val="accent6">
                    <a:lumMod val="75000"/>
                  </a:schemeClr>
                </a:solidFill>
                <a:latin typeface="Arial" panose="020B0604020202020204" pitchFamily="34" charset="0"/>
                <a:cs typeface="Arial" panose="020B0604020202020204" pitchFamily="34" charset="0"/>
              </a:rPr>
              <a:t>Britt </a:t>
            </a:r>
            <a:r>
              <a:rPr lang="en-US" sz="1550" b="1" dirty="0" err="1">
                <a:solidFill>
                  <a:schemeClr val="accent6">
                    <a:lumMod val="75000"/>
                  </a:schemeClr>
                </a:solidFill>
                <a:latin typeface="Arial" panose="020B0604020202020204" pitchFamily="34" charset="0"/>
                <a:cs typeface="Arial" panose="020B0604020202020204" pitchFamily="34" charset="0"/>
              </a:rPr>
              <a:t>Flather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Don Deeker</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Kenneth (Ken) Leedham</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Joseph  (Joe) Marinelli</a:t>
            </a:r>
            <a:r>
              <a:rPr lang="en-US" sz="1550" b="1" dirty="0">
                <a:solidFill>
                  <a:srgbClr val="FFFF00"/>
                </a:solidFill>
                <a:latin typeface="Arial" panose="020B0604020202020204" pitchFamily="34" charset="0"/>
                <a:cs typeface="Arial" panose="020B0604020202020204" pitchFamily="34" charset="0"/>
              </a:rPr>
              <a:t> </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Suzie Steiner</a:t>
            </a:r>
            <a:endParaRPr lang="en-US" sz="1550" b="1" dirty="0">
              <a:solidFill>
                <a:srgbClr val="FFFF00"/>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Rick </a:t>
            </a:r>
            <a:r>
              <a:rPr lang="en-US" sz="1550" b="1" dirty="0" err="1">
                <a:solidFill>
                  <a:schemeClr val="accent6">
                    <a:lumMod val="75000"/>
                  </a:schemeClr>
                </a:solidFill>
                <a:latin typeface="Arial" panose="020B0604020202020204" pitchFamily="34" charset="0"/>
                <a:cs typeface="Arial" panose="020B0604020202020204" pitchFamily="34" charset="0"/>
              </a:rPr>
              <a:t>TerBorch</a:t>
            </a:r>
            <a:endParaRPr lang="en-US" sz="1550" b="1" dirty="0">
              <a:solidFill>
                <a:schemeClr val="accent6">
                  <a:lumMod val="75000"/>
                </a:schemeClr>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endParaRPr lang="en-US" sz="1550" b="1" dirty="0">
              <a:solidFill>
                <a:srgbClr val="FFFF00"/>
              </a:solidFill>
              <a:latin typeface="Arial" panose="020B0604020202020204" pitchFamily="34" charset="0"/>
              <a:cs typeface="Arial" panose="020B0604020202020204" pitchFamily="34" charset="0"/>
            </a:endParaRPr>
          </a:p>
          <a:p>
            <a:r>
              <a:rPr lang="en-US" sz="155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Note: Welcome recommendations from anyone </a:t>
            </a: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34454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D914D-5596-E463-85D6-B385ADBBCE6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73DB49D7-265C-E08B-213B-34D987F0C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6D6C95DB-941D-3A50-2D80-0CFF0BB00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FEEFD299-2A35-7FE1-8BFC-A6D233B6693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672E385-D163-06B7-6748-E9CD429C2405}"/>
              </a:ext>
            </a:extLst>
          </p:cNvPr>
          <p:cNvSpPr>
            <a:spLocks noGrp="1"/>
          </p:cNvSpPr>
          <p:nvPr>
            <p:ph type="ctrTitle"/>
          </p:nvPr>
        </p:nvSpPr>
        <p:spPr>
          <a:xfrm>
            <a:off x="1868155" y="454028"/>
            <a:ext cx="8309990" cy="2017029"/>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Exploring Resource Advisor</a:t>
            </a:r>
          </a:p>
        </p:txBody>
      </p:sp>
      <p:sp>
        <p:nvSpPr>
          <p:cNvPr id="2" name="TextBox 1">
            <a:extLst>
              <a:ext uri="{FF2B5EF4-FFF2-40B4-BE49-F238E27FC236}">
                <a16:creationId xmlns:a16="http://schemas.microsoft.com/office/drawing/2014/main" id="{388D354E-B2D3-A428-6142-3139EF1E5FF7}"/>
              </a:ext>
            </a:extLst>
          </p:cNvPr>
          <p:cNvSpPr txBox="1"/>
          <p:nvPr/>
        </p:nvSpPr>
        <p:spPr>
          <a:xfrm>
            <a:off x="1774371" y="2812155"/>
            <a:ext cx="8556172" cy="1354217"/>
          </a:xfrm>
          <a:prstGeom prst="rect">
            <a:avLst/>
          </a:prstGeom>
          <a:no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Stuart Mahler</a:t>
            </a: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05057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p:cNvSpPr txBox="1"/>
          <p:nvPr/>
        </p:nvSpPr>
        <p:spPr>
          <a:xfrm>
            <a:off x="1774371" y="2841179"/>
            <a:ext cx="8556172" cy="7755969"/>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In support to our fourteen Scouting America Council Service Territories  (CSTs), our National Exploring Program is currently supporting each CST, along with their territory’s councils, with a National Exploring Subject Matter Expert (SME), who serves as that territory’s National Exploring Resource Associate Advisor (RAA). As a caveat, we do not presume this role is either formally or informally part of the CST organizational structure but rather a service being made available by the National Exploring Program to each CST and/or their councils. Additionally, we have an National Exploring RAA dedicated to supporting the California Highway Patrol (CHP) and the councils with CHP Law Enforcement Posts as well as the posts themselves</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91014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EE437-EAF6-A779-922D-96553D61F9F2}"/>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859E697-7B18-F768-0B20-F218EDA6A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57C70260-BCD5-CA67-B02E-BDC35046F1D4}"/>
              </a:ext>
            </a:extLst>
          </p:cNvPr>
          <p:cNvSpPr>
            <a:spLocks noGrp="1"/>
          </p:cNvSpPr>
          <p:nvPr>
            <p:ph type="ctrTitle"/>
          </p:nvPr>
        </p:nvSpPr>
        <p:spPr>
          <a:xfrm>
            <a:off x="1747957" y="207759"/>
            <a:ext cx="8658786" cy="959546"/>
          </a:xfrm>
        </p:spPr>
        <p:txBody>
          <a:bodyPr>
            <a:normAutofit/>
          </a:bodyPr>
          <a:lstStyle/>
          <a:p>
            <a:pPr algn="l"/>
            <a:r>
              <a:rPr lang="en-US" sz="3400" b="1" dirty="0">
                <a:solidFill>
                  <a:srgbClr val="1FC77F"/>
                </a:solidFill>
                <a:latin typeface="Arial Black" panose="020B0A04020102020204" pitchFamily="34" charset="0"/>
                <a:cs typeface="Arial" panose="020B0604020202020204" pitchFamily="34" charset="0"/>
              </a:rPr>
              <a:t>Frostbite General Information … </a:t>
            </a:r>
            <a:endParaRPr lang="en-US" sz="3400" dirty="0">
              <a:solidFill>
                <a:srgbClr val="1FC77F"/>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766C4806-2B09-7854-231E-D9EEB4751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EA80938E-A29B-7A0C-0A64-1F728F9E1147}"/>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A9FA0B-FB9E-3DC2-65B2-EE25D530AB08}"/>
              </a:ext>
            </a:extLst>
          </p:cNvPr>
          <p:cNvSpPr/>
          <p:nvPr/>
        </p:nvSpPr>
        <p:spPr>
          <a:xfrm>
            <a:off x="1747956" y="1027052"/>
            <a:ext cx="8658786" cy="5139869"/>
          </a:xfrm>
          <a:prstGeom prst="rect">
            <a:avLst/>
          </a:prstGeom>
        </p:spPr>
        <p:txBody>
          <a:bodyPr wrap="square">
            <a:spAutoFit/>
          </a:bodyPr>
          <a:lstStyle/>
          <a:p>
            <a:pPr marL="457200" indent="-457200">
              <a:buSzPct val="150000"/>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There are four degrees of severity from the cold, ranging from frost nip to frostbite</a:t>
            </a:r>
          </a:p>
          <a:p>
            <a:pPr>
              <a:buSzPct val="150000"/>
            </a:pPr>
            <a:endParaRPr lang="en-US" sz="1000" dirty="0">
              <a:solidFill>
                <a:srgbClr val="FFFF00"/>
              </a:solidFill>
              <a:latin typeface="Arial" panose="020B0604020202020204" pitchFamily="34" charset="0"/>
              <a:cs typeface="Arial" panose="020B0604020202020204" pitchFamily="34" charset="0"/>
            </a:endParaRPr>
          </a:p>
          <a:p>
            <a:pPr marL="457200" indent="-457200">
              <a:buSzPct val="150000"/>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The extent of the injury will depend on the individual’s length of exposure, outside temperature, wind chill, and how the exposure is treated</a:t>
            </a:r>
          </a:p>
          <a:p>
            <a:pPr>
              <a:buSzPct val="150000"/>
            </a:pPr>
            <a:endParaRPr lang="en-US" sz="1000" dirty="0">
              <a:solidFill>
                <a:srgbClr val="FFFF00"/>
              </a:solidFill>
              <a:latin typeface="Arial" panose="020B0604020202020204" pitchFamily="34" charset="0"/>
              <a:cs typeface="Arial" panose="020B0604020202020204" pitchFamily="34" charset="0"/>
            </a:endParaRPr>
          </a:p>
          <a:p>
            <a:pPr marL="457200" indent="-457200">
              <a:buSzPct val="150000"/>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Listed in next two slides from the University of Utah Health Burn Center* are frostbite severities and descriptions of the identification and severity of injury, characteristics, prevention, and treatment guidelines.</a:t>
            </a:r>
          </a:p>
        </p:txBody>
      </p:sp>
    </p:spTree>
    <p:extLst>
      <p:ext uri="{BB962C8B-B14F-4D97-AF65-F5344CB8AC3E}">
        <p14:creationId xmlns:p14="http://schemas.microsoft.com/office/powerpoint/2010/main" val="4066559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967"/>
            <a:ext cx="12192000"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2151839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20113"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820054"/>
            <a:ext cx="8819631" cy="5355312"/>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chemeClr val="accent6">
                    <a:lumMod val="75000"/>
                  </a:scheme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supporting the CST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chemeClr val="accent6">
                    <a:lumMod val="75000"/>
                  </a:schemeClr>
                </a:solidFill>
                <a:latin typeface="Arial" panose="020B0604020202020204" pitchFamily="34" charset="0"/>
                <a:cs typeface="Arial" panose="020B0604020202020204" pitchFamily="34" charset="0"/>
              </a:rPr>
              <a:t>National Exploring Resource Advisor (RAA) supporting the CST 3 and councils within the territory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National Exploring Training Lead and </a:t>
            </a:r>
            <a:r>
              <a:rPr lang="en-US" sz="1400" b="1" dirty="0">
                <a:solidFill>
                  <a:schemeClr val="accent6">
                    <a:lumMod val="75000"/>
                  </a:schemeClr>
                </a:solidFill>
                <a:latin typeface="Arial" panose="020B0604020202020204" pitchFamily="34" charset="0"/>
                <a:cs typeface="Arial" panose="020B0604020202020204" pitchFamily="34" charset="0"/>
              </a:rPr>
              <a:t>National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400" b="1" dirty="0">
                <a:solidFill>
                  <a:schemeClr val="accent6">
                    <a:lumMod val="75000"/>
                  </a:schemeClr>
                </a:solidFill>
                <a:latin typeface="Arial" panose="020B0604020202020204" pitchFamily="34" charset="0"/>
                <a:cs typeface="Arial" panose="020B0604020202020204" pitchFamily="34" charset="0"/>
              </a:rPr>
              <a:t>supporting the CST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p>
        </p:txBody>
      </p:sp>
    </p:spTree>
    <p:extLst>
      <p:ext uri="{BB962C8B-B14F-4D97-AF65-F5344CB8AC3E}">
        <p14:creationId xmlns:p14="http://schemas.microsoft.com/office/powerpoint/2010/main" val="336026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1" y="841820"/>
            <a:ext cx="8847579" cy="5309146"/>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chemeClr val="accent6">
                    <a:lumMod val="75000"/>
                  </a:scheme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7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defTabSz="914400"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a:t>
            </a:r>
            <a:r>
              <a:rPr lang="en-US" sz="1350" b="1" dirty="0">
                <a:solidFill>
                  <a:schemeClr val="accent6">
                    <a:lumMod val="75000"/>
                  </a:schemeClr>
                </a:solidFill>
                <a:latin typeface="Arial" panose="020B0604020202020204" pitchFamily="34" charset="0"/>
                <a:cs typeface="Arial" panose="020B0604020202020204" pitchFamily="34" charset="0"/>
              </a:rPr>
              <a:t> supporting the CST  8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92024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290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0" y="912573"/>
            <a:ext cx="8833606" cy="5478423"/>
          </a:xfrm>
          <a:prstGeom prst="rect">
            <a:avLst/>
          </a:prstGeom>
          <a:noFill/>
        </p:spPr>
        <p:txBody>
          <a:bodyPr wrap="square" rtlCol="0">
            <a:spAutoFit/>
          </a:bodyPr>
          <a:lstStyle/>
          <a:p>
            <a:r>
              <a:rPr lang="en-US" sz="1350" b="1" dirty="0">
                <a:solidFill>
                  <a:srgbClr val="FFFF00"/>
                </a:solidFill>
                <a:latin typeface="Arial" panose="020B0604020202020204" pitchFamily="34" charset="0"/>
                <a:cs typeface="Arial" panose="020B0604020202020204" pitchFamily="34" charset="0"/>
              </a:rPr>
              <a:t>CST 9 ~ Richard (Rick) Belford (Western Massachusetts Council), who is currently the Vice President of Membership, Executive Board member, and Committee Chair for five units - a Cub Scout Pack, a girl troop, a boy troop, a Sea Scout Ship and an Aviation Explorer Post. Also a former Scouting Professional/District Executive, a retired DOD/Federal employee and a retired USAF Chief Master Sergeant. National Exploring Awards &amp; Recognition Lead and </a:t>
            </a:r>
            <a:r>
              <a:rPr lang="en-US" sz="1350" b="1" dirty="0">
                <a:solidFill>
                  <a:schemeClr val="accent6">
                    <a:lumMod val="75000"/>
                  </a:schemeClr>
                </a:solidFill>
                <a:latin typeface="Arial" panose="020B0604020202020204" pitchFamily="34" charset="0"/>
                <a:cs typeface="Arial" panose="020B0604020202020204" pitchFamily="34" charset="0"/>
              </a:rPr>
              <a:t>Resource Associate Advisor (RAA) supporting the CST 9 Program Lead and councils within that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rebwmc234@gmail.com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(860) 402-4836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 supporting the CST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Jeff Schweiger (National Capital Area Council), who is currently an Assistant Council Commissioner (STEM, Exploring, Communications and Resources) as well as Membership Growth and Retention Lead on the National Exploring Committee.  He is a retired Naval Officer and presently works for a national security government contractor.  An Eagle Scout, he also was a member of a communications (print journalism) Exploring Post as a youth.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12 &amp; 14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Scouter.jeff@earthlink.net</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(703) 472-0669</a:t>
            </a:r>
          </a:p>
          <a:p>
            <a:endParaRPr lang="en-US" dirty="0"/>
          </a:p>
        </p:txBody>
      </p:sp>
    </p:spTree>
    <p:extLst>
      <p:ext uri="{BB962C8B-B14F-4D97-AF65-F5344CB8AC3E}">
        <p14:creationId xmlns:p14="http://schemas.microsoft.com/office/powerpoint/2010/main" val="184326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778325"/>
            <a:ext cx="8819631" cy="5624617"/>
          </a:xfrm>
          <a:prstGeom prst="rect">
            <a:avLst/>
          </a:prstGeom>
          <a:noFill/>
        </p:spPr>
        <p:txBody>
          <a:bodyPr wrap="square" rtlCol="0">
            <a:spAutoFit/>
          </a:bodyPr>
          <a:lstStyle/>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300" b="1" dirty="0">
                <a:solidFill>
                  <a:srgbClr val="FFFF00"/>
                </a:solidFill>
                <a:latin typeface="Arial" panose="020B0604020202020204" pitchFamily="34" charset="0"/>
                <a:cs typeface="Arial" panose="020B0604020202020204" pitchFamily="34" charset="0"/>
              </a:rPr>
              <a:t>National Exploring Health &amp; Safety  / YPT Lead and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13 and councils within the territory</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(732) 687-7208</a:t>
            </a:r>
          </a:p>
          <a:p>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14 ~ Jeff Schweiger</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15 &amp; 16 ~ Kenneth (Ken) Leedham (Gulf Stream Council) who is currently a District Commissioners, Exploring service team member, associate post advisor, merit badge counselor and Wood Badge staff member as well as a full-time police officer and Law Enforcement Explorer in his youth.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15 &amp; 16 and councils within those two territories </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treasurecoastscouting@gmail.com </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(772) 370-2800</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CHP ~ Rick TerBorch (Los Padres Council)</a:t>
            </a:r>
            <a:r>
              <a:rPr lang="en-US" sz="1400" b="1" dirty="0">
                <a:solidFill>
                  <a:schemeClr val="accent6">
                    <a:lumMod val="75000"/>
                  </a:schemeClr>
                </a:solidFill>
                <a:latin typeface="Arial" panose="020B0604020202020204" pitchFamily="34" charset="0"/>
                <a:cs typeface="Arial" panose="020B0604020202020204" pitchFamily="34" charset="0"/>
              </a:rPr>
              <a:t>*</a:t>
            </a:r>
            <a:r>
              <a:rPr lang="en-US" sz="1300" b="1" dirty="0">
                <a:solidFill>
                  <a:srgbClr val="FFFF00"/>
                </a:solidFill>
                <a:latin typeface="Arial" panose="020B0604020202020204" pitchFamily="34" charset="0"/>
                <a:cs typeface="Arial" panose="020B0604020202020204" pitchFamily="34" charset="0"/>
              </a:rPr>
              <a:t>,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(805) 441-1721</a:t>
            </a:r>
          </a:p>
          <a:p>
            <a:pPr marL="576263" indent="-285750" fontAlgn="base">
              <a:spcBef>
                <a:spcPct val="0"/>
              </a:spcBef>
              <a:spcAft>
                <a:spcPct val="0"/>
              </a:spcAft>
              <a:buFont typeface="Courier New" panose="02070309020205020404" pitchFamily="49" charset="0"/>
              <a:buChar char="o"/>
            </a:pP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200" b="1" dirty="0">
                <a:solidFill>
                  <a:schemeClr val="accent6">
                    <a:lumMod val="75000"/>
                  </a:schemeClr>
                </a:solidFill>
                <a:latin typeface="Arial" panose="020B0604020202020204" pitchFamily="34" charset="0"/>
                <a:cs typeface="Arial" panose="020B0604020202020204" pitchFamily="34" charset="0"/>
              </a:rPr>
              <a:t>Stuart Mahler (CST 3 Exploring Resource Advisor) is Rick’s CHP Contact Alternate</a:t>
            </a:r>
            <a:endParaRPr lang="en-US" sz="1300" b="1" u="sng" dirty="0">
              <a:solidFill>
                <a:schemeClr val="accent6">
                  <a:lumMod val="75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418547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284015"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86184" y="312504"/>
            <a:ext cx="8644359" cy="998939"/>
          </a:xfrm>
        </p:spPr>
        <p:txBody>
          <a:bodyPr>
            <a:normAutofit/>
          </a:bodyPr>
          <a:lstStyle/>
          <a:p>
            <a:r>
              <a:rPr lang="en-US" sz="2800" dirty="0">
                <a:solidFill>
                  <a:srgbClr val="2AB96C"/>
                </a:solidFill>
                <a:latin typeface="Arial Black" panose="020B0A04020102020204" pitchFamily="34" charset="0"/>
              </a:rPr>
              <a:t>Exploring Associate Resource Advisors </a:t>
            </a:r>
            <a:br>
              <a:rPr lang="en-US" sz="2800" dirty="0">
                <a:solidFill>
                  <a:srgbClr val="2AB96C"/>
                </a:solidFill>
                <a:latin typeface="Arial Black" panose="020B0A04020102020204" pitchFamily="34" charset="0"/>
              </a:rPr>
            </a:br>
            <a:r>
              <a:rPr lang="en-US" sz="2800" dirty="0">
                <a:solidFill>
                  <a:srgbClr val="2AB96C"/>
                </a:solidFill>
                <a:latin typeface="Arial Black" panose="020B0A04020102020204" pitchFamily="34" charset="0"/>
              </a:rPr>
              <a:t>Serve the Entire Country</a:t>
            </a:r>
          </a:p>
        </p:txBody>
      </p:sp>
      <p:pic>
        <p:nvPicPr>
          <p:cNvPr id="3" name="Picture 2">
            <a:extLst>
              <a:ext uri="{FF2B5EF4-FFF2-40B4-BE49-F238E27FC236}">
                <a16:creationId xmlns:a16="http://schemas.microsoft.com/office/drawing/2014/main" id="{C43D42F3-6B56-8FC7-FB9C-D54BFC9E5174}"/>
              </a:ext>
            </a:extLst>
          </p:cNvPr>
          <p:cNvPicPr>
            <a:picLocks noChangeAspect="1"/>
          </p:cNvPicPr>
          <p:nvPr/>
        </p:nvPicPr>
        <p:blipFill>
          <a:blip r:embed="rId4"/>
          <a:stretch>
            <a:fillRect/>
          </a:stretch>
        </p:blipFill>
        <p:spPr>
          <a:xfrm>
            <a:off x="1778032" y="1486900"/>
            <a:ext cx="4630789" cy="3041171"/>
          </a:xfrm>
          <a:prstGeom prst="rect">
            <a:avLst/>
          </a:prstGeom>
          <a:ln w="9525">
            <a:solidFill>
              <a:schemeClr val="tx1"/>
            </a:solidFill>
          </a:ln>
        </p:spPr>
      </p:pic>
      <p:pic>
        <p:nvPicPr>
          <p:cNvPr id="5" name="Picture 4">
            <a:extLst>
              <a:ext uri="{FF2B5EF4-FFF2-40B4-BE49-F238E27FC236}">
                <a16:creationId xmlns:a16="http://schemas.microsoft.com/office/drawing/2014/main" id="{F073A4D9-3581-1FEE-E32F-68BCA04A3CB5}"/>
              </a:ext>
            </a:extLst>
          </p:cNvPr>
          <p:cNvPicPr>
            <a:picLocks noChangeAspect="1"/>
          </p:cNvPicPr>
          <p:nvPr/>
        </p:nvPicPr>
        <p:blipFill>
          <a:blip r:embed="rId5"/>
          <a:stretch>
            <a:fillRect/>
          </a:stretch>
        </p:blipFill>
        <p:spPr>
          <a:xfrm>
            <a:off x="4612891" y="3805200"/>
            <a:ext cx="5709965" cy="2193873"/>
          </a:xfrm>
          <a:prstGeom prst="rect">
            <a:avLst/>
          </a:prstGeom>
          <a:ln w="9525">
            <a:solidFill>
              <a:schemeClr val="tx1"/>
            </a:solidFill>
          </a:ln>
        </p:spPr>
      </p:pic>
      <p:sp>
        <p:nvSpPr>
          <p:cNvPr id="6" name="TextBox 5">
            <a:extLst>
              <a:ext uri="{FF2B5EF4-FFF2-40B4-BE49-F238E27FC236}">
                <a16:creationId xmlns:a16="http://schemas.microsoft.com/office/drawing/2014/main" id="{187147BC-D703-C4AC-0B5E-83A18E37EC9A}"/>
              </a:ext>
            </a:extLst>
          </p:cNvPr>
          <p:cNvSpPr txBox="1"/>
          <p:nvPr/>
        </p:nvSpPr>
        <p:spPr>
          <a:xfrm>
            <a:off x="6733674" y="2009214"/>
            <a:ext cx="3772142" cy="1292662"/>
          </a:xfrm>
          <a:prstGeom prst="rect">
            <a:avLst/>
          </a:prstGeom>
          <a:noFill/>
        </p:spPr>
        <p:txBody>
          <a:bodyPr wrap="square" rtlCol="0">
            <a:spAutoFit/>
          </a:bodyPr>
          <a:lstStyle/>
          <a:p>
            <a:r>
              <a:rPr lang="en-US" sz="2000" b="1" dirty="0">
                <a:solidFill>
                  <a:srgbClr val="FFFF00"/>
                </a:solidFill>
                <a:latin typeface="Arial" panose="020B0604020202020204" pitchFamily="34" charset="0"/>
                <a:cs typeface="Arial" panose="020B0604020202020204" pitchFamily="34" charset="0"/>
              </a:rPr>
              <a:t>Find your Council Service Territory &amp; assigned ERAA at </a:t>
            </a:r>
          </a:p>
          <a:p>
            <a:r>
              <a:rPr lang="en-US" sz="2000" b="1" dirty="0">
                <a:solidFill>
                  <a:srgbClr val="FFFF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www.exploring.org/about-us</a:t>
            </a:r>
            <a:endParaRPr lang="en-US" sz="20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15788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61FF-DFF6-1728-C7C5-D28362426E6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BB7933F-8F2A-6FEF-BFB1-01725E4C4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02" y="49728"/>
            <a:ext cx="12028098" cy="6883121"/>
          </a:xfrm>
          <a:prstGeom prst="rect">
            <a:avLst/>
          </a:prstGeom>
        </p:spPr>
      </p:pic>
      <p:pic>
        <p:nvPicPr>
          <p:cNvPr id="23" name="Picture 22" descr="exploring_wht_transparent-01.png">
            <a:extLst>
              <a:ext uri="{FF2B5EF4-FFF2-40B4-BE49-F238E27FC236}">
                <a16:creationId xmlns:a16="http://schemas.microsoft.com/office/drawing/2014/main" id="{D2A4FBDD-E6BC-E552-253F-8624AC7E2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6CACD7D7-9566-A1FB-3108-D8034BE1612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B424CD4-DB8C-52CB-BB5E-BE0C830529F6}"/>
              </a:ext>
            </a:extLst>
          </p:cNvPr>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9F96131-5EA3-FA54-FB83-F22E47629091}"/>
              </a:ext>
            </a:extLst>
          </p:cNvPr>
          <p:cNvSpPr txBox="1"/>
          <p:nvPr/>
        </p:nvSpPr>
        <p:spPr>
          <a:xfrm>
            <a:off x="1774371" y="918029"/>
            <a:ext cx="8556172" cy="5109091"/>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Additionally, any of these National Exploring  RAAs are available to any of the CSTs and their councils on the following Exploring Career Fields </a:t>
            </a:r>
            <a:endParaRPr lang="en-US" sz="1600"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Arts &amp; Humanities </a:t>
            </a:r>
            <a:r>
              <a:rPr lang="en-US" sz="1400" b="1" dirty="0">
                <a:solidFill>
                  <a:srgbClr val="FFFF00"/>
                </a:solidFill>
                <a:latin typeface="Arial" panose="020B0604020202020204" pitchFamily="34" charset="0"/>
                <a:cs typeface="Arial" panose="020B0604020202020204" pitchFamily="34" charset="0"/>
              </a:rPr>
              <a:t>~ Tim Buckles</a:t>
            </a:r>
            <a:endParaRPr lang="en-US" sz="1400" b="1" dirty="0">
              <a:solidFill>
                <a:schemeClr val="accent6">
                  <a:lumMod val="75000"/>
                </a:schemeClr>
              </a:solidFill>
              <a:latin typeface="Arial" panose="020B0604020202020204" pitchFamily="34" charset="0"/>
              <a:cs typeface="Arial" panose="020B0604020202020204" pitchFamily="34" charset="0"/>
            </a:endParaRP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Craig Martin &amp; Rick Belford (Military Careers)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Ken Leedham, Stuart Mahler &amp; Rick Terborch</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(Non-Profit / Not-For-Profit Management) and Suzie Steiner (STEM)</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National Exploring RAA, assisting your CST, will find the best individual to assist you for other Exploring Career Fields</a:t>
            </a:r>
          </a:p>
          <a:p>
            <a:endParaRPr lang="en-US" dirty="0"/>
          </a:p>
        </p:txBody>
      </p:sp>
    </p:spTree>
    <p:extLst>
      <p:ext uri="{BB962C8B-B14F-4D97-AF65-F5344CB8AC3E}">
        <p14:creationId xmlns:p14="http://schemas.microsoft.com/office/powerpoint/2010/main" val="177844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57F99-9B5F-AE80-94DE-7F13D1E4C2C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C6073AB-5F9E-798B-90DC-AEC1CAA14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B7D6BF58-139C-0725-EA17-4EEEABFFF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53D877C-C2DF-34EC-132E-B93A168D258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727E40B-6C2B-E0F9-1941-07749AA18681}"/>
              </a:ext>
            </a:extLst>
          </p:cNvPr>
          <p:cNvSpPr>
            <a:spLocks noGrp="1"/>
          </p:cNvSpPr>
          <p:nvPr>
            <p:ph type="ctrTitle"/>
          </p:nvPr>
        </p:nvSpPr>
        <p:spPr>
          <a:xfrm>
            <a:off x="1597556" y="1143002"/>
            <a:ext cx="8908260" cy="2285999"/>
          </a:xfrm>
        </p:spPr>
        <p:txBody>
          <a:bodyPr>
            <a:normAutofit/>
          </a:bodyPr>
          <a:lstStyle/>
          <a:p>
            <a:r>
              <a:rPr lang="en-US" altLang="en-US" sz="4200" b="1" dirty="0">
                <a:solidFill>
                  <a:srgbClr val="00B050"/>
                </a:solidFill>
                <a:latin typeface="Arial Black" panose="020B0A04020102020204" pitchFamily="34" charset="0"/>
              </a:rPr>
              <a:t>What’s New for Exploring  </a:t>
            </a: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rPr>
              <a:t>in 2025 </a:t>
            </a: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2" name="Picture 1">
            <a:extLst>
              <a:ext uri="{FF2B5EF4-FFF2-40B4-BE49-F238E27FC236}">
                <a16:creationId xmlns:a16="http://schemas.microsoft.com/office/drawing/2014/main" id="{761BCFB1-2099-EA9B-15A7-4D6F7688DCA2}"/>
              </a:ext>
            </a:extLst>
          </p:cNvPr>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4163829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3A56D-08FC-793D-B32B-1B34848C4E7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8FAAC6E-040E-A5FB-BD53-25F36BF48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56A9B023-7BD7-83F9-617B-81E7AB533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A01DDB6-F10B-84FE-9B24-96C2892BE52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5D10AAB-86A2-B7C9-7167-54AB0E1D203B}"/>
              </a:ext>
            </a:extLst>
          </p:cNvPr>
          <p:cNvSpPr>
            <a:spLocks noGrp="1"/>
          </p:cNvSpPr>
          <p:nvPr>
            <p:ph type="ctrTitle"/>
          </p:nvPr>
        </p:nvSpPr>
        <p:spPr>
          <a:xfrm>
            <a:off x="1774372" y="204215"/>
            <a:ext cx="8731445" cy="1252796"/>
          </a:xfrm>
        </p:spPr>
        <p:txBody>
          <a:bodyPr>
            <a:normAutofit/>
          </a:bodyPr>
          <a:lstStyle/>
          <a:p>
            <a:r>
              <a:rPr lang="en-US" sz="3600" dirty="0">
                <a:solidFill>
                  <a:srgbClr val="2AB96C"/>
                </a:solidFill>
                <a:latin typeface="Arial Black" panose="020B0A04020102020204" pitchFamily="34" charset="0"/>
              </a:rPr>
              <a:t>National LFL / Exploring Program Office Staffing Update</a:t>
            </a:r>
          </a:p>
        </p:txBody>
      </p:sp>
      <p:sp>
        <p:nvSpPr>
          <p:cNvPr id="2" name="TextBox 1">
            <a:extLst>
              <a:ext uri="{FF2B5EF4-FFF2-40B4-BE49-F238E27FC236}">
                <a16:creationId xmlns:a16="http://schemas.microsoft.com/office/drawing/2014/main" id="{78E3EF9F-AFBB-9065-08F7-8497B47D149B}"/>
              </a:ext>
            </a:extLst>
          </p:cNvPr>
          <p:cNvSpPr txBox="1"/>
          <p:nvPr/>
        </p:nvSpPr>
        <p:spPr>
          <a:xfrm>
            <a:off x="1786379" y="1919234"/>
            <a:ext cx="8556172" cy="7078861"/>
          </a:xfrm>
          <a:prstGeom prst="rect">
            <a:avLst/>
          </a:prstGeom>
          <a:noFill/>
        </p:spPr>
        <p:txBody>
          <a:bodyPr wrap="square" rtlCol="0">
            <a:spAutoFit/>
          </a:bodyPr>
          <a:lstStyle/>
          <a:p>
            <a:pPr marL="231775" indent="-231775" defTabSz="257175">
              <a:buSzPct val="75000"/>
              <a:buFont typeface="Arial" panose="020B0604020202020204" pitchFamily="34" charset="0"/>
              <a:buChar char="•"/>
              <a:defRPr/>
            </a:pPr>
            <a:r>
              <a:rPr lang="en-US" altLang="en-US" sz="2400" b="1" dirty="0">
                <a:solidFill>
                  <a:srgbClr val="FFFF00"/>
                </a:solidFill>
                <a:latin typeface="Arial" panose="020B0604020202020204" pitchFamily="34" charset="0"/>
                <a:cs typeface="Arial" panose="020B0604020202020204" pitchFamily="34" charset="0"/>
              </a:rPr>
              <a:t>As of 10 November 2025, Dedra Douglas joined the National Service Center as the new Administrative Assistant working with Susan Fitzhugh (Senior Administrative Assistant)</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On 1 December 2025, Carlos Coronado (who is currently the Assistant Director of Field Service with Heart of America Council) will be joining the National Service Center as the new Exploring Program Growth &amp; Retention Executive</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84722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2F043-6D8E-CDF6-4AAD-E7CE1E0AB346}"/>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F789C55-87F5-63E3-A86E-35B05939D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0A063E82-A182-949A-6216-D3C679ED1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F9F55B8-EE0E-2C80-1FB2-57DF2D26763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26B5C73-A8BA-33BC-606C-7B02F488766C}"/>
              </a:ext>
            </a:extLst>
          </p:cNvPr>
          <p:cNvSpPr>
            <a:spLocks noGrp="1"/>
          </p:cNvSpPr>
          <p:nvPr>
            <p:ph type="ctrTitle"/>
          </p:nvPr>
        </p:nvSpPr>
        <p:spPr>
          <a:xfrm>
            <a:off x="1774372" y="204215"/>
            <a:ext cx="8731445" cy="1252796"/>
          </a:xfrm>
        </p:spPr>
        <p:txBody>
          <a:bodyPr>
            <a:normAutofit/>
          </a:bodyPr>
          <a:lstStyle/>
          <a:p>
            <a:r>
              <a:rPr lang="en-US" sz="3600" dirty="0">
                <a:solidFill>
                  <a:srgbClr val="2AB96C"/>
                </a:solidFill>
                <a:latin typeface="Arial Black" panose="020B0A04020102020204" pitchFamily="34" charset="0"/>
              </a:rPr>
              <a:t>National Scouting America Council Office Staffing Update</a:t>
            </a:r>
          </a:p>
        </p:txBody>
      </p:sp>
      <p:sp>
        <p:nvSpPr>
          <p:cNvPr id="2" name="TextBox 1">
            <a:extLst>
              <a:ext uri="{FF2B5EF4-FFF2-40B4-BE49-F238E27FC236}">
                <a16:creationId xmlns:a16="http://schemas.microsoft.com/office/drawing/2014/main" id="{A38C096D-3ABB-B8BF-8535-919A1965CC32}"/>
              </a:ext>
            </a:extLst>
          </p:cNvPr>
          <p:cNvSpPr txBox="1"/>
          <p:nvPr/>
        </p:nvSpPr>
        <p:spPr>
          <a:xfrm>
            <a:off x="1786379" y="1919234"/>
            <a:ext cx="8556172" cy="5970865"/>
          </a:xfrm>
          <a:prstGeom prst="rect">
            <a:avLst/>
          </a:prstGeom>
          <a:noFill/>
        </p:spPr>
        <p:txBody>
          <a:bodyPr wrap="square" rtlCol="0">
            <a:spAutoFit/>
          </a:bodyPr>
          <a:lstStyle/>
          <a:p>
            <a:pPr defTabSz="257175">
              <a:buSzPct val="75000"/>
              <a:defRPr/>
            </a:pPr>
            <a:r>
              <a:rPr lang="en-US" altLang="en-US" sz="2400" b="1" dirty="0">
                <a:solidFill>
                  <a:srgbClr val="FFFF00"/>
                </a:solidFill>
                <a:latin typeface="Arial" panose="020B0604020202020204" pitchFamily="34" charset="0"/>
                <a:cs typeface="Arial" panose="020B0604020202020204" pitchFamily="34" charset="0"/>
              </a:rPr>
              <a:t>Hiring three Program Growth &amp; Retention Executives for</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Venturing / Sea Scouts Program</a:t>
            </a:r>
            <a:r>
              <a:rPr lang="en-US" sz="2400" b="1" dirty="0">
                <a:solidFill>
                  <a:schemeClr val="accent6">
                    <a:lumMod val="75000"/>
                  </a:schemeClr>
                </a:solidFill>
                <a:latin typeface="Arial" panose="020B0604020202020204" pitchFamily="34" charset="0"/>
                <a:cs typeface="Arial" panose="020B0604020202020204" pitchFamily="34" charset="0"/>
              </a:rPr>
              <a:t>*</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Cub Scouting Program</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Scouts BSA Program</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r>
              <a:rPr lang="en-US" sz="1400" b="1" dirty="0">
                <a:solidFill>
                  <a:schemeClr val="accent6">
                    <a:lumMod val="75000"/>
                  </a:schemeClr>
                </a:solidFill>
                <a:latin typeface="Arial" panose="020B0604020202020204" pitchFamily="34" charset="0"/>
                <a:cs typeface="Arial" panose="020B0604020202020204" pitchFamily="34" charset="0"/>
              </a:rPr>
              <a:t>* For Tim Anderson’s Older Youth Programs staff</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50967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6AC8B-B0D1-B037-DAC3-918856CB0E2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079DAA27-C435-1831-632B-0F54DEFBF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a:extLst>
              <a:ext uri="{FF2B5EF4-FFF2-40B4-BE49-F238E27FC236}">
                <a16:creationId xmlns:a16="http://schemas.microsoft.com/office/drawing/2014/main" id="{EEEDF5AD-9ACF-9E4B-65B9-9B4F08B0FD75}"/>
              </a:ext>
            </a:extLst>
          </p:cNvPr>
          <p:cNvSpPr>
            <a:spLocks noGrp="1"/>
          </p:cNvSpPr>
          <p:nvPr>
            <p:ph type="ctrTitle"/>
          </p:nvPr>
        </p:nvSpPr>
        <p:spPr>
          <a:xfrm>
            <a:off x="1747957" y="77128"/>
            <a:ext cx="8658786" cy="959546"/>
          </a:xfrm>
        </p:spPr>
        <p:txBody>
          <a:bodyPr>
            <a:normAutofit/>
          </a:bodyPr>
          <a:lstStyle/>
          <a:p>
            <a:pPr algn="l"/>
            <a:r>
              <a:rPr lang="en-US" sz="3400" b="1" dirty="0">
                <a:solidFill>
                  <a:srgbClr val="1FC77F"/>
                </a:solidFill>
                <a:latin typeface="Arial Black" panose="020B0A04020102020204" pitchFamily="34" charset="0"/>
                <a:cs typeface="Arial" panose="020B0604020202020204" pitchFamily="34" charset="0"/>
              </a:rPr>
              <a:t>Frostbite Identification… </a:t>
            </a:r>
            <a:endParaRPr lang="en-US" sz="3400" dirty="0">
              <a:solidFill>
                <a:srgbClr val="1FC77F"/>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4B12081C-E38E-62BC-4D9F-39D9C93AF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4F52A3C-D484-E28B-1FEB-46787BF61B6C}"/>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B334DF-E5D6-D6AB-62A1-80BF84E02C4C}"/>
              </a:ext>
            </a:extLst>
          </p:cNvPr>
          <p:cNvSpPr/>
          <p:nvPr/>
        </p:nvSpPr>
        <p:spPr>
          <a:xfrm>
            <a:off x="1747958" y="935647"/>
            <a:ext cx="8757859" cy="5232202"/>
          </a:xfrm>
          <a:prstGeom prst="rect">
            <a:avLst/>
          </a:prstGeom>
        </p:spPr>
        <p:txBody>
          <a:bodyPr wrap="square">
            <a:spAutoFit/>
          </a:bodyPr>
          <a:lstStyle/>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First-degree frostnip (superficial)—Limited damage to skin, might be painful with no immediate blistering. Wounds will look like a central white area surrounded by pink skin, followed by mild swelling. Immediately remove yourself or someone with these symptoms from the cold and change clothing if needed. Soak the affected area in warm water or use body heat to provide warmth</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Second-degree frostbite (superficial)—This degree affects both the top layer of your skin and slightly deeper into your tissue. Signs are pink and moist tissue present beneath clear blisters, usually surrounded by redness and swelling. Be sure not to rub the affected area because friction might cause more damage to your skin. Take care not to damage the blisters because they are protecting the tissue underneath. Rewarming must begin immediately followed by professional medical care</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Third- or fourth-degree frostbite (deep)—These degrees are dangerous and can lead to damage in muscles, tendons, and bones (fourth degree). Skin feels frozen and hard and appears red, purple, or even black. If left untreated, a development of thick black dead tissue will follow over one to two weeks. Rewarming in this condition will induce critical pain</a:t>
            </a:r>
          </a:p>
        </p:txBody>
      </p:sp>
    </p:spTree>
    <p:extLst>
      <p:ext uri="{BB962C8B-B14F-4D97-AF65-F5344CB8AC3E}">
        <p14:creationId xmlns:p14="http://schemas.microsoft.com/office/powerpoint/2010/main" val="7640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96143" y="360948"/>
            <a:ext cx="8556171" cy="613611"/>
          </a:xfrm>
        </p:spPr>
        <p:txBody>
          <a:bodyPr>
            <a:normAutofit fontScale="90000"/>
          </a:bodyPr>
          <a:lstStyle/>
          <a:p>
            <a:br>
              <a:rPr lang="en-US" altLang="en-US" sz="4000" b="1" dirty="0">
                <a:solidFill>
                  <a:srgbClr val="00B050"/>
                </a:solidFill>
                <a:latin typeface="Arial Black" panose="020B0A04020102020204" pitchFamily="34" charset="0"/>
              </a:rPr>
            </a:br>
            <a:r>
              <a:rPr lang="en-US" altLang="en-US" sz="4000" b="1" dirty="0">
                <a:solidFill>
                  <a:srgbClr val="00B050"/>
                </a:solidFill>
                <a:latin typeface="Arial Black" panose="020B0A04020102020204" pitchFamily="34" charset="0"/>
              </a:rPr>
              <a:t>Exploring Safety First Guidelines</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pic>
        <p:nvPicPr>
          <p:cNvPr id="3" name="Picture 2"/>
          <p:cNvPicPr>
            <a:picLocks noChangeAspect="1"/>
          </p:cNvPicPr>
          <p:nvPr/>
        </p:nvPicPr>
        <p:blipFill>
          <a:blip r:embed="rId4"/>
          <a:stretch>
            <a:fillRect/>
          </a:stretch>
        </p:blipFill>
        <p:spPr>
          <a:xfrm>
            <a:off x="6950243" y="1148045"/>
            <a:ext cx="3305761" cy="4010009"/>
          </a:xfrm>
          <a:prstGeom prst="rect">
            <a:avLst/>
          </a:prstGeom>
        </p:spPr>
      </p:pic>
      <p:sp>
        <p:nvSpPr>
          <p:cNvPr id="2" name="TextBox 1">
            <a:extLst>
              <a:ext uri="{FF2B5EF4-FFF2-40B4-BE49-F238E27FC236}">
                <a16:creationId xmlns:a16="http://schemas.microsoft.com/office/drawing/2014/main" id="{57479DF4-A86B-8AF1-D776-98718100E5BE}"/>
              </a:ext>
            </a:extLst>
          </p:cNvPr>
          <p:cNvSpPr txBox="1"/>
          <p:nvPr/>
        </p:nvSpPr>
        <p:spPr>
          <a:xfrm>
            <a:off x="1981200" y="1323478"/>
            <a:ext cx="4969042" cy="3477875"/>
          </a:xfrm>
          <a:prstGeom prst="rect">
            <a:avLst/>
          </a:prstGeom>
          <a:noFill/>
        </p:spPr>
        <p:txBody>
          <a:bodyPr wrap="square" rtlCol="0">
            <a:spAutoFit/>
          </a:bodyPr>
          <a:lstStyle/>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National Exploring Committee’s Health &amp; Safety &amp; YPT Lead’s Team updated the “Exploring Safety First Guidelines” </a:t>
            </a:r>
            <a:r>
              <a:rPr lang="en-US" sz="2000" b="1">
                <a:solidFill>
                  <a:srgbClr val="FFFF00"/>
                </a:solidFill>
                <a:latin typeface="Arial" panose="020B0604020202020204" pitchFamily="34" charset="0"/>
                <a:cs typeface="Arial" panose="020B0604020202020204" pitchFamily="34" charset="0"/>
              </a:rPr>
              <a:t>and passed </a:t>
            </a:r>
            <a:r>
              <a:rPr lang="en-US" sz="2000" b="1" dirty="0">
                <a:solidFill>
                  <a:srgbClr val="FFFF00"/>
                </a:solidFill>
                <a:latin typeface="Arial" panose="020B0604020202020204" pitchFamily="34" charset="0"/>
                <a:cs typeface="Arial" panose="020B0604020202020204" pitchFamily="34" charset="0"/>
              </a:rPr>
              <a:t>their proposed revision to the BSA Health and Safety Team for their review and comments</a:t>
            </a:r>
          </a:p>
          <a:p>
            <a:pPr marL="406400" indent="-285750" defTabSz="288925">
              <a:buSzPct val="150000"/>
              <a:buFont typeface="Arial" panose="020B0604020202020204" pitchFamily="34" charset="0"/>
              <a:buChar char="•"/>
            </a:pPr>
            <a:endParaRPr lang="en-US" sz="2000" b="1" dirty="0">
              <a:solidFill>
                <a:srgbClr val="FFFF00"/>
              </a:solidFill>
              <a:latin typeface="Arial" panose="020B0604020202020204" pitchFamily="34" charset="0"/>
              <a:cs typeface="Arial" panose="020B0604020202020204" pitchFamily="34" charset="0"/>
            </a:endParaRPr>
          </a:p>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Expect the updated “Exploring Safety First Guidelines”  release in late 2025</a:t>
            </a:r>
          </a:p>
        </p:txBody>
      </p:sp>
    </p:spTree>
    <p:extLst>
      <p:ext uri="{BB962C8B-B14F-4D97-AF65-F5344CB8AC3E}">
        <p14:creationId xmlns:p14="http://schemas.microsoft.com/office/powerpoint/2010/main" val="2944254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BBA26-F1A9-3A36-775D-DCD870F94CF4}"/>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E1ED5DE-3390-3F54-E8B0-3E2AEED5E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373C66EE-37C6-B985-4696-FB557133A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F63E18A-5E81-F72C-DBDD-02FD18D9D2D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BD71C2-E85B-D54F-DCA3-096248941939}"/>
              </a:ext>
            </a:extLst>
          </p:cNvPr>
          <p:cNvSpPr>
            <a:spLocks noGrp="1"/>
          </p:cNvSpPr>
          <p:nvPr>
            <p:ph type="ctrTitle"/>
          </p:nvPr>
        </p:nvSpPr>
        <p:spPr>
          <a:xfrm>
            <a:off x="1796143" y="134920"/>
            <a:ext cx="8556171" cy="613611"/>
          </a:xfrm>
        </p:spPr>
        <p:txBody>
          <a:bodyPr>
            <a:normAutofit fontScale="90000"/>
          </a:bodyPr>
          <a:lstStyle/>
          <a:p>
            <a:br>
              <a:rPr lang="en-US" altLang="en-US" sz="4000" b="1" dirty="0">
                <a:solidFill>
                  <a:srgbClr val="00B050"/>
                </a:solidFill>
                <a:latin typeface="Arial Black" panose="020B0A04020102020204" pitchFamily="34" charset="0"/>
              </a:rPr>
            </a:br>
            <a:r>
              <a:rPr lang="en-US" altLang="en-US" sz="3100" b="1" dirty="0">
                <a:solidFill>
                  <a:srgbClr val="00B050"/>
                </a:solidFill>
                <a:latin typeface="Arial Black" panose="020B0A04020102020204" pitchFamily="34" charset="0"/>
              </a:rPr>
              <a:t>Exploring Safety First Guidelines Update </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sp>
        <p:nvSpPr>
          <p:cNvPr id="2" name="TextBox 1">
            <a:extLst>
              <a:ext uri="{FF2B5EF4-FFF2-40B4-BE49-F238E27FC236}">
                <a16:creationId xmlns:a16="http://schemas.microsoft.com/office/drawing/2014/main" id="{56733A43-F1AA-17ED-BFCA-42DDECACF963}"/>
              </a:ext>
            </a:extLst>
          </p:cNvPr>
          <p:cNvSpPr txBox="1"/>
          <p:nvPr/>
        </p:nvSpPr>
        <p:spPr>
          <a:xfrm>
            <a:off x="1686185" y="665942"/>
            <a:ext cx="8819631" cy="5632311"/>
          </a:xfrm>
          <a:prstGeom prst="rect">
            <a:avLst/>
          </a:prstGeom>
          <a:noFill/>
        </p:spPr>
        <p:txBody>
          <a:bodyPr wrap="square" rtlCol="0">
            <a:spAutoFit/>
          </a:bodyPr>
          <a:lstStyle/>
          <a:p>
            <a:r>
              <a:rPr lang="en-US" sz="1500" b="1" dirty="0">
                <a:solidFill>
                  <a:schemeClr val="accent6">
                    <a:lumMod val="75000"/>
                  </a:schemeClr>
                </a:solidFill>
                <a:latin typeface="Arial" panose="020B0604020202020204" pitchFamily="34" charset="0"/>
                <a:cs typeface="Arial" panose="020B0604020202020204" pitchFamily="34" charset="0"/>
              </a:rPr>
              <a:t>On 10 June 2025, National Exploring Director Tim Anderson issued the following direction to all Scouting America Council Scout Executives…</a:t>
            </a:r>
            <a:br>
              <a:rPr lang="en-US" dirty="0">
                <a:solidFill>
                  <a:srgbClr val="FFFF00"/>
                </a:solidFill>
                <a:latin typeface="Arial" panose="020B0604020202020204" pitchFamily="34" charset="0"/>
                <a:cs typeface="Arial" panose="020B0604020202020204" pitchFamily="34" charset="0"/>
              </a:rPr>
            </a:br>
            <a:r>
              <a:rPr lang="en-US" sz="800" dirty="0">
                <a:solidFill>
                  <a:srgbClr val="FFFF00"/>
                </a:solidFill>
                <a:latin typeface="Arial" panose="020B0604020202020204" pitchFamily="34" charset="0"/>
                <a:cs typeface="Arial" panose="020B0604020202020204" pitchFamily="34" charset="0"/>
              </a:rPr>
              <a:t> </a:t>
            </a:r>
            <a:br>
              <a:rPr lang="en-US"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Learning for Life, Exploring, and Scouting America are updating the standard regarding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for all programs, including but not limited to Law Enforcement Exploring. When youth under 18 years of age participate in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all parties involved must adhere to all current Safeguarding Youth policies and guidelines (formerly known as Youth Protection) for all participants. This includes ensuring that at least two registered adult leaders, each 21 years of age or older and trained in Safeguarding Youth or Youth Protection, are present for the Ride-Along. If the Ride-Along includes a female youth participant, at least one of the registered adult leaders participating in the Ride-Along must also be female.</a:t>
            </a:r>
            <a:endParaRPr lang="en-US" sz="900" b="1" dirty="0">
              <a:solidFill>
                <a:srgbClr val="FFFF00"/>
              </a:solidFill>
              <a:latin typeface="Arial" panose="020B0604020202020204" pitchFamily="34" charset="0"/>
              <a:cs typeface="Arial" panose="020B0604020202020204" pitchFamily="34" charset="0"/>
            </a:endParaRPr>
          </a:p>
          <a:p>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This standard is mandatory and takes effect on June 30, 2025; however, it should be implemented as soon as possible.  While we acknowledge that this change may pose challenges in certain Ride-Along scenarios, it must be strictly enforced to guarantee the safety of both our youth participants and adult leaders.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We will update other documents that refer to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soon. In the meantime, please ensure that your units participating in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are notified about the standard and its effective date. Additionally, remind the Participating Organization to verify that all adults, including young adult participants (aged 18-20), are current with their Youth Protection Training or promptly complete the Safeguarding Youth training. You may access the training at: </a:t>
            </a:r>
            <a:r>
              <a:rPr lang="en-US" sz="1400" b="1" u="sng" dirty="0">
                <a:solidFill>
                  <a:srgbClr val="FFFF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https://www.scouting.org/training/youth-protection/</a:t>
            </a:r>
            <a:r>
              <a:rPr lang="en-US" sz="1400" b="1" u="sng" dirty="0">
                <a:solidFill>
                  <a:srgbClr val="FFFF00"/>
                </a:solidFill>
                <a:latin typeface="Arial" panose="020B0604020202020204" pitchFamily="34" charset="0"/>
                <a:cs typeface="Arial" panose="020B0604020202020204" pitchFamily="34" charset="0"/>
              </a:rPr>
              <a:t> </a:t>
            </a: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Scout Executives, if you have any questions concerning this update, please reach out to us at Exploring@learningforlife.org</a:t>
            </a:r>
          </a:p>
        </p:txBody>
      </p:sp>
    </p:spTree>
    <p:extLst>
      <p:ext uri="{BB962C8B-B14F-4D97-AF65-F5344CB8AC3E}">
        <p14:creationId xmlns:p14="http://schemas.microsoft.com/office/powerpoint/2010/main" val="3095092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0EB36-030C-F6BD-6FA1-294C8A20888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0482929-DBD8-25E6-4425-93D0AE21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1D2B59AB-8411-9BA4-F01A-D7F9687B1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9A75F0D9-8908-2ABF-E011-D61D25BAEB1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0466FF7-F357-F053-C98C-5682EF070738}"/>
              </a:ext>
            </a:extLst>
          </p:cNvPr>
          <p:cNvSpPr>
            <a:spLocks noGrp="1"/>
          </p:cNvSpPr>
          <p:nvPr>
            <p:ph type="ctrTitle"/>
          </p:nvPr>
        </p:nvSpPr>
        <p:spPr>
          <a:xfrm>
            <a:off x="1774372" y="204215"/>
            <a:ext cx="8731445" cy="674086"/>
          </a:xfrm>
        </p:spPr>
        <p:txBody>
          <a:bodyPr>
            <a:normAutofit/>
          </a:bodyPr>
          <a:lstStyle/>
          <a:p>
            <a:r>
              <a:rPr lang="en-US" sz="3600" dirty="0">
                <a:solidFill>
                  <a:srgbClr val="2AB96C"/>
                </a:solidFill>
                <a:latin typeface="Arial Black" panose="020B0A04020102020204" pitchFamily="34" charset="0"/>
              </a:rPr>
              <a:t>Exploring Leadership Experience*</a:t>
            </a:r>
          </a:p>
        </p:txBody>
      </p:sp>
      <p:sp>
        <p:nvSpPr>
          <p:cNvPr id="2" name="TextBox 1">
            <a:extLst>
              <a:ext uri="{FF2B5EF4-FFF2-40B4-BE49-F238E27FC236}">
                <a16:creationId xmlns:a16="http://schemas.microsoft.com/office/drawing/2014/main" id="{0920A84C-0A07-A0CE-33F6-6723C4E01818}"/>
              </a:ext>
            </a:extLst>
          </p:cNvPr>
          <p:cNvSpPr txBox="1"/>
          <p:nvPr/>
        </p:nvSpPr>
        <p:spPr>
          <a:xfrm>
            <a:off x="1810927" y="1655142"/>
            <a:ext cx="8556172" cy="9002464"/>
          </a:xfrm>
          <a:prstGeom prst="rect">
            <a:avLst/>
          </a:prstGeom>
          <a:noFill/>
        </p:spPr>
        <p:txBody>
          <a:bodyPr wrap="square" rtlCol="0">
            <a:spAutoFit/>
          </a:bodyPr>
          <a:lstStyle/>
          <a:p>
            <a:pPr algn="ctr" defTabSz="257175">
              <a:lnSpc>
                <a:spcPct val="150000"/>
              </a:lnSpc>
              <a:buClr>
                <a:prstClr val="white"/>
              </a:buClr>
              <a:buSzPct val="75000"/>
              <a:defRPr/>
            </a:pPr>
            <a:r>
              <a:rPr lang="en-US" altLang="en-US" sz="3200" b="1" i="1" dirty="0">
                <a:solidFill>
                  <a:srgbClr val="FFFF00"/>
                </a:solidFill>
                <a:latin typeface="Arial" panose="020B0604020202020204" pitchFamily="34" charset="0"/>
                <a:cs typeface="Arial" panose="020B0604020202020204" pitchFamily="34" charset="0"/>
              </a:rPr>
              <a:t>Resume Builder that will help recognize Explorers </a:t>
            </a:r>
          </a:p>
          <a:p>
            <a:pPr algn="ctr" defTabSz="257175">
              <a:lnSpc>
                <a:spcPct val="150000"/>
              </a:lnSpc>
              <a:buClr>
                <a:prstClr val="white"/>
              </a:buClr>
              <a:buSzPct val="75000"/>
              <a:defRPr/>
            </a:pPr>
            <a:r>
              <a:rPr lang="en-US" altLang="en-US" sz="1500" b="1" i="1" dirty="0">
                <a:solidFill>
                  <a:srgbClr val="FFFF00"/>
                </a:solidFill>
                <a:latin typeface="Arial" panose="020B0604020202020204" pitchFamily="34" charset="0"/>
                <a:cs typeface="Arial" panose="020B0604020202020204" pitchFamily="34" charset="0"/>
              </a:rPr>
              <a:t>This online, mentor assisted, self-paced and guided experience will allow our Explorers to…</a:t>
            </a:r>
          </a:p>
          <a:p>
            <a:pPr algn="ctr" defTabSz="257175">
              <a:lnSpc>
                <a:spcPct val="150000"/>
              </a:lnSpc>
              <a:buClr>
                <a:prstClr val="white"/>
              </a:buClr>
              <a:buSzPct val="75000"/>
              <a:defRPr/>
            </a:pPr>
            <a:r>
              <a:rPr lang="en-US" altLang="en-US" sz="1500" b="1" i="1" dirty="0">
                <a:solidFill>
                  <a:srgbClr val="FFFF00"/>
                </a:solidFill>
                <a:latin typeface="Arial" panose="020B0604020202020204" pitchFamily="34" charset="0"/>
                <a:cs typeface="Arial" panose="020B0604020202020204" pitchFamily="34" charset="0"/>
              </a:rPr>
              <a:t>   </a:t>
            </a: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Have an opportunity to discover their inner leadership potential</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Gain practical leadership experience – participate in a capstone project</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Work with a mentor to gain professional leadership experience</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21494" indent="-267891" defTabSz="257175">
              <a:buSzPct val="75000"/>
              <a:buFont typeface="Arial" panose="020B0604020202020204" pitchFamily="34" charset="0"/>
              <a:buChar char="•"/>
              <a:defRPr/>
            </a:pPr>
            <a:endParaRPr lang="en-US" altLang="en-US" sz="6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Be recognized with a Nationally Certified Leadership Experience Certificate that will help improve their resume and recognize their  overall Exploring Experience.</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48BFCBC8-D2D9-9CDF-421C-6D8A44ED97E1}"/>
              </a:ext>
            </a:extLst>
          </p:cNvPr>
          <p:cNvSpPr txBox="1"/>
          <p:nvPr/>
        </p:nvSpPr>
        <p:spPr>
          <a:xfrm>
            <a:off x="1686184" y="1143001"/>
            <a:ext cx="8680915" cy="646331"/>
          </a:xfrm>
          <a:prstGeom prst="rect">
            <a:avLst/>
          </a:prstGeom>
          <a:noFill/>
        </p:spPr>
        <p:txBody>
          <a:bodyPr wrap="square" rtlCol="0">
            <a:spAutoFit/>
          </a:bodyPr>
          <a:lstStyle/>
          <a:p>
            <a:pPr algn="ctr"/>
            <a:r>
              <a:rPr lang="en-US" altLang="en-US" b="1" dirty="0">
                <a:solidFill>
                  <a:schemeClr val="accent6">
                    <a:lumMod val="75000"/>
                  </a:schemeClr>
                </a:solidFill>
                <a:latin typeface="Calibri"/>
              </a:rPr>
              <a:t> * Coming soon for Exploring participants with expected roll-out in late 2025</a:t>
            </a:r>
            <a:endParaRPr lang="en-US" dirty="0">
              <a:solidFill>
                <a:schemeClr val="accent6">
                  <a:lumMod val="75000"/>
                </a:schemeClr>
              </a:solidFill>
              <a:latin typeface="Calibri"/>
            </a:endParaRPr>
          </a:p>
          <a:p>
            <a:endParaRPr lang="en-US" dirty="0"/>
          </a:p>
        </p:txBody>
      </p:sp>
    </p:spTree>
    <p:extLst>
      <p:ext uri="{BB962C8B-B14F-4D97-AF65-F5344CB8AC3E}">
        <p14:creationId xmlns:p14="http://schemas.microsoft.com/office/powerpoint/2010/main" val="40612139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4FCA6-6496-F762-1B7E-86EB71F555C9}"/>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31798F36-0CAE-7D73-CD0F-2CA8C03C7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A63D6007-2FAF-826F-2056-F30710862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E4DBDA30-A10C-5850-BC12-D00646C5854B}"/>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E93FCD3-3668-FAD7-C483-4ED4E0DF57C0}"/>
              </a:ext>
            </a:extLst>
          </p:cNvPr>
          <p:cNvSpPr>
            <a:spLocks noGrp="1"/>
          </p:cNvSpPr>
          <p:nvPr>
            <p:ph type="ctrTitle"/>
          </p:nvPr>
        </p:nvSpPr>
        <p:spPr>
          <a:xfrm>
            <a:off x="1774372" y="204215"/>
            <a:ext cx="8731445" cy="1252796"/>
          </a:xfrm>
        </p:spPr>
        <p:txBody>
          <a:bodyPr>
            <a:normAutofit/>
          </a:bodyPr>
          <a:lstStyle/>
          <a:p>
            <a:r>
              <a:rPr lang="en-US" sz="3600" dirty="0">
                <a:solidFill>
                  <a:srgbClr val="2AB96C"/>
                </a:solidFill>
                <a:latin typeface="Arial Black" panose="020B0A04020102020204" pitchFamily="34" charset="0"/>
              </a:rPr>
              <a:t>Exploring Leadership Experience Guidebook Update Status</a:t>
            </a:r>
          </a:p>
        </p:txBody>
      </p:sp>
      <p:sp>
        <p:nvSpPr>
          <p:cNvPr id="2" name="TextBox 1">
            <a:extLst>
              <a:ext uri="{FF2B5EF4-FFF2-40B4-BE49-F238E27FC236}">
                <a16:creationId xmlns:a16="http://schemas.microsoft.com/office/drawing/2014/main" id="{8966B2A7-0A30-6EA2-E5A2-7EC9E169889C}"/>
              </a:ext>
            </a:extLst>
          </p:cNvPr>
          <p:cNvSpPr txBox="1"/>
          <p:nvPr/>
        </p:nvSpPr>
        <p:spPr>
          <a:xfrm>
            <a:off x="1786379" y="1457012"/>
            <a:ext cx="8556172" cy="7602081"/>
          </a:xfrm>
          <a:prstGeom prst="rect">
            <a:avLst/>
          </a:prstGeom>
          <a:noFill/>
        </p:spPr>
        <p:txBody>
          <a:bodyPr wrap="square" rtlCol="0">
            <a:spAutoFit/>
          </a:bodyPr>
          <a:lstStyle/>
          <a:p>
            <a:pPr marL="231775" indent="-231775"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On 28 October 2025, Tim Anderson (National Director of Exploring) &amp; Roger Engelbart (</a:t>
            </a:r>
            <a:r>
              <a:rPr lang="en-US" b="1" dirty="0">
                <a:solidFill>
                  <a:srgbClr val="FFFF00"/>
                </a:solidFill>
                <a:latin typeface="Arial" panose="020B0604020202020204" pitchFamily="34" charset="0"/>
                <a:cs typeface="Arial" panose="020B0604020202020204" pitchFamily="34" charset="0"/>
              </a:rPr>
              <a:t>National Exploring Training Lead) </a:t>
            </a:r>
            <a:r>
              <a:rPr lang="en-US" altLang="en-US" b="1" dirty="0">
                <a:solidFill>
                  <a:srgbClr val="FFFF00"/>
                </a:solidFill>
                <a:latin typeface="Arial" panose="020B0604020202020204" pitchFamily="34" charset="0"/>
                <a:cs typeface="Arial" panose="020B0604020202020204" pitchFamily="34" charset="0"/>
              </a:rPr>
              <a:t>met with </a:t>
            </a:r>
            <a:r>
              <a:rPr lang="en-US" b="1" dirty="0">
                <a:solidFill>
                  <a:srgbClr val="FFFF00"/>
                </a:solidFill>
                <a:latin typeface="Arial" panose="020B0604020202020204" pitchFamily="34" charset="0"/>
                <a:cs typeface="Arial" panose="020B0604020202020204" pitchFamily="34" charset="0"/>
              </a:rPr>
              <a:t>Rachel Buchholz (Director, Editorial Operations) </a:t>
            </a:r>
            <a:r>
              <a:rPr lang="en-US" altLang="en-US" b="1" dirty="0">
                <a:solidFill>
                  <a:srgbClr val="FFFF00"/>
                </a:solidFill>
                <a:latin typeface="Arial" panose="020B0604020202020204" pitchFamily="34" charset="0"/>
                <a:cs typeface="Arial" panose="020B0604020202020204" pitchFamily="34" charset="0"/>
              </a:rPr>
              <a:t>&amp; Aaron Derr to discuss the ELE Guidebook Update (which is also tied to the “Introduction to Leadership” ELE Learning Module update)</a:t>
            </a:r>
          </a:p>
          <a:p>
            <a:pPr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73088" lvl="1" indent="-231775" defTabSz="257175">
              <a:buSzPct val="75000"/>
              <a:buFont typeface="Courier New" panose="02070309020205020404" pitchFamily="49" charset="0"/>
              <a:buChar char="o"/>
              <a:defRPr/>
            </a:pPr>
            <a:r>
              <a:rPr lang="en-US" sz="1600" b="1" dirty="0">
                <a:solidFill>
                  <a:srgbClr val="FFFF00"/>
                </a:solidFill>
                <a:latin typeface="Arial" panose="020B0604020202020204" pitchFamily="34" charset="0"/>
                <a:cs typeface="Arial" panose="020B0604020202020204" pitchFamily="34" charset="0"/>
              </a:rPr>
              <a:t>As they discussed, the next step is for Rachel &amp; Aaron to insert the guidebook corrections that they currently have from us and convert the guidebook into a Word document</a:t>
            </a:r>
          </a:p>
          <a:p>
            <a:pPr marL="341313" lvl="1" defTabSz="257175">
              <a:buSzPct val="75000"/>
              <a:defRPr/>
            </a:pPr>
            <a:endParaRPr lang="en-US" sz="800" b="1" dirty="0">
              <a:solidFill>
                <a:srgbClr val="FFFF00"/>
              </a:solidFill>
              <a:latin typeface="Arial" panose="020B0604020202020204" pitchFamily="34" charset="0"/>
              <a:cs typeface="Arial" panose="020B0604020202020204" pitchFamily="34" charset="0"/>
            </a:endParaRPr>
          </a:p>
          <a:p>
            <a:pPr marL="573088" lvl="1" indent="-231775" defTabSz="257175">
              <a:buSzPct val="75000"/>
              <a:buFont typeface="Courier New" panose="02070309020205020404" pitchFamily="49" charset="0"/>
              <a:buChar char="o"/>
              <a:defRPr/>
            </a:pPr>
            <a:r>
              <a:rPr lang="en-US" altLang="en-US" sz="1600" b="1" dirty="0">
                <a:solidFill>
                  <a:srgbClr val="FFFF00"/>
                </a:solidFill>
                <a:latin typeface="Arial" panose="020B0604020202020204" pitchFamily="34" charset="0"/>
                <a:cs typeface="Arial" panose="020B0604020202020204" pitchFamily="34" charset="0"/>
              </a:rPr>
              <a:t>Upon receipt of the updated Word document version of guidebook, we will quickly review it and provide final edits to the guidebook back to Rachel </a:t>
            </a:r>
          </a:p>
          <a:p>
            <a:pPr marL="573088" lvl="1" indent="-231775" defTabSz="257175">
              <a:buSzPct val="75000"/>
              <a:buFont typeface="Courier New" panose="02070309020205020404" pitchFamily="49" charset="0"/>
              <a:buChar char="o"/>
              <a:defRPr/>
            </a:pPr>
            <a:endParaRPr lang="en-US" sz="16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b="1" dirty="0">
                <a:solidFill>
                  <a:srgbClr val="FFFF00"/>
                </a:solidFill>
                <a:latin typeface="Arial" panose="020B0604020202020204" pitchFamily="34" charset="0"/>
                <a:cs typeface="Arial" panose="020B0604020202020204" pitchFamily="34" charset="0"/>
              </a:rPr>
              <a:t>After the meeting, Susan Fitzhugh (Sr. Administrative Assistant, LFL/Exploring Program) opened a ticket with Editorial Operations to update of the ELE Guidebook and requested a completion date of 15 December 2025</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9887880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9FE37-A59A-0557-37B3-3332E6932BA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8D29640C-3796-02F4-0E7B-E558AEE2E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047"/>
            <a:ext cx="12192000" cy="6883121"/>
          </a:xfrm>
          <a:prstGeom prst="rect">
            <a:avLst/>
          </a:prstGeom>
        </p:spPr>
      </p:pic>
      <p:pic>
        <p:nvPicPr>
          <p:cNvPr id="23" name="Picture 22" descr="exploring_wht_transparent-01.png">
            <a:extLst>
              <a:ext uri="{FF2B5EF4-FFF2-40B4-BE49-F238E27FC236}">
                <a16:creationId xmlns:a16="http://schemas.microsoft.com/office/drawing/2014/main" id="{F078F8B2-1194-BDB5-F3FC-E23F2B382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A861C49-E8B9-D4DE-012A-514401BB748A}"/>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46E0343-F331-4DFF-B234-0235275B7F9A}"/>
              </a:ext>
            </a:extLst>
          </p:cNvPr>
          <p:cNvSpPr>
            <a:spLocks noGrp="1"/>
          </p:cNvSpPr>
          <p:nvPr>
            <p:ph type="ctrTitle"/>
          </p:nvPr>
        </p:nvSpPr>
        <p:spPr>
          <a:xfrm>
            <a:off x="1752601" y="249011"/>
            <a:ext cx="8632371" cy="4390119"/>
          </a:xfrm>
        </p:spPr>
        <p:txBody>
          <a:bodyPr>
            <a:normAutofit/>
          </a:bodyPr>
          <a:lstStyle/>
          <a:p>
            <a:pPr marL="457200">
              <a:tabLst>
                <a:tab pos="2971800" algn="ctr"/>
                <a:tab pos="5943600" algn="r"/>
              </a:tabLst>
            </a:pPr>
            <a:r>
              <a:rPr lang="en-US" sz="3600" b="1" dirty="0">
                <a:solidFill>
                  <a:srgbClr val="2AB96C"/>
                </a:solidFill>
                <a:latin typeface="Arial Black" panose="020B0A04020102020204" pitchFamily="34" charset="0"/>
                <a:cs typeface="Arial" panose="020B0604020202020204" pitchFamily="34" charset="0"/>
              </a:rPr>
              <a:t>2025 National Exploring Program Priorities Mapped to Scouting America’s 2025 Organizational Goals</a:t>
            </a:r>
          </a:p>
        </p:txBody>
      </p:sp>
      <p:pic>
        <p:nvPicPr>
          <p:cNvPr id="2" name="Picture 1">
            <a:extLst>
              <a:ext uri="{FF2B5EF4-FFF2-40B4-BE49-F238E27FC236}">
                <a16:creationId xmlns:a16="http://schemas.microsoft.com/office/drawing/2014/main" id="{3933C292-C699-63D5-4F69-378C7FD1D265}"/>
              </a:ext>
            </a:extLst>
          </p:cNvPr>
          <p:cNvPicPr>
            <a:picLocks noChangeAspect="1"/>
          </p:cNvPicPr>
          <p:nvPr/>
        </p:nvPicPr>
        <p:blipFill>
          <a:blip r:embed="rId4"/>
          <a:stretch>
            <a:fillRect/>
          </a:stretch>
        </p:blipFill>
        <p:spPr>
          <a:xfrm>
            <a:off x="4913759" y="3665461"/>
            <a:ext cx="2350508" cy="2222726"/>
          </a:xfrm>
          <a:prstGeom prst="rect">
            <a:avLst/>
          </a:prstGeom>
        </p:spPr>
      </p:pic>
    </p:spTree>
    <p:extLst>
      <p:ext uri="{BB962C8B-B14F-4D97-AF65-F5344CB8AC3E}">
        <p14:creationId xmlns:p14="http://schemas.microsoft.com/office/powerpoint/2010/main" val="11455046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67841" y="130508"/>
            <a:ext cx="3744199" cy="4759991"/>
          </a:xfrm>
        </p:spPr>
        <p:txBody>
          <a:bodyPr>
            <a:normAutofit/>
          </a:bodyPr>
          <a:lstStyle/>
          <a:p>
            <a:r>
              <a:rPr lang="en-US" sz="2400" b="1" dirty="0">
                <a:solidFill>
                  <a:srgbClr val="1FC77F"/>
                </a:solidFill>
                <a:latin typeface="Arial Black" panose="020B0A04020102020204" pitchFamily="34" charset="0"/>
              </a:rPr>
              <a:t>2025</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National Exploring Priorities mapped to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Scouting America’s 2025 Organizational Goals</a:t>
            </a:r>
            <a:endParaRPr lang="en-US" sz="2300" b="1" dirty="0">
              <a:solidFill>
                <a:srgbClr val="1FC77F"/>
              </a:solidFill>
              <a:latin typeface="Arial Black" panose="020B0A040201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419710D-F8F2-255E-9FFB-66E449FDF29E}"/>
              </a:ext>
            </a:extLst>
          </p:cNvPr>
          <p:cNvPicPr>
            <a:picLocks noChangeAspect="1"/>
          </p:cNvPicPr>
          <p:nvPr/>
        </p:nvPicPr>
        <p:blipFill>
          <a:blip r:embed="rId4"/>
          <a:stretch>
            <a:fillRect/>
          </a:stretch>
        </p:blipFill>
        <p:spPr>
          <a:xfrm>
            <a:off x="5680798" y="209109"/>
            <a:ext cx="4763911" cy="5941990"/>
          </a:xfrm>
          <a:prstGeom prst="rect">
            <a:avLst/>
          </a:prstGeom>
        </p:spPr>
      </p:pic>
    </p:spTree>
    <p:extLst>
      <p:ext uri="{BB962C8B-B14F-4D97-AF65-F5344CB8AC3E}">
        <p14:creationId xmlns:p14="http://schemas.microsoft.com/office/powerpoint/2010/main" val="38483293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A83DB-4FA5-22E9-7FC0-C2A1FB1AAED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24B6410-274B-A2A5-3679-0FA0F6AD5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1E46F6CF-F05F-DFFE-E7F6-EE90366CD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8AAD935-9D79-3639-89A9-6679E951319E}"/>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F66A2CE-60E3-B4DF-5680-3F8807B40E0A}"/>
              </a:ext>
            </a:extLst>
          </p:cNvPr>
          <p:cNvSpPr>
            <a:spLocks noGrp="1"/>
          </p:cNvSpPr>
          <p:nvPr>
            <p:ph type="ctrTitle"/>
          </p:nvPr>
        </p:nvSpPr>
        <p:spPr>
          <a:xfrm>
            <a:off x="1767841" y="130508"/>
            <a:ext cx="3744199" cy="4759991"/>
          </a:xfrm>
        </p:spPr>
        <p:txBody>
          <a:bodyPr>
            <a:normAutofit/>
          </a:bodyPr>
          <a:lstStyle/>
          <a:p>
            <a:r>
              <a:rPr lang="en-US" sz="2400" b="1" dirty="0">
                <a:solidFill>
                  <a:srgbClr val="1FC77F"/>
                </a:solidFill>
                <a:latin typeface="Arial Black" panose="020B0A04020102020204" pitchFamily="34" charset="0"/>
              </a:rPr>
              <a:t>2025</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National Exploring Priorities mapped to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Scouting America’s 2025 Organizational Goals </a:t>
            </a:r>
            <a:r>
              <a:rPr lang="en-US" sz="1200" b="1" dirty="0">
                <a:solidFill>
                  <a:srgbClr val="1FC77F"/>
                </a:solidFill>
                <a:latin typeface="Arial Black" panose="020B0A04020102020204" pitchFamily="34" charset="0"/>
              </a:rPr>
              <a:t>continued</a:t>
            </a:r>
            <a:endParaRPr lang="en-US" sz="1200" b="1" dirty="0">
              <a:solidFill>
                <a:srgbClr val="1FC77F"/>
              </a:solidFill>
              <a:latin typeface="Arial Black" panose="020B0A040201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1BE5262-DEC6-E348-7A35-D0BDE96B73AB}"/>
              </a:ext>
            </a:extLst>
          </p:cNvPr>
          <p:cNvPicPr>
            <a:picLocks noChangeAspect="1"/>
          </p:cNvPicPr>
          <p:nvPr/>
        </p:nvPicPr>
        <p:blipFill>
          <a:blip r:embed="rId4"/>
          <a:stretch>
            <a:fillRect/>
          </a:stretch>
        </p:blipFill>
        <p:spPr>
          <a:xfrm>
            <a:off x="5388456" y="513709"/>
            <a:ext cx="5001065" cy="5323399"/>
          </a:xfrm>
          <a:prstGeom prst="rect">
            <a:avLst/>
          </a:prstGeom>
        </p:spPr>
      </p:pic>
    </p:spTree>
    <p:extLst>
      <p:ext uri="{BB962C8B-B14F-4D97-AF65-F5344CB8AC3E}">
        <p14:creationId xmlns:p14="http://schemas.microsoft.com/office/powerpoint/2010/main" val="4096493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765255-51C3-E0EF-0056-76E33487E1F7}"/>
              </a:ext>
            </a:extLst>
          </p:cNvPr>
          <p:cNvSpPr txBox="1">
            <a:spLocks/>
          </p:cNvSpPr>
          <p:nvPr/>
        </p:nvSpPr>
        <p:spPr>
          <a:xfrm>
            <a:off x="1724968" y="3521869"/>
            <a:ext cx="8792308" cy="1843951"/>
          </a:xfrm>
          <a:prstGeom prst="rect">
            <a:avLst/>
          </a:prstGeom>
        </p:spPr>
        <p:txBody>
          <a:bodyPr/>
          <a:lstStyle>
            <a:lvl1pPr algn="l" defTabSz="914400" rtl="0" eaLnBrk="1" latinLnBrk="0" hangingPunct="1">
              <a:lnSpc>
                <a:spcPct val="90000"/>
              </a:lnSpc>
              <a:spcBef>
                <a:spcPct val="0"/>
              </a:spcBef>
              <a:buNone/>
              <a:defRPr sz="4400" kern="1200">
                <a:solidFill>
                  <a:srgbClr val="075697"/>
                </a:solidFill>
                <a:latin typeface="Arial Black" panose="020B0A04020102020204" pitchFamily="34" charset="0"/>
                <a:ea typeface="+mj-ea"/>
                <a:cs typeface="+mj-cs"/>
              </a:defRPr>
            </a:lvl1pPr>
          </a:lstStyle>
          <a:p>
            <a:pPr algn="ctr"/>
            <a:r>
              <a:rPr lang="en-US" sz="3300" dirty="0"/>
              <a:t>Exploring Adventure Clubs / Posts</a:t>
            </a:r>
          </a:p>
          <a:p>
            <a:r>
              <a:rPr lang="en-US" sz="3300" dirty="0"/>
              <a:t>                           &amp;</a:t>
            </a:r>
          </a:p>
          <a:p>
            <a:pPr algn="ctr"/>
            <a:r>
              <a:rPr lang="en-US" sz="3300" dirty="0"/>
              <a:t>Aviation Drone Exploring*</a:t>
            </a:r>
          </a:p>
        </p:txBody>
      </p:sp>
      <p:sp>
        <p:nvSpPr>
          <p:cNvPr id="4" name="TextBox 3">
            <a:extLst>
              <a:ext uri="{FF2B5EF4-FFF2-40B4-BE49-F238E27FC236}">
                <a16:creationId xmlns:a16="http://schemas.microsoft.com/office/drawing/2014/main" id="{DDA7F581-B883-50C4-A110-940F00FBE736}"/>
              </a:ext>
            </a:extLst>
          </p:cNvPr>
          <p:cNvSpPr txBox="1"/>
          <p:nvPr/>
        </p:nvSpPr>
        <p:spPr>
          <a:xfrm>
            <a:off x="1724967" y="5444814"/>
            <a:ext cx="8792308" cy="646331"/>
          </a:xfrm>
          <a:prstGeom prst="rect">
            <a:avLst/>
          </a:prstGeom>
          <a:noFill/>
        </p:spPr>
        <p:txBody>
          <a:bodyPr wrap="square" rtlCol="0">
            <a:spAutoFit/>
          </a:bodyPr>
          <a:lstStyle/>
          <a:p>
            <a:r>
              <a:rPr lang="en-US" dirty="0">
                <a:latin typeface="Arial Black" panose="020B0A04020102020204" pitchFamily="34" charset="0"/>
              </a:rPr>
              <a:t>* Presented during 18 September 2025 National Learning for Life Executive Board Meeting by Ryan Moon, Director 0f New Programs</a:t>
            </a:r>
          </a:p>
        </p:txBody>
      </p:sp>
    </p:spTree>
    <p:extLst>
      <p:ext uri="{BB962C8B-B14F-4D97-AF65-F5344CB8AC3E}">
        <p14:creationId xmlns:p14="http://schemas.microsoft.com/office/powerpoint/2010/main" val="13896821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68F69D-9774-85A4-FC05-249FE38CB5D4}"/>
              </a:ext>
            </a:extLst>
          </p:cNvPr>
          <p:cNvPicPr>
            <a:picLocks noChangeAspect="1"/>
          </p:cNvPicPr>
          <p:nvPr/>
        </p:nvPicPr>
        <p:blipFill>
          <a:blip r:embed="rId2"/>
          <a:stretch>
            <a:fillRect/>
          </a:stretch>
        </p:blipFill>
        <p:spPr>
          <a:xfrm>
            <a:off x="1554862" y="552660"/>
            <a:ext cx="9113139" cy="5147121"/>
          </a:xfrm>
          <a:prstGeom prst="rect">
            <a:avLst/>
          </a:prstGeom>
        </p:spPr>
      </p:pic>
    </p:spTree>
    <p:extLst>
      <p:ext uri="{BB962C8B-B14F-4D97-AF65-F5344CB8AC3E}">
        <p14:creationId xmlns:p14="http://schemas.microsoft.com/office/powerpoint/2010/main" val="3415429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2B165-DF7F-44FD-57B7-83C03C11D53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5A3D6CF-EB06-639E-14F7-5C2B7499D041}"/>
              </a:ext>
            </a:extLst>
          </p:cNvPr>
          <p:cNvPicPr>
            <a:picLocks noChangeAspect="1"/>
          </p:cNvPicPr>
          <p:nvPr/>
        </p:nvPicPr>
        <p:blipFill>
          <a:blip r:embed="rId2"/>
          <a:stretch>
            <a:fillRect/>
          </a:stretch>
        </p:blipFill>
        <p:spPr>
          <a:xfrm>
            <a:off x="1522658" y="753626"/>
            <a:ext cx="9145342" cy="5169106"/>
          </a:xfrm>
          <a:prstGeom prst="rect">
            <a:avLst/>
          </a:prstGeom>
        </p:spPr>
      </p:pic>
    </p:spTree>
    <p:extLst>
      <p:ext uri="{BB962C8B-B14F-4D97-AF65-F5344CB8AC3E}">
        <p14:creationId xmlns:p14="http://schemas.microsoft.com/office/powerpoint/2010/main" val="1310674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68"/>
            <a:ext cx="12192000" cy="6883121"/>
          </a:xfrm>
          <a:prstGeom prst="rect">
            <a:avLst/>
          </a:prstGeom>
        </p:spPr>
      </p:pic>
      <p:sp>
        <p:nvSpPr>
          <p:cNvPr id="2" name="Title 1"/>
          <p:cNvSpPr>
            <a:spLocks noGrp="1"/>
          </p:cNvSpPr>
          <p:nvPr>
            <p:ph type="ctrTitle"/>
          </p:nvPr>
        </p:nvSpPr>
        <p:spPr>
          <a:xfrm>
            <a:off x="1747957" y="77134"/>
            <a:ext cx="8658786" cy="959546"/>
          </a:xfrm>
        </p:spPr>
        <p:txBody>
          <a:bodyPr>
            <a:normAutofit/>
          </a:bodyPr>
          <a:lstStyle/>
          <a:p>
            <a:pPr algn="l"/>
            <a:r>
              <a:rPr lang="en-US" sz="3400" b="1" dirty="0">
                <a:solidFill>
                  <a:srgbClr val="1FC77F"/>
                </a:solidFill>
                <a:latin typeface="Arial Black" panose="020B0A04020102020204" pitchFamily="34" charset="0"/>
                <a:cs typeface="Arial" panose="020B0604020202020204" pitchFamily="34" charset="0"/>
              </a:rPr>
              <a:t>Frostbite Prevention &amp; Treatment… </a:t>
            </a:r>
            <a:endParaRPr lang="en-US" sz="34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8" y="815073"/>
            <a:ext cx="8757859" cy="5724644"/>
          </a:xfrm>
          <a:prstGeom prst="rect">
            <a:avLst/>
          </a:prstGeom>
        </p:spPr>
        <p:txBody>
          <a:bodyPr wrap="square">
            <a:spAutoFit/>
          </a:bodyPr>
          <a:lstStyle/>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Be prepared: Pack warm clothes and change them frequently, or as needed. At the first signs of redness or pain in any skin area, get out of the cold or protect any exposed skin—frostbite may be beginning</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Act quickly: Frostbite treatment needs to be addressed immediately. The most dangerous situations may occur hours away from a medical professional’s help. The first line of treatment is wearing appropriate clothing. Finding shelter to get out of the elements is necessary as well. Eating can also aid in elevating body temperature</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Prevention is key: Layering clothing, socks, gloves, scarves, and hats will help prevent frostbite, while removing layers can help to prevent excess sweating. Change clothing immediately if it becomes wet, including any base layers due to perspiration. Your base layer of clothing should fit loosely enough to allow full blood flow, which is necessary for warmth, and the air space between layers of clothing provides additional insulation against the elements such as cotton and wool material</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If anyone experiences or displays any symptoms of second-, third-, or fourth-degree frostbite, go to the nearest health-care facility immediately. For optimum results, injuries should be examined by a doctor as soon as possible</a:t>
            </a:r>
          </a:p>
          <a:p>
            <a:endParaRPr lang="en-US" sz="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3554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B4E23-EDDA-0E53-CC2A-624D98E942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D1D481-53DB-E977-B663-13D1DA65E5F0}"/>
              </a:ext>
            </a:extLst>
          </p:cNvPr>
          <p:cNvPicPr>
            <a:picLocks noChangeAspect="1"/>
          </p:cNvPicPr>
          <p:nvPr/>
        </p:nvPicPr>
        <p:blipFill>
          <a:blip r:embed="rId2"/>
          <a:stretch>
            <a:fillRect/>
          </a:stretch>
        </p:blipFill>
        <p:spPr>
          <a:xfrm>
            <a:off x="1524000" y="844014"/>
            <a:ext cx="9144000" cy="5169972"/>
          </a:xfrm>
          <a:prstGeom prst="rect">
            <a:avLst/>
          </a:prstGeom>
        </p:spPr>
      </p:pic>
    </p:spTree>
    <p:extLst>
      <p:ext uri="{BB962C8B-B14F-4D97-AF65-F5344CB8AC3E}">
        <p14:creationId xmlns:p14="http://schemas.microsoft.com/office/powerpoint/2010/main" val="562925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7636B-203E-FEA8-1FDE-D283EACD50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1F17225-71BA-E27D-8B9E-BA77AA1E54FB}"/>
              </a:ext>
            </a:extLst>
          </p:cNvPr>
          <p:cNvPicPr>
            <a:picLocks noChangeAspect="1"/>
          </p:cNvPicPr>
          <p:nvPr/>
        </p:nvPicPr>
        <p:blipFill>
          <a:blip r:embed="rId2"/>
          <a:stretch>
            <a:fillRect/>
          </a:stretch>
        </p:blipFill>
        <p:spPr>
          <a:xfrm>
            <a:off x="1524000" y="984739"/>
            <a:ext cx="9157010" cy="5164853"/>
          </a:xfrm>
          <a:prstGeom prst="rect">
            <a:avLst/>
          </a:prstGeom>
        </p:spPr>
      </p:pic>
    </p:spTree>
    <p:extLst>
      <p:ext uri="{BB962C8B-B14F-4D97-AF65-F5344CB8AC3E}">
        <p14:creationId xmlns:p14="http://schemas.microsoft.com/office/powerpoint/2010/main" val="11627585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F5EB-0286-208A-0BB1-DDACB40325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BAF8B3-EB85-CE8B-92EC-76BA40F4E92A}"/>
              </a:ext>
            </a:extLst>
          </p:cNvPr>
          <p:cNvPicPr>
            <a:picLocks noChangeAspect="1"/>
          </p:cNvPicPr>
          <p:nvPr/>
        </p:nvPicPr>
        <p:blipFill>
          <a:blip r:embed="rId2"/>
          <a:stretch>
            <a:fillRect/>
          </a:stretch>
        </p:blipFill>
        <p:spPr>
          <a:xfrm>
            <a:off x="1524000" y="843197"/>
            <a:ext cx="9144000" cy="5171607"/>
          </a:xfrm>
          <a:prstGeom prst="rect">
            <a:avLst/>
          </a:prstGeom>
        </p:spPr>
      </p:pic>
    </p:spTree>
    <p:extLst>
      <p:ext uri="{BB962C8B-B14F-4D97-AF65-F5344CB8AC3E}">
        <p14:creationId xmlns:p14="http://schemas.microsoft.com/office/powerpoint/2010/main" val="32615004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E534-72DA-77C8-8E51-E8502CDA444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004C8F7-D09C-BE29-2F1F-72FDBA806E15}"/>
              </a:ext>
            </a:extLst>
          </p:cNvPr>
          <p:cNvPicPr>
            <a:picLocks noChangeAspect="1"/>
          </p:cNvPicPr>
          <p:nvPr/>
        </p:nvPicPr>
        <p:blipFill>
          <a:blip r:embed="rId2"/>
          <a:stretch>
            <a:fillRect/>
          </a:stretch>
        </p:blipFill>
        <p:spPr>
          <a:xfrm>
            <a:off x="1524000" y="853751"/>
            <a:ext cx="9144000" cy="5150498"/>
          </a:xfrm>
          <a:prstGeom prst="rect">
            <a:avLst/>
          </a:prstGeom>
        </p:spPr>
      </p:pic>
    </p:spTree>
    <p:extLst>
      <p:ext uri="{BB962C8B-B14F-4D97-AF65-F5344CB8AC3E}">
        <p14:creationId xmlns:p14="http://schemas.microsoft.com/office/powerpoint/2010/main" val="31868612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D1444-50AE-286C-417A-90AC9F7A4F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DD24822-524E-AC9A-A28C-180158E9F42E}"/>
              </a:ext>
            </a:extLst>
          </p:cNvPr>
          <p:cNvPicPr>
            <a:picLocks noChangeAspect="1"/>
          </p:cNvPicPr>
          <p:nvPr/>
        </p:nvPicPr>
        <p:blipFill>
          <a:blip r:embed="rId2"/>
          <a:stretch>
            <a:fillRect/>
          </a:stretch>
        </p:blipFill>
        <p:spPr>
          <a:xfrm>
            <a:off x="1524000" y="866671"/>
            <a:ext cx="9144000" cy="5124659"/>
          </a:xfrm>
          <a:prstGeom prst="rect">
            <a:avLst/>
          </a:prstGeom>
        </p:spPr>
      </p:pic>
    </p:spTree>
    <p:extLst>
      <p:ext uri="{BB962C8B-B14F-4D97-AF65-F5344CB8AC3E}">
        <p14:creationId xmlns:p14="http://schemas.microsoft.com/office/powerpoint/2010/main" val="19954331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BB7C1-9826-B907-F375-FEA2C319F4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8868AAC-4E49-0B12-E707-9363ADAE63F6}"/>
              </a:ext>
            </a:extLst>
          </p:cNvPr>
          <p:cNvPicPr>
            <a:picLocks noChangeAspect="1"/>
          </p:cNvPicPr>
          <p:nvPr/>
        </p:nvPicPr>
        <p:blipFill>
          <a:blip r:embed="rId2"/>
          <a:stretch>
            <a:fillRect/>
          </a:stretch>
        </p:blipFill>
        <p:spPr>
          <a:xfrm>
            <a:off x="1524000" y="862701"/>
            <a:ext cx="9144000" cy="5132599"/>
          </a:xfrm>
          <a:prstGeom prst="rect">
            <a:avLst/>
          </a:prstGeom>
        </p:spPr>
      </p:pic>
    </p:spTree>
    <p:extLst>
      <p:ext uri="{BB962C8B-B14F-4D97-AF65-F5344CB8AC3E}">
        <p14:creationId xmlns:p14="http://schemas.microsoft.com/office/powerpoint/2010/main" val="18176432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67A3F-3C95-F928-DFA8-0F1FEDED42B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ECE9421-58E5-D9CF-E48A-417E0A08C3AC}"/>
              </a:ext>
            </a:extLst>
          </p:cNvPr>
          <p:cNvPicPr>
            <a:picLocks noChangeAspect="1"/>
          </p:cNvPicPr>
          <p:nvPr/>
        </p:nvPicPr>
        <p:blipFill>
          <a:blip r:embed="rId2"/>
          <a:stretch>
            <a:fillRect/>
          </a:stretch>
        </p:blipFill>
        <p:spPr>
          <a:xfrm>
            <a:off x="1524000" y="843197"/>
            <a:ext cx="9144000" cy="5171607"/>
          </a:xfrm>
          <a:prstGeom prst="rect">
            <a:avLst/>
          </a:prstGeom>
        </p:spPr>
      </p:pic>
    </p:spTree>
    <p:extLst>
      <p:ext uri="{BB962C8B-B14F-4D97-AF65-F5344CB8AC3E}">
        <p14:creationId xmlns:p14="http://schemas.microsoft.com/office/powerpoint/2010/main" val="892312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35751-AF67-02FA-A33F-134A292134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09FB9E-A6A1-FB7F-F938-DBEAB21E9F46}"/>
              </a:ext>
            </a:extLst>
          </p:cNvPr>
          <p:cNvPicPr>
            <a:picLocks noChangeAspect="1"/>
          </p:cNvPicPr>
          <p:nvPr/>
        </p:nvPicPr>
        <p:blipFill>
          <a:blip r:embed="rId2"/>
          <a:stretch>
            <a:fillRect/>
          </a:stretch>
        </p:blipFill>
        <p:spPr>
          <a:xfrm>
            <a:off x="1524000" y="846725"/>
            <a:ext cx="9144000" cy="5164551"/>
          </a:xfrm>
          <a:prstGeom prst="rect">
            <a:avLst/>
          </a:prstGeom>
        </p:spPr>
      </p:pic>
    </p:spTree>
    <p:extLst>
      <p:ext uri="{BB962C8B-B14F-4D97-AF65-F5344CB8AC3E}">
        <p14:creationId xmlns:p14="http://schemas.microsoft.com/office/powerpoint/2010/main" val="12029101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61182-858A-7D1F-3131-E11300941BF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2F6FA8-235E-677E-58E7-D5345B27C61B}"/>
              </a:ext>
            </a:extLst>
          </p:cNvPr>
          <p:cNvSpPr txBox="1"/>
          <p:nvPr/>
        </p:nvSpPr>
        <p:spPr>
          <a:xfrm>
            <a:off x="882297" y="926850"/>
            <a:ext cx="10427406" cy="3785652"/>
          </a:xfrm>
          <a:prstGeom prst="rect">
            <a:avLst/>
          </a:prstGeom>
          <a:noFill/>
        </p:spPr>
        <p:txBody>
          <a:bodyPr wrap="none" rtlCol="0">
            <a:spAutoFit/>
          </a:bodyPr>
          <a:lstStyle/>
          <a:p>
            <a:pPr algn="ctr"/>
            <a:r>
              <a:rPr lang="en-US" sz="4800" dirty="0"/>
              <a:t>For more information on either program:</a:t>
            </a:r>
          </a:p>
          <a:p>
            <a:pPr algn="ctr"/>
            <a:endParaRPr lang="en-US" sz="4800" dirty="0"/>
          </a:p>
          <a:p>
            <a:pPr algn="ctr"/>
            <a:r>
              <a:rPr lang="en-US" sz="4800" dirty="0"/>
              <a:t>Please contact Ryan Moon</a:t>
            </a:r>
          </a:p>
          <a:p>
            <a:pPr algn="ctr"/>
            <a:endParaRPr lang="en-US" sz="4800" dirty="0"/>
          </a:p>
          <a:p>
            <a:pPr algn="ctr"/>
            <a:r>
              <a:rPr lang="en-US" sz="4800" dirty="0">
                <a:hlinkClick r:id="rId2"/>
              </a:rPr>
              <a:t>Ryan.moon@scouting</a:t>
            </a:r>
            <a:r>
              <a:rPr lang="en-US" sz="4800">
                <a:hlinkClick r:id="rId2"/>
              </a:rPr>
              <a:t>.org</a:t>
            </a:r>
            <a:r>
              <a:rPr lang="en-US" sz="4800"/>
              <a:t>  </a:t>
            </a:r>
            <a:endParaRPr lang="en-US" sz="4800" dirty="0"/>
          </a:p>
        </p:txBody>
      </p:sp>
    </p:spTree>
    <p:extLst>
      <p:ext uri="{BB962C8B-B14F-4D97-AF65-F5344CB8AC3E}">
        <p14:creationId xmlns:p14="http://schemas.microsoft.com/office/powerpoint/2010/main" val="29586963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1326857"/>
            <a:ext cx="12104632" cy="54476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Topic(s) of the Month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rPr>
              <a:t>Exploring Program Resources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rPr>
              <a:t>Awards &amp; Recognition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hlinkClick r:id="rId4"/>
              </a:rPr>
              <a:t>www.exploring.org</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a:ea typeface="+mn-ea"/>
                <a:cs typeface="+mn-cs"/>
              </a:rPr>
              <a:t>Simply scroll  to the bottom of the home page and search within the 3 boxes labeled: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a:ea typeface="+mn-ea"/>
                <a:cs typeface="+mn-cs"/>
              </a:rPr>
              <a:t> “Unit Resources”, Council Resources”, &amp; “Forms”</a:t>
            </a:r>
          </a:p>
        </p:txBody>
      </p:sp>
    </p:spTree>
    <p:extLst>
      <p:ext uri="{BB962C8B-B14F-4D97-AF65-F5344CB8AC3E}">
        <p14:creationId xmlns:p14="http://schemas.microsoft.com/office/powerpoint/2010/main" val="2465001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14"/>
            <a:ext cx="12192000" cy="6883121"/>
          </a:xfrm>
          <a:prstGeom prst="rect">
            <a:avLst/>
          </a:prstGeom>
        </p:spPr>
      </p:pic>
      <p:sp>
        <p:nvSpPr>
          <p:cNvPr id="2" name="Title 1"/>
          <p:cNvSpPr>
            <a:spLocks noGrp="1"/>
          </p:cNvSpPr>
          <p:nvPr>
            <p:ph type="ctrTitle"/>
          </p:nvPr>
        </p:nvSpPr>
        <p:spPr>
          <a:xfrm>
            <a:off x="1672210" y="398926"/>
            <a:ext cx="8758950" cy="951904"/>
          </a:xfrm>
        </p:spPr>
        <p:txBody>
          <a:bodyPr>
            <a:noAutofit/>
          </a:bodyPr>
          <a:lstStyle/>
          <a:p>
            <a:pPr algn="l"/>
            <a:r>
              <a:rPr lang="en-US" sz="3600" b="1" dirty="0">
                <a:solidFill>
                  <a:srgbClr val="1FC77F"/>
                </a:solidFill>
                <a:latin typeface="Arial Black" panose="020B0A04020102020204" pitchFamily="34" charset="0"/>
                <a:cs typeface="Arial" panose="020B0604020202020204" pitchFamily="34" charset="0"/>
              </a:rPr>
              <a:t>Frostbite Resources…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1466155"/>
            <a:ext cx="8757859" cy="4001095"/>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accent6">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Mayo Clinic, Frostbite</a:t>
            </a:r>
            <a:r>
              <a:rPr lang="en-US" sz="2000" dirty="0">
                <a:solidFill>
                  <a:schemeClr val="accent6">
                    <a:lumMod val="75000"/>
                  </a:schemeClr>
                </a:solidFill>
                <a:latin typeface="Arial" panose="020B0604020202020204" pitchFamily="34" charset="0"/>
                <a:cs typeface="Arial" panose="020B0604020202020204" pitchFamily="34" charset="0"/>
              </a:rPr>
              <a:t> ~ </a:t>
            </a:r>
            <a:r>
              <a:rPr lang="en-US" sz="2000" u="sng" dirty="0">
                <a:solidFill>
                  <a:srgbClr val="FFFF00"/>
                </a:solidFill>
                <a:latin typeface="Arial" panose="020B0604020202020204" pitchFamily="34" charset="0"/>
                <a:cs typeface="Arial" panose="020B0604020202020204" pitchFamily="34" charset="0"/>
              </a:rPr>
              <a:t>https://www.mayoclinic.org/diseases-conditions/frostbite/symptoms-causes/syc-20372656</a:t>
            </a:r>
          </a:p>
          <a:p>
            <a:pPr marL="285750" indent="-285750">
              <a:buFont typeface="Arial" panose="020B0604020202020204" pitchFamily="34" charset="0"/>
              <a:buChar char="•"/>
            </a:pPr>
            <a:endParaRPr lang="en-US" sz="2000"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accent6">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American Academy of Orthopedic Surgeons, Frostbite</a:t>
            </a:r>
            <a:r>
              <a:rPr lang="en-US" sz="2000" dirty="0">
                <a:solidFill>
                  <a:schemeClr val="accent6">
                    <a:lumMod val="75000"/>
                  </a:schemeClr>
                </a:solidFill>
                <a:latin typeface="Arial" panose="020B0604020202020204" pitchFamily="34" charset="0"/>
                <a:cs typeface="Arial" panose="020B0604020202020204" pitchFamily="34" charset="0"/>
              </a:rPr>
              <a:t> ~ </a:t>
            </a:r>
            <a:r>
              <a:rPr lang="en-US" sz="2000" u="sng" dirty="0">
                <a:solidFill>
                  <a:srgbClr val="FFFF00"/>
                </a:solidFill>
                <a:latin typeface="Arial" panose="020B0604020202020204" pitchFamily="34" charset="0"/>
                <a:cs typeface="Arial" panose="020B0604020202020204" pitchFamily="34" charset="0"/>
              </a:rPr>
              <a:t>https://orthoinfo.aaos.org/en/diseases--conditions/frostbite/</a:t>
            </a:r>
          </a:p>
          <a:p>
            <a:pPr marL="285750" indent="-285750">
              <a:buFont typeface="Arial" panose="020B0604020202020204" pitchFamily="34" charset="0"/>
              <a:buChar char="•"/>
            </a:pPr>
            <a:endParaRPr lang="en-US" sz="2000"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accent6">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State of Alaska—Cold Injuries Guidelines</a:t>
            </a:r>
            <a:r>
              <a:rPr lang="en-US" sz="2000" dirty="0">
                <a:solidFill>
                  <a:schemeClr val="accent6">
                    <a:lumMod val="75000"/>
                  </a:schemeClr>
                </a:solidFill>
                <a:latin typeface="Arial" panose="020B0604020202020204" pitchFamily="34" charset="0"/>
                <a:cs typeface="Arial" panose="020B0604020202020204" pitchFamily="34" charset="0"/>
              </a:rPr>
              <a:t> ~ </a:t>
            </a:r>
            <a:r>
              <a:rPr lang="en-US" sz="2000" u="sng" dirty="0">
                <a:solidFill>
                  <a:srgbClr val="FFFF00"/>
                </a:solidFill>
                <a:latin typeface="Arial" panose="020B0604020202020204" pitchFamily="34" charset="0"/>
                <a:cs typeface="Arial" panose="020B0604020202020204" pitchFamily="34" charset="0"/>
              </a:rPr>
              <a:t>https://mra.org/wp-content/uploads/2016/05/Alaska-DHSS-EMS-Cold-Injuries-Guidelines-June-2014.pdf</a:t>
            </a:r>
          </a:p>
          <a:p>
            <a:pPr marL="285750" indent="-285750">
              <a:buFont typeface="Arial" panose="020B0604020202020204" pitchFamily="34" charset="0"/>
              <a:buChar char="•"/>
            </a:pPr>
            <a:endParaRPr lang="en-US" sz="2000" u="sng" dirty="0">
              <a:solidFill>
                <a:srgbClr val="FFFF00"/>
              </a:solidFill>
              <a:latin typeface="Arial" panose="020B0604020202020204" pitchFamily="34" charset="0"/>
              <a:cs typeface="Arial" panose="020B0604020202020204" pitchFamily="34" charset="0"/>
            </a:endParaRPr>
          </a:p>
          <a:p>
            <a:r>
              <a:rPr lang="en-US" dirty="0">
                <a:solidFill>
                  <a:srgbClr val="FFFF00"/>
                </a:solidFill>
                <a:latin typeface="Arial" panose="020B0604020202020204" pitchFamily="34" charset="0"/>
                <a:cs typeface="Arial" panose="020B0604020202020204" pitchFamily="34" charset="0"/>
              </a:rPr>
              <a:t>* This Frostbite Safety Moment was created in partnership with the University of Utah Health Burn Center. For more information on this topic, please contact the center directly (801-581-3050) or visit their website ~ </a:t>
            </a:r>
            <a:r>
              <a:rPr lang="en-US" u="sng" dirty="0">
                <a:solidFill>
                  <a:srgbClr val="FFFF00"/>
                </a:solidFill>
                <a:latin typeface="Arial" panose="020B0604020202020204" pitchFamily="34" charset="0"/>
                <a:cs typeface="Arial" panose="020B0604020202020204" pitchFamily="34" charset="0"/>
              </a:rPr>
              <a:t>healthcare.utah.edu/</a:t>
            </a:r>
            <a:r>
              <a:rPr lang="en-US" u="sng" dirty="0" err="1">
                <a:solidFill>
                  <a:srgbClr val="FFFF00"/>
                </a:solidFill>
                <a:latin typeface="Arial" panose="020B0604020202020204" pitchFamily="34" charset="0"/>
                <a:cs typeface="Arial" panose="020B0604020202020204" pitchFamily="34" charset="0"/>
              </a:rPr>
              <a:t>burncenter</a:t>
            </a:r>
            <a:endParaRPr lang="en-US" sz="2000" u="sng"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16394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296983" y="256032"/>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&amp;</a:t>
            </a:r>
            <a:br>
              <a:rPr lang="en-US" sz="60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UNIT RENEWAL</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744919864"/>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0" y="1709928"/>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endParaRPr lang="en-US" sz="6000" kern="1200" dirty="0">
              <a:solidFill>
                <a:srgbClr val="FF0000"/>
              </a:solidFill>
            </a:endParaRPr>
          </a:p>
        </p:txBody>
      </p:sp>
    </p:spTree>
    <p:extLst>
      <p:ext uri="{BB962C8B-B14F-4D97-AF65-F5344CB8AC3E}">
        <p14:creationId xmlns:p14="http://schemas.microsoft.com/office/powerpoint/2010/main" val="2991104461"/>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pic>
        <p:nvPicPr>
          <p:cNvPr id="6" name="Picture 5" descr="A close-up of a price list&#10;&#10;AI-generated content may be incorrect.">
            <a:extLst>
              <a:ext uri="{FF2B5EF4-FFF2-40B4-BE49-F238E27FC236}">
                <a16:creationId xmlns:a16="http://schemas.microsoft.com/office/drawing/2014/main" id="{6FF018CF-C8CC-5FF8-5CEF-A486651D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416" y="0"/>
            <a:ext cx="5916168" cy="6858000"/>
          </a:xfrm>
          <a:prstGeom prst="rect">
            <a:avLst/>
          </a:prstGeom>
        </p:spPr>
      </p:pic>
    </p:spTree>
    <p:extLst>
      <p:ext uri="{BB962C8B-B14F-4D97-AF65-F5344CB8AC3E}">
        <p14:creationId xmlns:p14="http://schemas.microsoft.com/office/powerpoint/2010/main" val="10543506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4"/>
          <a:stretch>
            <a:fillRect/>
          </a:stretch>
        </p:blipFill>
        <p:spPr>
          <a:xfrm>
            <a:off x="5410836" y="643235"/>
            <a:ext cx="859336" cy="85933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DF8BF2BF-EFD8-B2F7-6936-F5A920AC1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293" y="12560"/>
            <a:ext cx="7874217" cy="5938291"/>
          </a:xfrm>
          <a:prstGeom prst="rect">
            <a:avLst/>
          </a:prstGeom>
        </p:spPr>
      </p:pic>
    </p:spTree>
    <p:extLst>
      <p:ext uri="{BB962C8B-B14F-4D97-AF65-F5344CB8AC3E}">
        <p14:creationId xmlns:p14="http://schemas.microsoft.com/office/powerpoint/2010/main" val="12101829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3180497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89445" y="1097204"/>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 UNIT</a:t>
            </a:r>
            <a:br>
              <a:rPr lang="en-US" sz="6000" b="1" dirty="0">
                <a:solidFill>
                  <a:srgbClr val="FF0000"/>
                </a:solidFill>
              </a:rPr>
            </a:br>
            <a:r>
              <a:rPr lang="en-US" sz="6000" b="1" dirty="0">
                <a:solidFill>
                  <a:srgbClr val="FF0000"/>
                </a:solidFill>
              </a:rPr>
              <a:t>RENEWAL/</a:t>
            </a:r>
            <a:br>
              <a:rPr lang="en-US" sz="6000" b="1" dirty="0">
                <a:solidFill>
                  <a:srgbClr val="FF0000"/>
                </a:solidFill>
              </a:rPr>
            </a:br>
            <a:r>
              <a:rPr lang="en-US" sz="6000" b="1" dirty="0">
                <a:solidFill>
                  <a:srgbClr val="FF0000"/>
                </a:solidFill>
              </a:rPr>
              <a:t>“RECHARTERING”</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751129862"/>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416926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4480F2-E421-2F1B-F500-2E891F5B657D}"/>
              </a:ext>
            </a:extLst>
          </p:cNvPr>
          <p:cNvSpPr>
            <a:spLocks noGrp="1"/>
          </p:cNvSpPr>
          <p:nvPr>
            <p:ph type="sldNum" sz="quarter" idx="12"/>
          </p:nvPr>
        </p:nvSpPr>
        <p:spPr>
          <a:xfrm>
            <a:off x="9382723" y="5390913"/>
            <a:ext cx="574399" cy="268878"/>
          </a:xfrm>
        </p:spPr>
        <p:txBody>
          <a:bodyPr/>
          <a:lstStyle/>
          <a:p>
            <a:pPr marL="0" marR="0" lvl="0" indent="0" algn="r" defTabSz="667512"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584" b="0" i="0" u="none" strike="noStrike" kern="1200" cap="none" spc="0" normalizeH="0" baseline="0" noProof="0">
                <a:ln>
                  <a:noFill/>
                </a:ln>
                <a:solidFill>
                  <a:srgbClr val="FFFFFF"/>
                </a:solidFill>
                <a:effectLst/>
                <a:uLnTx/>
                <a:uFillTx/>
                <a:latin typeface="Calibri"/>
                <a:ea typeface="+mn-ea"/>
                <a:cs typeface="+mn-cs"/>
              </a:rPr>
              <a:pPr marL="0" marR="0" lvl="0" indent="0" algn="r" defTabSz="667512" rtl="0" eaLnBrk="1" fontAlgn="auto" latinLnBrk="0" hangingPunct="1">
                <a:lnSpc>
                  <a:spcPct val="100000"/>
                </a:lnSpc>
                <a:spcBef>
                  <a:spcPts val="0"/>
                </a:spcBef>
                <a:spcAft>
                  <a:spcPts val="60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BEB45B6B-E2AD-0E74-F34D-6D73F1F71405}"/>
              </a:ext>
            </a:extLst>
          </p:cNvPr>
          <p:cNvSpPr/>
          <p:nvPr/>
        </p:nvSpPr>
        <p:spPr>
          <a:xfrm>
            <a:off x="1178169" y="1846385"/>
            <a:ext cx="10040816" cy="1670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kids taking a selfie&#10;&#10;Description automatically generated with medium confidence">
            <a:extLst>
              <a:ext uri="{FF2B5EF4-FFF2-40B4-BE49-F238E27FC236}">
                <a16:creationId xmlns:a16="http://schemas.microsoft.com/office/drawing/2014/main" id="{0A5684D8-2C66-D12C-236B-C6CFC30E4D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7000" y="258240"/>
            <a:ext cx="7575338" cy="5050225"/>
          </a:xfrm>
          <a:prstGeom prst="rect">
            <a:avLst/>
          </a:prstGeom>
        </p:spPr>
      </p:pic>
      <p:sp>
        <p:nvSpPr>
          <p:cNvPr id="7" name="Rectangle 6">
            <a:extLst>
              <a:ext uri="{FF2B5EF4-FFF2-40B4-BE49-F238E27FC236}">
                <a16:creationId xmlns:a16="http://schemas.microsoft.com/office/drawing/2014/main" id="{CB9DDA4B-275A-93F1-865C-84E8DD386C63}"/>
              </a:ext>
            </a:extLst>
          </p:cNvPr>
          <p:cNvSpPr/>
          <p:nvPr/>
        </p:nvSpPr>
        <p:spPr>
          <a:xfrm>
            <a:off x="2284888" y="5131447"/>
            <a:ext cx="7827378" cy="124383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67512" rtl="0" eaLnBrk="1" fontAlgn="auto" latinLnBrk="0" hangingPunct="1">
              <a:lnSpc>
                <a:spcPct val="100000"/>
              </a:lnSpc>
              <a:spcBef>
                <a:spcPts val="0"/>
              </a:spcBef>
              <a:spcAft>
                <a:spcPts val="600"/>
              </a:spcAft>
              <a:buClrTx/>
              <a:buSzTx/>
              <a:buFontTx/>
              <a:buNone/>
              <a:tabLst/>
              <a:defRPr/>
            </a:pPr>
            <a:r>
              <a:rPr kumimoji="0" lang="en-US" sz="292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Scouting America Renewal System Overview</a:t>
            </a:r>
          </a:p>
          <a:p>
            <a:pPr marL="0" marR="0" lvl="0" indent="0" algn="ctr" defTabSz="667512" rtl="0" eaLnBrk="1" fontAlgn="auto" latinLnBrk="0" hangingPunct="1">
              <a:lnSpc>
                <a:spcPct val="100000"/>
              </a:lnSpc>
              <a:spcBef>
                <a:spcPts val="0"/>
              </a:spcBef>
              <a:spcAft>
                <a:spcPts val="60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17773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564874" y="257358"/>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Units</a:t>
            </a:r>
            <a:endParaRPr lang="en-US" sz="3200" dirty="0">
              <a:solidFill>
                <a:srgbClr val="002060"/>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AD3EAE6B-F3A0-1194-4A26-FA4E3EF3FC1A}"/>
              </a:ext>
            </a:extLst>
          </p:cNvPr>
          <p:cNvSpPr>
            <a:spLocks noGrp="1"/>
          </p:cNvSpPr>
          <p:nvPr>
            <p:ph idx="1"/>
          </p:nvPr>
        </p:nvSpPr>
        <p:spPr>
          <a:xfrm>
            <a:off x="838200" y="1063256"/>
            <a:ext cx="10515600" cy="5658219"/>
          </a:xfrm>
        </p:spPr>
        <p:txBody>
          <a:bodyPr>
            <a:normAutofit/>
          </a:bodyPr>
          <a:lstStyle/>
          <a:p>
            <a:r>
              <a:rPr lang="en-US" sz="3200" b="1" dirty="0"/>
              <a:t>For all Youth and Adult members in the BSA</a:t>
            </a:r>
          </a:p>
          <a:p>
            <a:r>
              <a:rPr lang="en-US" sz="3200" b="1" dirty="0"/>
              <a:t>All Membership Terms are for 12 months</a:t>
            </a:r>
          </a:p>
          <a:p>
            <a:r>
              <a:rPr lang="en-US" sz="3200" b="1" dirty="0"/>
              <a:t>Membership Renewal will only have a </a:t>
            </a:r>
            <a:r>
              <a:rPr lang="en-US" b="1" dirty="0"/>
              <a:t>two</a:t>
            </a:r>
            <a:r>
              <a:rPr lang="en-US" sz="3200" b="1" dirty="0"/>
              <a:t>-month lapse</a:t>
            </a:r>
          </a:p>
          <a:p>
            <a:r>
              <a:rPr lang="en-US" sz="3200" b="1" dirty="0"/>
              <a:t>New Unit Renewal will only have a </a:t>
            </a:r>
            <a:r>
              <a:rPr lang="en-US" b="1" dirty="0"/>
              <a:t>two</a:t>
            </a:r>
            <a:r>
              <a:rPr lang="en-US" sz="3200" b="1" dirty="0"/>
              <a:t>-month lapse</a:t>
            </a:r>
          </a:p>
          <a:p>
            <a:r>
              <a:rPr lang="en-US" sz="3200" b="1" dirty="0"/>
              <a:t>Parent/Guardian e-mails are needed</a:t>
            </a:r>
          </a:p>
          <a:p>
            <a:r>
              <a:rPr lang="en-US" b="1" dirty="0"/>
              <a:t>Text notice will be sent too</a:t>
            </a:r>
            <a:endParaRPr lang="en-US" sz="3200" b="1" dirty="0"/>
          </a:p>
          <a:p>
            <a:r>
              <a:rPr lang="en-US" sz="3200" b="1" dirty="0"/>
              <a:t>Parents can Opt-Out and Units can Opt-out the member too</a:t>
            </a:r>
          </a:p>
          <a:p>
            <a:endParaRPr lang="en-US" dirty="0"/>
          </a:p>
        </p:txBody>
      </p:sp>
    </p:spTree>
    <p:extLst>
      <p:ext uri="{BB962C8B-B14F-4D97-AF65-F5344CB8AC3E}">
        <p14:creationId xmlns:p14="http://schemas.microsoft.com/office/powerpoint/2010/main" val="10414246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D751271F-D525-0D9F-5D71-53AAC0720E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0819" y="958320"/>
            <a:ext cx="8310362" cy="561946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27348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6BB43-9A39-6A71-9E24-3CE289C499D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EC1D724-58A8-4FAE-5B43-C5B3C0E89EB1}"/>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DE08E67-C22A-4561-47B1-5B38E59A4B5E}"/>
              </a:ext>
            </a:extLst>
          </p:cNvPr>
          <p:cNvSpPr/>
          <p:nvPr/>
        </p:nvSpPr>
        <p:spPr>
          <a:xfrm>
            <a:off x="0" y="-28684"/>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DB18EED0-31FC-7FD9-5576-A29ED506329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00945" y="319288"/>
            <a:ext cx="6590110" cy="1474323"/>
          </a:xfrm>
          <a:prstGeom prst="rect">
            <a:avLst/>
          </a:prstGeom>
          <a:noFill/>
          <a:ln>
            <a:noFill/>
          </a:ln>
        </p:spPr>
      </p:pic>
      <p:sp>
        <p:nvSpPr>
          <p:cNvPr id="9" name="TextBox 8">
            <a:extLst>
              <a:ext uri="{FF2B5EF4-FFF2-40B4-BE49-F238E27FC236}">
                <a16:creationId xmlns:a16="http://schemas.microsoft.com/office/drawing/2014/main" id="{3AA99C7C-192A-CA0B-C250-9A47BCEA5A78}"/>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
        <p:nvSpPr>
          <p:cNvPr id="2" name="TextBox 1">
            <a:extLst>
              <a:ext uri="{FF2B5EF4-FFF2-40B4-BE49-F238E27FC236}">
                <a16:creationId xmlns:a16="http://schemas.microsoft.com/office/drawing/2014/main" id="{E93A1430-42B5-0E6A-FEF4-3BB6A759E881}"/>
              </a:ext>
            </a:extLst>
          </p:cNvPr>
          <p:cNvSpPr txBox="1"/>
          <p:nvPr/>
        </p:nvSpPr>
        <p:spPr>
          <a:xfrm>
            <a:off x="4588163" y="2150209"/>
            <a:ext cx="3055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THE CORPORATION</a:t>
            </a:r>
          </a:p>
        </p:txBody>
      </p:sp>
    </p:spTree>
    <p:extLst>
      <p:ext uri="{BB962C8B-B14F-4D97-AF65-F5344CB8AC3E}">
        <p14:creationId xmlns:p14="http://schemas.microsoft.com/office/powerpoint/2010/main" val="32051797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3184E-849E-9251-DBCD-6AFE54885AC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112EC36-C739-905E-B228-A72A946EE066}"/>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F6531970-2594-E63A-FE1E-9A6F51CDAA1E}"/>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B3FDB37-2E17-FA4C-8599-5682C2A0B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39B83-ACBD-272D-C966-E4836D5ADB52}"/>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5CB81369-C171-772F-CE5F-3946EEFB9E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591" y="770586"/>
            <a:ext cx="8829571" cy="595089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63191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Document 23">
            <a:extLst>
              <a:ext uri="{FF2B5EF4-FFF2-40B4-BE49-F238E27FC236}">
                <a16:creationId xmlns:a16="http://schemas.microsoft.com/office/drawing/2014/main" id="{9D83D887-41F1-5F9E-2DBF-A128E4D302D3}"/>
              </a:ext>
            </a:extLst>
          </p:cNvPr>
          <p:cNvSpPr/>
          <p:nvPr/>
        </p:nvSpPr>
        <p:spPr>
          <a:xfrm rot="10800000">
            <a:off x="0" y="4785851"/>
            <a:ext cx="12192000" cy="2072147"/>
          </a:xfrm>
          <a:prstGeom prst="flowChartDocument">
            <a:avLst/>
          </a:prstGeom>
          <a:solidFill>
            <a:srgbClr val="F3F3F3"/>
          </a:solidFill>
          <a:ln>
            <a:noFill/>
          </a:ln>
          <a:effectLst>
            <a:outerShdw blurRad="152400" dist="38100" dir="16200000"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C954A2-3062-90DB-E555-004500E1878D}"/>
              </a:ext>
            </a:extLst>
          </p:cNvPr>
          <p:cNvSpPr/>
          <p:nvPr/>
        </p:nvSpPr>
        <p:spPr>
          <a:xfrm>
            <a:off x="640080" y="0"/>
            <a:ext cx="7780713" cy="1371917"/>
          </a:xfrm>
          <a:custGeom>
            <a:avLst/>
            <a:gdLst>
              <a:gd name="connsiteX0" fmla="*/ 0 w 7780713"/>
              <a:gd name="connsiteY0" fmla="*/ 0 h 1189038"/>
              <a:gd name="connsiteX1" fmla="*/ 7780713 w 7780713"/>
              <a:gd name="connsiteY1" fmla="*/ 0 h 1189038"/>
              <a:gd name="connsiteX2" fmla="*/ 7780713 w 7780713"/>
              <a:gd name="connsiteY2" fmla="*/ 1189038 h 1189038"/>
              <a:gd name="connsiteX3" fmla="*/ 0 w 7780713"/>
              <a:gd name="connsiteY3" fmla="*/ 1189038 h 1189038"/>
              <a:gd name="connsiteX4" fmla="*/ 0 w 7780713"/>
              <a:gd name="connsiteY4" fmla="*/ 0 h 1189038"/>
              <a:gd name="connsiteX0" fmla="*/ 0 w 7780713"/>
              <a:gd name="connsiteY0" fmla="*/ 0 h 1338667"/>
              <a:gd name="connsiteX1" fmla="*/ 7780713 w 7780713"/>
              <a:gd name="connsiteY1" fmla="*/ 0 h 1338667"/>
              <a:gd name="connsiteX2" fmla="*/ 7780713 w 7780713"/>
              <a:gd name="connsiteY2" fmla="*/ 1189038 h 1338667"/>
              <a:gd name="connsiteX3" fmla="*/ 0 w 7780713"/>
              <a:gd name="connsiteY3" fmla="*/ 1338667 h 1338667"/>
              <a:gd name="connsiteX4" fmla="*/ 0 w 7780713"/>
              <a:gd name="connsiteY4" fmla="*/ 0 h 1338667"/>
              <a:gd name="connsiteX0" fmla="*/ 0 w 7780713"/>
              <a:gd name="connsiteY0" fmla="*/ 0 h 1413481"/>
              <a:gd name="connsiteX1" fmla="*/ 7780713 w 7780713"/>
              <a:gd name="connsiteY1" fmla="*/ 0 h 1413481"/>
              <a:gd name="connsiteX2" fmla="*/ 7780713 w 7780713"/>
              <a:gd name="connsiteY2" fmla="*/ 1189038 h 1413481"/>
              <a:gd name="connsiteX3" fmla="*/ 8312 w 7780713"/>
              <a:gd name="connsiteY3" fmla="*/ 1413481 h 1413481"/>
              <a:gd name="connsiteX4" fmla="*/ 0 w 7780713"/>
              <a:gd name="connsiteY4" fmla="*/ 0 h 1413481"/>
              <a:gd name="connsiteX0" fmla="*/ 0 w 7780713"/>
              <a:gd name="connsiteY0" fmla="*/ 0 h 1322041"/>
              <a:gd name="connsiteX1" fmla="*/ 7780713 w 7780713"/>
              <a:gd name="connsiteY1" fmla="*/ 0 h 1322041"/>
              <a:gd name="connsiteX2" fmla="*/ 7780713 w 7780713"/>
              <a:gd name="connsiteY2" fmla="*/ 1189038 h 1322041"/>
              <a:gd name="connsiteX3" fmla="*/ 8312 w 7780713"/>
              <a:gd name="connsiteY3" fmla="*/ 1322041 h 1322041"/>
              <a:gd name="connsiteX4" fmla="*/ 0 w 7780713"/>
              <a:gd name="connsiteY4" fmla="*/ 0 h 1322041"/>
              <a:gd name="connsiteX0" fmla="*/ 0 w 7780713"/>
              <a:gd name="connsiteY0" fmla="*/ 0 h 1371917"/>
              <a:gd name="connsiteX1" fmla="*/ 7780713 w 7780713"/>
              <a:gd name="connsiteY1" fmla="*/ 0 h 1371917"/>
              <a:gd name="connsiteX2" fmla="*/ 7780713 w 7780713"/>
              <a:gd name="connsiteY2" fmla="*/ 1189038 h 1371917"/>
              <a:gd name="connsiteX3" fmla="*/ 8312 w 7780713"/>
              <a:gd name="connsiteY3" fmla="*/ 1371917 h 1371917"/>
              <a:gd name="connsiteX4" fmla="*/ 0 w 7780713"/>
              <a:gd name="connsiteY4" fmla="*/ 0 h 137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0713" h="1371917">
                <a:moveTo>
                  <a:pt x="0" y="0"/>
                </a:moveTo>
                <a:lnTo>
                  <a:pt x="7780713" y="0"/>
                </a:lnTo>
                <a:lnTo>
                  <a:pt x="7780713" y="1189038"/>
                </a:lnTo>
                <a:lnTo>
                  <a:pt x="8312" y="1371917"/>
                </a:lnTo>
                <a:cubicBezTo>
                  <a:pt x="5541" y="900757"/>
                  <a:pt x="2771" y="471160"/>
                  <a:pt x="0" y="0"/>
                </a:cubicBezTo>
                <a:close/>
              </a:path>
            </a:pathLst>
          </a:custGeom>
          <a:solidFill>
            <a:srgbClr val="003F87"/>
          </a:solidFill>
          <a:ln>
            <a:noFill/>
          </a:ln>
          <a:effectLst>
            <a:outerShdw blurRad="152400"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B551D28-0999-ECF8-C162-E30B396EFC51}"/>
              </a:ext>
            </a:extLst>
          </p:cNvPr>
          <p:cNvSpPr>
            <a:spLocks noGrp="1"/>
          </p:cNvSpPr>
          <p:nvPr>
            <p:ph type="body" idx="1"/>
          </p:nvPr>
        </p:nvSpPr>
        <p:spPr>
          <a:xfrm>
            <a:off x="690157" y="2112045"/>
            <a:ext cx="5157787" cy="733854"/>
          </a:xfrm>
          <a:solidFill>
            <a:srgbClr val="93825B"/>
          </a:solidFill>
          <a:effectLst>
            <a:outerShdw blurRad="101600" dist="12700" dir="2700000" algn="tl" rotWithShape="0">
              <a:prstClr val="black">
                <a:alpha val="40000"/>
              </a:prstClr>
            </a:outerShdw>
          </a:effectLst>
        </p:spPr>
        <p:txBody>
          <a:bodyPr anchor="ctr"/>
          <a:lstStyle/>
          <a:p>
            <a:pPr>
              <a:spcAft>
                <a:spcPts val="600"/>
              </a:spcAft>
            </a:pPr>
            <a:r>
              <a:rPr lang="en-US" sz="1400" b="1" i="1" kern="1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Auto Renewal Membership  </a:t>
            </a:r>
            <a:br>
              <a:rPr lang="en-US"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b="1" kern="100" dirty="0">
                <a:solidFill>
                  <a:schemeClr val="bg1"/>
                </a:solidFill>
                <a:latin typeface="Arial" panose="020B0604020202020204" pitchFamily="34" charset="0"/>
                <a:ea typeface="Calibri" panose="020F0502020204030204" pitchFamily="34" charset="0"/>
                <a:cs typeface="Arial" panose="020B0604020202020204" pitchFamily="34" charset="0"/>
              </a:rPr>
              <a:t>Family/Self Pay</a:t>
            </a:r>
            <a:endParaRPr lang="en-US"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ABE364D-EDEA-C1CA-CD96-0799D39A9C16}"/>
              </a:ext>
            </a:extLst>
          </p:cNvPr>
          <p:cNvSpPr>
            <a:spLocks noGrp="1"/>
          </p:cNvSpPr>
          <p:nvPr>
            <p:ph sz="half" idx="2"/>
          </p:nvPr>
        </p:nvSpPr>
        <p:spPr>
          <a:xfrm>
            <a:off x="690157" y="2845899"/>
            <a:ext cx="5157787" cy="3739578"/>
          </a:xfrm>
          <a:solidFill>
            <a:srgbClr val="D6CEBD"/>
          </a:solidFill>
          <a:effectLst>
            <a:outerShdw blurRad="177800" dist="38100" dir="2700000" algn="tl" rotWithShape="0">
              <a:prstClr val="black">
                <a:alpha val="22000"/>
              </a:prstClr>
            </a:outerShdw>
          </a:effectLst>
        </p:spPr>
        <p:txBody>
          <a:bodyPr anchor="ctr">
            <a:normAutofit lnSpcReduction="10000"/>
          </a:bodyPr>
          <a:lstStyle/>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An email notification and a renewal link will be sent 60 days before membership expires.</a:t>
            </a:r>
          </a:p>
          <a:p>
            <a:pPr>
              <a:lnSpc>
                <a:spcPct val="100000"/>
              </a:lnSpc>
              <a:spcBef>
                <a:spcPts val="18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 link provided in the email will direct individuals to a renewal form on My.Scouting</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If registered in multiple positions, select the primary position. Renewing the primary position will automatically renew multiple positions.</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individual pays with a credit card and submits the renewal.</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unit will approve the membership renewal.</a:t>
            </a:r>
          </a:p>
        </p:txBody>
      </p:sp>
      <p:sp>
        <p:nvSpPr>
          <p:cNvPr id="6" name="Content Placeholder 5">
            <a:extLst>
              <a:ext uri="{FF2B5EF4-FFF2-40B4-BE49-F238E27FC236}">
                <a16:creationId xmlns:a16="http://schemas.microsoft.com/office/drawing/2014/main" id="{C592B7CC-ECCD-F178-C522-408C449461CC}"/>
              </a:ext>
            </a:extLst>
          </p:cNvPr>
          <p:cNvSpPr>
            <a:spLocks noGrp="1"/>
          </p:cNvSpPr>
          <p:nvPr>
            <p:ph sz="quarter" idx="4"/>
          </p:nvPr>
        </p:nvSpPr>
        <p:spPr>
          <a:xfrm>
            <a:off x="6515100" y="2845898"/>
            <a:ext cx="5157787" cy="3739579"/>
          </a:xfrm>
          <a:solidFill>
            <a:srgbClr val="E9E9E4"/>
          </a:solidFill>
          <a:effectLst>
            <a:outerShdw blurRad="177800" dist="38100" dir="2700000" algn="tl" rotWithShape="0">
              <a:prstClr val="black">
                <a:alpha val="22000"/>
              </a:prstClr>
            </a:outerShdw>
          </a:effectLst>
        </p:spPr>
        <p:txBody>
          <a:bodyPr anchor="ctr">
            <a:normAutofit lnSpcReduction="10000"/>
          </a:bodyPr>
          <a:lstStyle/>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 Organization Manager, the unit selects the </a:t>
            </a:r>
            <a:br>
              <a:rPr lang="en-US" sz="18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Pay option.</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Key 3s are notified each month about which members are due to renew that month.</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Using the Roster tab, the unit selects which members they are ren</a:t>
            </a:r>
            <a:r>
              <a:rPr lang="en-US" sz="1800" b="1" kern="100" dirty="0">
                <a:latin typeface="Calibri" panose="020F0502020204030204" pitchFamily="34" charset="0"/>
                <a:ea typeface="Calibri" panose="020F0502020204030204" pitchFamily="34" charset="0"/>
                <a:cs typeface="Times New Roman" panose="02020603050405020304" pitchFamily="18" charset="0"/>
              </a:rPr>
              <a:t>ewing</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p>
          <a:p>
            <a:pPr>
              <a:spcBef>
                <a:spcPts val="1200"/>
              </a:spcBef>
            </a:pPr>
            <a:r>
              <a:rPr lang="en-US" sz="1800" b="1" kern="100" dirty="0">
                <a:effectLst/>
                <a:latin typeface="Calibri"/>
                <a:ea typeface="Calibri" panose="020F0502020204030204" pitchFamily="34" charset="0"/>
                <a:cs typeface="Times New Roman"/>
              </a:rPr>
              <a:t>The unit can choose not to renew a member </a:t>
            </a:r>
            <a:br>
              <a:rPr lang="en-US" sz="1800" b="1" kern="100" dirty="0">
                <a:latin typeface="Calibri"/>
                <a:ea typeface="Calibri" panose="020F0502020204030204" pitchFamily="34" charset="0"/>
                <a:cs typeface="Times New Roman"/>
              </a:rPr>
            </a:br>
            <a:r>
              <a:rPr lang="en-US" sz="1800" b="1" kern="100" dirty="0">
                <a:effectLst/>
                <a:latin typeface="Calibri"/>
                <a:ea typeface="Calibri" panose="020F0502020204030204" pitchFamily="34" charset="0"/>
                <a:cs typeface="Times New Roman"/>
              </a:rPr>
              <a:t>(opt-out). The unit can also change the Scout’s Life subscription settings for each person.</a:t>
            </a:r>
          </a:p>
          <a:p>
            <a:pPr>
              <a:spcBef>
                <a:spcPts val="12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unit pays with a credit card or establishes a securely stored electronic fund transfer payment (ACH) and submits the renewal.</a:t>
            </a:r>
          </a:p>
        </p:txBody>
      </p:sp>
      <p:sp>
        <p:nvSpPr>
          <p:cNvPr id="11" name="Text Placeholder 2">
            <a:extLst>
              <a:ext uri="{FF2B5EF4-FFF2-40B4-BE49-F238E27FC236}">
                <a16:creationId xmlns:a16="http://schemas.microsoft.com/office/drawing/2014/main" id="{0F4F24C9-DFAD-D248-A197-B64CFDCE1273}"/>
              </a:ext>
            </a:extLst>
          </p:cNvPr>
          <p:cNvSpPr txBox="1">
            <a:spLocks/>
          </p:cNvSpPr>
          <p:nvPr/>
        </p:nvSpPr>
        <p:spPr>
          <a:xfrm>
            <a:off x="6515100" y="2112045"/>
            <a:ext cx="5157787" cy="733854"/>
          </a:xfrm>
          <a:prstGeom prst="rect">
            <a:avLst/>
          </a:prstGeom>
          <a:solidFill>
            <a:srgbClr val="AD9D7B"/>
          </a:solidFill>
          <a:effectLst>
            <a:outerShdw blurRad="101600" dist="12700" dir="2700000" algn="tl" rotWithShape="0">
              <a:prstClr val="black">
                <a:alpha val="40000"/>
              </a:prstClr>
            </a:outerShdw>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400" b="1" i="1" u="none" strike="noStrike" kern="100" cap="none" spc="0" normalizeH="0" baseline="0" noProof="0" dirty="0">
                <a:ln>
                  <a:noFill/>
                </a:ln>
                <a:solidFill>
                  <a:srgbClr val="70AD47">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Auto Renewal Membership  </a:t>
            </a:r>
            <a:br>
              <a:rPr kumimoji="0" lang="en-US" sz="1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Unit Pay</a:t>
            </a:r>
          </a:p>
        </p:txBody>
      </p:sp>
      <p:sp>
        <p:nvSpPr>
          <p:cNvPr id="13" name="TextBox 12">
            <a:extLst>
              <a:ext uri="{FF2B5EF4-FFF2-40B4-BE49-F238E27FC236}">
                <a16:creationId xmlns:a16="http://schemas.microsoft.com/office/drawing/2014/main" id="{8E7A7BE0-7D9D-02DA-81B3-D45F5DFDD82E}"/>
              </a:ext>
            </a:extLst>
          </p:cNvPr>
          <p:cNvSpPr txBox="1"/>
          <p:nvPr/>
        </p:nvSpPr>
        <p:spPr>
          <a:xfrm>
            <a:off x="8467731" y="385806"/>
            <a:ext cx="3503751" cy="1034129"/>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600"/>
              </a:spcAft>
              <a:buClrTx/>
              <a:buSzTx/>
              <a:buFontTx/>
              <a:buNone/>
              <a:tabLst/>
              <a:defRPr/>
            </a:pP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all youth and adult</a:t>
            </a:r>
            <a:b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members of the Scouting America</a:t>
            </a:r>
          </a:p>
        </p:txBody>
      </p:sp>
      <p:sp>
        <p:nvSpPr>
          <p:cNvPr id="22" name="Arrow: Pentagon 21">
            <a:extLst>
              <a:ext uri="{FF2B5EF4-FFF2-40B4-BE49-F238E27FC236}">
                <a16:creationId xmlns:a16="http://schemas.microsoft.com/office/drawing/2014/main" id="{96A44E2D-7436-5D39-C8A3-8D827E3F2108}"/>
              </a:ext>
            </a:extLst>
          </p:cNvPr>
          <p:cNvSpPr/>
          <p:nvPr/>
        </p:nvSpPr>
        <p:spPr>
          <a:xfrm rot="5400000">
            <a:off x="4830003" y="1812476"/>
            <a:ext cx="564787" cy="1163924"/>
          </a:xfrm>
          <a:prstGeom prst="homePlate">
            <a:avLst>
              <a:gd name="adj" fmla="val 22414"/>
            </a:avLst>
          </a:prstGeom>
          <a:solidFill>
            <a:srgbClr val="AD9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Arrow: Pentagon 22">
            <a:extLst>
              <a:ext uri="{FF2B5EF4-FFF2-40B4-BE49-F238E27FC236}">
                <a16:creationId xmlns:a16="http://schemas.microsoft.com/office/drawing/2014/main" id="{C73D034C-3318-79FD-11D1-D5319C475F12}"/>
              </a:ext>
            </a:extLst>
          </p:cNvPr>
          <p:cNvSpPr/>
          <p:nvPr/>
        </p:nvSpPr>
        <p:spPr>
          <a:xfrm rot="5400000">
            <a:off x="10652700" y="1812476"/>
            <a:ext cx="564787" cy="1163924"/>
          </a:xfrm>
          <a:prstGeom prst="homePlate">
            <a:avLst>
              <a:gd name="adj" fmla="val 22414"/>
            </a:avLst>
          </a:prstGeom>
          <a:solidFill>
            <a:srgbClr val="9382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399872CE-8659-F2DA-4575-34AE955C6A85}"/>
              </a:ext>
            </a:extLst>
          </p:cNvPr>
          <p:cNvGrpSpPr/>
          <p:nvPr/>
        </p:nvGrpSpPr>
        <p:grpSpPr>
          <a:xfrm rot="-60000">
            <a:off x="1003202" y="-48752"/>
            <a:ext cx="4982896" cy="1434366"/>
            <a:chOff x="9319259" y="824211"/>
            <a:chExt cx="1861189" cy="535758"/>
          </a:xfrm>
        </p:grpSpPr>
        <p:grpSp>
          <p:nvGrpSpPr>
            <p:cNvPr id="20" name="Group 19">
              <a:extLst>
                <a:ext uri="{FF2B5EF4-FFF2-40B4-BE49-F238E27FC236}">
                  <a16:creationId xmlns:a16="http://schemas.microsoft.com/office/drawing/2014/main" id="{E6AFF905-8B13-7E8F-0B3D-52E52737C6E9}"/>
                </a:ext>
              </a:extLst>
            </p:cNvPr>
            <p:cNvGrpSpPr/>
            <p:nvPr/>
          </p:nvGrpSpPr>
          <p:grpSpPr>
            <a:xfrm>
              <a:off x="9319259" y="824211"/>
              <a:ext cx="1861189" cy="535758"/>
              <a:chOff x="9067462" y="784501"/>
              <a:chExt cx="2167275" cy="623867"/>
            </a:xfrm>
          </p:grpSpPr>
          <p:pic>
            <p:nvPicPr>
              <p:cNvPr id="15" name="Graphic 14" descr="Smart Phone with solid fill">
                <a:extLst>
                  <a:ext uri="{FF2B5EF4-FFF2-40B4-BE49-F238E27FC236}">
                    <a16:creationId xmlns:a16="http://schemas.microsoft.com/office/drawing/2014/main" id="{F00785FE-C055-10EC-B7B3-8E64CF431C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30329" y="894230"/>
                <a:ext cx="404408" cy="404408"/>
              </a:xfrm>
              <a:prstGeom prst="rect">
                <a:avLst/>
              </a:prstGeom>
            </p:spPr>
          </p:pic>
          <p:pic>
            <p:nvPicPr>
              <p:cNvPr id="16" name="Graphic 15" descr="Laptop with solid fill">
                <a:extLst>
                  <a:ext uri="{FF2B5EF4-FFF2-40B4-BE49-F238E27FC236}">
                    <a16:creationId xmlns:a16="http://schemas.microsoft.com/office/drawing/2014/main" id="{6F601486-2FE1-51BB-8C1E-3982A96B38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554120" y="784501"/>
                <a:ext cx="623867" cy="623867"/>
              </a:xfrm>
              <a:prstGeom prst="rect">
                <a:avLst/>
              </a:prstGeom>
            </p:spPr>
          </p:pic>
          <p:pic>
            <p:nvPicPr>
              <p:cNvPr id="17" name="Graphic 16" descr="Tablet with solid fill">
                <a:extLst>
                  <a:ext uri="{FF2B5EF4-FFF2-40B4-BE49-F238E27FC236}">
                    <a16:creationId xmlns:a16="http://schemas.microsoft.com/office/drawing/2014/main" id="{9F9F2DE0-1525-7FDD-5A09-5AE88C54A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206462" y="784501"/>
                <a:ext cx="623867" cy="623867"/>
              </a:xfrm>
              <a:prstGeom prst="rect">
                <a:avLst/>
              </a:prstGeom>
            </p:spPr>
          </p:pic>
          <p:pic>
            <p:nvPicPr>
              <p:cNvPr id="19" name="Graphic 18" descr="Email with solid fill">
                <a:extLst>
                  <a:ext uri="{FF2B5EF4-FFF2-40B4-BE49-F238E27FC236}">
                    <a16:creationId xmlns:a16="http://schemas.microsoft.com/office/drawing/2014/main" id="{088251A5-946F-2491-3AC9-5AC3A8D4B8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067462" y="874741"/>
                <a:ext cx="443387" cy="443387"/>
              </a:xfrm>
              <a:prstGeom prst="rect">
                <a:avLst/>
              </a:prstGeom>
            </p:spPr>
          </p:pic>
        </p:grpSp>
        <p:pic>
          <p:nvPicPr>
            <p:cNvPr id="26" name="Graphic 25" descr="Cursor with solid fill">
              <a:extLst>
                <a:ext uri="{FF2B5EF4-FFF2-40B4-BE49-F238E27FC236}">
                  <a16:creationId xmlns:a16="http://schemas.microsoft.com/office/drawing/2014/main" id="{9F29A08C-4D69-4CA5-69CF-F88812BEDB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62921" y="975425"/>
              <a:ext cx="209144" cy="209144"/>
            </a:xfrm>
            <a:prstGeom prst="rect">
              <a:avLst/>
            </a:prstGeom>
          </p:spPr>
        </p:pic>
      </p:grpSp>
      <p:sp>
        <p:nvSpPr>
          <p:cNvPr id="2" name="Title 1">
            <a:extLst>
              <a:ext uri="{FF2B5EF4-FFF2-40B4-BE49-F238E27FC236}">
                <a16:creationId xmlns:a16="http://schemas.microsoft.com/office/drawing/2014/main" id="{CF10ED77-DAD1-4FB0-FB15-84BBAFBF10D2}"/>
              </a:ext>
            </a:extLst>
          </p:cNvPr>
          <p:cNvSpPr>
            <a:spLocks noGrp="1"/>
          </p:cNvSpPr>
          <p:nvPr>
            <p:ph type="title"/>
          </p:nvPr>
        </p:nvSpPr>
        <p:spPr>
          <a:xfrm>
            <a:off x="793964" y="286424"/>
            <a:ext cx="7472939" cy="823913"/>
          </a:xfrm>
        </p:spPr>
        <p:txBody>
          <a:bodyPr/>
          <a:lstStyle/>
          <a:p>
            <a:r>
              <a:rPr lang="en-US" b="1" dirty="0">
                <a:solidFill>
                  <a:schemeClr val="bg1"/>
                </a:solidFill>
                <a:latin typeface="Arial" panose="020B0604020202020204" pitchFamily="34" charset="0"/>
                <a:cs typeface="Arial" panose="020B0604020202020204" pitchFamily="34" charset="0"/>
              </a:rPr>
              <a:t>Renewal of Membership</a:t>
            </a:r>
          </a:p>
        </p:txBody>
      </p:sp>
    </p:spTree>
    <p:extLst>
      <p:ext uri="{BB962C8B-B14F-4D97-AF65-F5344CB8AC3E}">
        <p14:creationId xmlns:p14="http://schemas.microsoft.com/office/powerpoint/2010/main" val="14631554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876458" y="961794"/>
            <a:ext cx="6603096" cy="397828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58814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62774" y="1088806"/>
            <a:ext cx="10023205" cy="468038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65383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97293" y="941094"/>
            <a:ext cx="7397414" cy="497581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17993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9939"/>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93634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629208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9735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87097" y="806351"/>
            <a:ext cx="9974560" cy="57019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181107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047BA152-20F3-2AC2-2789-6C6C918B9D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1140024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8D68C-D983-C369-2879-BB02F00AE98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0B1FFE7-B001-F942-520C-555CE5281F52}"/>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696872E-E178-42BC-FBBA-8E4A82A11149}"/>
              </a:ext>
            </a:extLst>
          </p:cNvPr>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24A0477-45A1-E0CF-83C2-8D7F57ADC748}"/>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C1FF34B1-E02B-413C-7001-941086BF0CF3}"/>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30290568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9314-7125-BC22-B5BA-DC897AFA3F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649B921-C8B4-628A-DE42-4EB42235BE4F}"/>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295FEE55-1CC9-3D89-6572-120868FACA4F}"/>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9D78A3E4-9B06-FB3F-87CD-6FEEEBA7B9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A07760-7470-E698-503D-5CC1D7D8B97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708552BE-4C8E-FA1A-629E-25C4249267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40467839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3CC6A-24CA-DA5D-BDD6-63678E2C6A56}"/>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AD31F03D-B51A-475C-F041-3A5AF8DF286C}"/>
              </a:ext>
            </a:extLst>
          </p:cNvPr>
          <p:cNvSpPr txBox="1">
            <a:spLocks/>
          </p:cNvSpPr>
          <p:nvPr/>
        </p:nvSpPr>
        <p:spPr>
          <a:xfrm>
            <a:off x="253246" y="6375816"/>
            <a:ext cx="7800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US" sz="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6" name="Title 1">
            <a:extLst>
              <a:ext uri="{FF2B5EF4-FFF2-40B4-BE49-F238E27FC236}">
                <a16:creationId xmlns:a16="http://schemas.microsoft.com/office/drawing/2014/main" id="{0DE4D4D2-0029-B755-F4ED-28399E29731D}"/>
              </a:ext>
            </a:extLst>
          </p:cNvPr>
          <p:cNvSpPr>
            <a:spLocks noGrp="1"/>
          </p:cNvSpPr>
          <p:nvPr>
            <p:ph type="title"/>
          </p:nvPr>
        </p:nvSpPr>
        <p:spPr>
          <a:xfrm>
            <a:off x="198120" y="436098"/>
            <a:ext cx="11704320" cy="1309352"/>
          </a:xfrm>
        </p:spPr>
        <p:txBody>
          <a:bodyPr>
            <a:normAutofit fontScale="90000"/>
          </a:bodyPr>
          <a:lstStyle/>
          <a:p>
            <a:pPr algn="ctr"/>
            <a:r>
              <a:rPr lang="en-US" dirty="0">
                <a:solidFill>
                  <a:srgbClr val="002060"/>
                </a:solidFill>
              </a:rPr>
              <a:t>Member Renewal Cycle – December 2025</a:t>
            </a:r>
            <a:br>
              <a:rPr lang="en-US" dirty="0">
                <a:solidFill>
                  <a:srgbClr val="002060"/>
                </a:solidFill>
              </a:rPr>
            </a:br>
            <a:r>
              <a:rPr lang="en-US" dirty="0">
                <a:solidFill>
                  <a:srgbClr val="002060"/>
                </a:solidFill>
              </a:rPr>
              <a:t>430,642 Members Renew</a:t>
            </a:r>
            <a:br>
              <a:rPr lang="en-US" dirty="0">
                <a:solidFill>
                  <a:srgbClr val="002060"/>
                </a:solidFill>
              </a:rPr>
            </a:br>
            <a:endParaRPr lang="en-US" dirty="0">
              <a:solidFill>
                <a:srgbClr val="002060"/>
              </a:solidFill>
            </a:endParaRPr>
          </a:p>
        </p:txBody>
      </p:sp>
      <p:sp>
        <p:nvSpPr>
          <p:cNvPr id="2" name="TextBox 1">
            <a:extLst>
              <a:ext uri="{FF2B5EF4-FFF2-40B4-BE49-F238E27FC236}">
                <a16:creationId xmlns:a16="http://schemas.microsoft.com/office/drawing/2014/main" id="{12C591F2-C50F-AD36-CA8F-C710FAF48559}"/>
              </a:ext>
            </a:extLst>
          </p:cNvPr>
          <p:cNvSpPr txBox="1"/>
          <p:nvPr/>
        </p:nvSpPr>
        <p:spPr>
          <a:xfrm>
            <a:off x="198120" y="1040529"/>
            <a:ext cx="79857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Emails beginning 60 days out from the expiration date – 5 emails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Texts sent beginning 45 days out – 4 texts 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48180644-8F71-4418-F096-B9FB949FB564}"/>
              </a:ext>
            </a:extLst>
          </p:cNvPr>
          <p:cNvSpPr txBox="1"/>
          <p:nvPr/>
        </p:nvSpPr>
        <p:spPr>
          <a:xfrm>
            <a:off x="198120" y="2951708"/>
            <a:ext cx="642871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Monthly Renewal Communication Sequence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30</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31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and a Text Message Sent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7</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p:txBody>
      </p:sp>
      <p:pic>
        <p:nvPicPr>
          <p:cNvPr id="7" name="Picture 6" descr="A screenshot of a cell phone&#10;&#10;AI-generated content may be incorrect.">
            <a:extLst>
              <a:ext uri="{FF2B5EF4-FFF2-40B4-BE49-F238E27FC236}">
                <a16:creationId xmlns:a16="http://schemas.microsoft.com/office/drawing/2014/main" id="{A87A881B-7649-E2F1-FD1E-27844ADAB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854" y="1376738"/>
            <a:ext cx="3193541" cy="48191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3862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Parent Guardian Relationship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BEC985ED-115D-EF30-EA11-7A873A98AB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853" y="839625"/>
            <a:ext cx="7827639" cy="5756302"/>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59611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Email Address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90D425C2-96B2-DE34-182B-A2ED8DCBFC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1478" y="784722"/>
            <a:ext cx="6492590" cy="57541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44757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 without Unit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form&#10;&#10;AI-generated content may be incorrect.">
            <a:extLst>
              <a:ext uri="{FF2B5EF4-FFF2-40B4-BE49-F238E27FC236}">
                <a16:creationId xmlns:a16="http://schemas.microsoft.com/office/drawing/2014/main" id="{128B7E1E-D861-D5BD-1213-E1AB44F73E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6446" y="696350"/>
            <a:ext cx="7372453" cy="602512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9876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website&#10;&#10;AI-generated content may be incorrect.">
            <a:extLst>
              <a:ext uri="{FF2B5EF4-FFF2-40B4-BE49-F238E27FC236}">
                <a16:creationId xmlns:a16="http://schemas.microsoft.com/office/drawing/2014/main" id="{2E27B4F0-BB18-C33F-4A15-946E8B0263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0986" y="839625"/>
            <a:ext cx="8470027" cy="559459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82927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opt-out report&#10;&#10;AI-generated content may be incorrect.">
            <a:extLst>
              <a:ext uri="{FF2B5EF4-FFF2-40B4-BE49-F238E27FC236}">
                <a16:creationId xmlns:a16="http://schemas.microsoft.com/office/drawing/2014/main" id="{D9913F7E-083A-A926-EDF4-AB21845A4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7766" y="839625"/>
            <a:ext cx="8341807" cy="581074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43395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979779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181710" y="1761328"/>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br>
              <a:rPr lang="en-US" sz="3100" dirty="0">
                <a:solidFill>
                  <a:srgbClr val="1FC77F"/>
                </a:solidFill>
                <a:latin typeface="Arial Black"/>
                <a:cs typeface="Arial Black"/>
              </a:rPr>
            </a:br>
            <a:r>
              <a:rPr lang="en-US" sz="3100" dirty="0">
                <a:solidFill>
                  <a:srgbClr val="1FC77F"/>
                </a:solidFill>
                <a:latin typeface="Arial Black"/>
                <a:cs typeface="Arial Black"/>
              </a:rPr>
              <a:t>Safeguarding Youth</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2738834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937112755"/>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customXml/itemProps2.xml><?xml version="1.0" encoding="utf-8"?>
<ds:datastoreItem xmlns:ds="http://schemas.openxmlformats.org/officeDocument/2006/customXml" ds:itemID="{3FEE200A-AC6E-49C3-8D91-FBF9CB1DFB31}">
  <ds:schemaRefs>
    <ds:schemaRef ds:uri="http://schemas.microsoft.com/sharepoint/v3/contenttype/forms"/>
  </ds:schemaRefs>
</ds:datastoreItem>
</file>

<file path=customXml/itemProps3.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22346</TotalTime>
  <Words>12598</Words>
  <Application>Microsoft Office PowerPoint</Application>
  <PresentationFormat>Widescreen</PresentationFormat>
  <Paragraphs>1528</Paragraphs>
  <Slides>204</Slides>
  <Notes>50</Notes>
  <HiddenSlides>0</HiddenSlides>
  <MMClips>0</MMClips>
  <ScaleCrop>false</ScaleCrop>
  <HeadingPairs>
    <vt:vector size="6" baseType="variant">
      <vt:variant>
        <vt:lpstr>Fonts Used</vt:lpstr>
      </vt:variant>
      <vt:variant>
        <vt:i4>21</vt:i4>
      </vt:variant>
      <vt:variant>
        <vt:lpstr>Theme</vt:lpstr>
      </vt:variant>
      <vt:variant>
        <vt:i4>12</vt:i4>
      </vt:variant>
      <vt:variant>
        <vt:lpstr>Slide Titles</vt:lpstr>
      </vt:variant>
      <vt:variant>
        <vt:i4>204</vt:i4>
      </vt:variant>
    </vt:vector>
  </HeadingPairs>
  <TitlesOfParts>
    <vt:vector size="237" baseType="lpstr">
      <vt:lpstr>Aptos</vt:lpstr>
      <vt:lpstr>Aptos Display</vt:lpstr>
      <vt:lpstr>Arial</vt:lpstr>
      <vt:lpstr>Arial Black</vt:lpstr>
      <vt:lpstr>Arial Narrow</vt:lpstr>
      <vt:lpstr>Arial-Black</vt:lpstr>
      <vt:lpstr>Calibri</vt:lpstr>
      <vt:lpstr>Calibri Light</vt:lpstr>
      <vt:lpstr>Calibri-Bold</vt:lpstr>
      <vt:lpstr>Calibri-BoldItalic</vt:lpstr>
      <vt:lpstr>Courier New</vt:lpstr>
      <vt:lpstr>Franklin Gothic Book</vt:lpstr>
      <vt:lpstr>Halis r black</vt:lpstr>
      <vt:lpstr>Helvetica</vt:lpstr>
      <vt:lpstr>Neue Haas Grotesk Text Pro</vt:lpstr>
      <vt:lpstr>Roboto</vt:lpstr>
      <vt:lpstr>Rockwell</vt:lpstr>
      <vt:lpstr>Rockwell Extra Bold</vt:lpstr>
      <vt:lpstr>Symbol</vt:lpstr>
      <vt:lpstr>Times New Roman</vt:lpstr>
      <vt:lpstr>Wingdings</vt:lpstr>
      <vt:lpstr>Office Theme</vt:lpstr>
      <vt:lpstr>1_Office Theme</vt:lpstr>
      <vt:lpstr>5_Office Theme</vt:lpstr>
      <vt:lpstr>6_Office Theme</vt:lpstr>
      <vt:lpstr>7_Office Theme</vt:lpstr>
      <vt:lpstr>2_Office Theme</vt:lpstr>
      <vt:lpstr>8_Office Theme</vt:lpstr>
      <vt:lpstr>10_Office Theme</vt:lpstr>
      <vt:lpstr>3_Office Theme</vt:lpstr>
      <vt:lpstr>11_Office Theme</vt:lpstr>
      <vt:lpstr>12_Office Theme</vt:lpstr>
      <vt:lpstr>4_Office Theme</vt:lpstr>
      <vt:lpstr>PowerPoint Presentation</vt:lpstr>
      <vt:lpstr> Safety Moment ~  Frostbite*   * Scouting America’s Safety Moments = https://www.scouting.org/health-and-safety/safety-moments/frostbite/    </vt:lpstr>
      <vt:lpstr>Frostbite Summary…</vt:lpstr>
      <vt:lpstr>Frostbite General Information … </vt:lpstr>
      <vt:lpstr>Frostbite Identification… </vt:lpstr>
      <vt:lpstr>Frostbite Prevention &amp; Treatment… </vt:lpstr>
      <vt:lpstr>Frostbite Resources…</vt:lpstr>
      <vt:lpstr>PowerPoint Presentation</vt:lpstr>
      <vt:lpstr>PowerPoint Presentation</vt:lpstr>
      <vt:lpstr>PowerPoint Presentation</vt:lpstr>
      <vt:lpstr>A little about each program</vt:lpstr>
      <vt:lpstr>PowerPoint Presentation</vt:lpstr>
      <vt:lpstr>PowerPoint Presentation</vt:lpstr>
      <vt:lpstr>PowerPoint Presentation</vt:lpstr>
      <vt:lpstr>    National Exploring Program Chair</vt:lpstr>
      <vt:lpstr>National Exploring Program Commissioner</vt:lpstr>
      <vt:lpstr>Helen Stiff-Williams, Ed. D.  Consultant and Adjunct Professor</vt:lpstr>
      <vt:lpstr>PowerPoint Presentation</vt:lpstr>
      <vt:lpstr>PowerPoint Presentation</vt:lpstr>
      <vt:lpstr>PowerPoint Presentation</vt:lpstr>
      <vt:lpstr>PowerPoint Presentation</vt:lpstr>
      <vt:lpstr>PowerPoint Presentation</vt:lpstr>
      <vt:lpstr>PowerPoint Presentation</vt:lpstr>
      <vt:lpstr>2025 Volunteer Statistics</vt:lpstr>
      <vt:lpstr>Glen Pounder</vt:lpstr>
      <vt:lpstr>PowerPoint Presentation</vt:lpstr>
      <vt:lpstr>Current Exploring Participation Status</vt:lpstr>
      <vt:lpstr>Exploring Membership Growth Opportunity…</vt:lpstr>
      <vt:lpstr>Exploring Participants as of 30 October 2025</vt:lpstr>
      <vt:lpstr>National LFL / Exploring Executive Board Chair Comments</vt:lpstr>
      <vt:lpstr>National Exploring Program Commissioner Comments</vt:lpstr>
      <vt:lpstr>Exploring Metrics Guidelines Replacing JTE for Posts &amp; Clubs</vt:lpstr>
      <vt:lpstr>Proposed Exploring Post Metrics from National Exploring Program Commissioner Dick Davies</vt:lpstr>
      <vt:lpstr>Proposed Exploring Post Metrics from National Exploring Program Commissioner Dick Davies continued</vt:lpstr>
      <vt:lpstr>Marketing &amp; Technology Chair,  Nat’l LFL Exec Board Comments</vt:lpstr>
      <vt:lpstr>National Exploring Program Committee</vt:lpstr>
      <vt:lpstr>Nat’l Exploring Committee Members…</vt:lpstr>
      <vt:lpstr>National Exploring Resource Advisor</vt:lpstr>
      <vt:lpstr>National Exploring Subject Matter Experts &amp; Exploring Resource Associate Advisors</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Exploring Associate Resource Advisors  Serve the Entire Country</vt:lpstr>
      <vt:lpstr>Current National Exploring SMEs / RAAs Team...</vt:lpstr>
      <vt:lpstr>What’s New for Exploring   in 2025  </vt:lpstr>
      <vt:lpstr>National LFL / Exploring Program Office Staffing Update</vt:lpstr>
      <vt:lpstr>National Scouting America Council Office Staffing Update</vt:lpstr>
      <vt:lpstr> Exploring Safety First Guidelines </vt:lpstr>
      <vt:lpstr> Exploring Safety First Guidelines Update  </vt:lpstr>
      <vt:lpstr>Exploring Leadership Experience*</vt:lpstr>
      <vt:lpstr>Exploring Leadership Experience Guidebook Update Status</vt:lpstr>
      <vt:lpstr>2025 National Exploring Program Priorities Mapped to Scouting America’s 2025 Organizational Goals</vt:lpstr>
      <vt:lpstr>2025 National Exploring Priorities mapped to  Scouting America’s 2025 Organizational Goals</vt:lpstr>
      <vt:lpstr>2025 National Exploring Priorities mapped to  Scouting America’s 2025 Organizational Goals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ONLINE REGISTRATION &amp; ONLINE UNIT RENEWAL FOR EXPLORING</vt:lpstr>
      <vt:lpstr>  ONLINE REGISTRATION </vt:lpstr>
      <vt:lpstr>PowerPoint Presentation</vt:lpstr>
      <vt:lpstr>Invitation Manager  </vt:lpstr>
      <vt:lpstr>Create Account &amp; Complete Application</vt:lpstr>
      <vt:lpstr>  ONLINE UNIT RENEWAL/ “RECHARTERING” FOR EXPLORING</vt:lpstr>
      <vt:lpstr>PowerPoint Presentation</vt:lpstr>
      <vt:lpstr>PowerPoint Presentation</vt:lpstr>
      <vt:lpstr>Renewal Membership / Units</vt:lpstr>
      <vt:lpstr>Renewal Membership –  Unit Renewals</vt:lpstr>
      <vt:lpstr>Renewal Membership –  Unit Renewals</vt:lpstr>
      <vt:lpstr>Renewal of Membership</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Unit Pay</vt:lpstr>
      <vt:lpstr>Renewal Membership – Unit Pay</vt:lpstr>
      <vt:lpstr>Renewal Membership – Unit Pay</vt:lpstr>
      <vt:lpstr>Member Renewal Cycle – December 2025 430,642 Members Renew </vt:lpstr>
      <vt:lpstr>Renewal Membership – Missing Parent Guardian Relationship </vt:lpstr>
      <vt:lpstr>Renewal Membership – Missing Email Address Report </vt:lpstr>
      <vt:lpstr>Renewal Membership – Member without Unit Report </vt:lpstr>
      <vt:lpstr>Renewal Membership – Members Due to Renew Report </vt:lpstr>
      <vt:lpstr>Renewal Membership – Members Opt-Out Report </vt:lpstr>
      <vt:lpstr>PowerPoint Presentation</vt:lpstr>
      <vt:lpstr>        Youth Protection Training Safeguarding Youth</vt:lpstr>
      <vt:lpstr>        Exploring Youth Training Update</vt:lpstr>
      <vt:lpstr>Barriers to Abuse Update</vt:lpstr>
      <vt:lpstr>PowerPoint Presentation</vt:lpstr>
      <vt:lpstr>Questions?</vt:lpstr>
      <vt:lpstr>PowerPoint Presentation</vt:lpstr>
      <vt:lpstr>       Exploring at Home (Discuss Best Practices)  Idea Sharing  Questions and Answers from the Field   https://drive.google.com/file/d/1Bo7U0iJ8Ti-bmyIFtxGfG0TIt3dB1xX4/view?usp=sharing </vt:lpstr>
      <vt:lpstr>Good News from the Field! </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Safeguarding Youth (Youth Protection) Training</vt:lpstr>
      <vt:lpstr>        Exploring Youth Training Update</vt:lpstr>
      <vt:lpstr>PowerPoint Presentation</vt:lpstr>
      <vt:lpstr>ADDITIONAL SLIDES FOR COUNCIL USE  All slides will be emailed to each  Exploring Live Hour Participant every month</vt:lpstr>
      <vt:lpstr>Successful Councils… Intentionally Providing a Pathway to Exploring Growth and  Strategic Planning In Your Council </vt:lpstr>
      <vt:lpstr> “Action Planning” The Beginning of your Strategic Plan</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lpstr>  ONLINE REGISTRATION &amp; ONLINE UNIT RENEWAL FOR EXPLORING</vt:lpstr>
      <vt:lpstr>  ONLINE REGISTRATION </vt:lpstr>
      <vt:lpstr>PowerPoint Presentation</vt:lpstr>
      <vt:lpstr>Invitation Manager  </vt:lpstr>
      <vt:lpstr>Create Account &amp; Complete Application</vt:lpstr>
      <vt:lpstr>  ONLINE UNIT RENEWAL/ “RECHARTERING” FOR EXPLORING</vt:lpstr>
      <vt:lpstr>PowerPoint Presentation</vt:lpstr>
      <vt:lpstr>PowerPoint Presentation</vt:lpstr>
      <vt:lpstr>Renewal Membership / Units</vt:lpstr>
      <vt:lpstr>Renewal Membership –  Unit Renewals</vt:lpstr>
      <vt:lpstr>Renewal Membership –  Unit Renewals</vt:lpstr>
      <vt:lpstr>Renewal of Membership</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Unit Pay</vt:lpstr>
      <vt:lpstr>Renewal Membership – Unit Pay</vt:lpstr>
      <vt:lpstr>Renewal Membership – Unit Pay</vt:lpstr>
      <vt:lpstr>Member Renewal Cycle – December 2025 430,642 Members Renew </vt:lpstr>
      <vt:lpstr>Renewal Membership – Missing Parent Guardian Relationship </vt:lpstr>
      <vt:lpstr>Renewal Membership – Missing Email Address Report </vt:lpstr>
      <vt:lpstr>Renewal Membership – Member without Unit Report </vt:lpstr>
      <vt:lpstr>Renewal Membership – Members Due to Renew Report </vt:lpstr>
      <vt:lpstr>Renewal Membership – Members Opt-Out Report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Tim Anderson</cp:lastModifiedBy>
  <cp:revision>142</cp:revision>
  <cp:lastPrinted>2024-04-10T15:03:18Z</cp:lastPrinted>
  <dcterms:created xsi:type="dcterms:W3CDTF">2019-08-06T20:23:11Z</dcterms:created>
  <dcterms:modified xsi:type="dcterms:W3CDTF">2025-11-12T16:48:30Z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